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5226-224A-4FFF-95D1-6E835894AD6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C24B-C189-4F7D-8656-C531337245B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Zver\Desktop\Itogovaya\Videvo\Videvo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ru-RU" sz="3200" dirty="0" smtClean="0"/>
              <a:t>Итоговый проект на тему: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4000" dirty="0" smtClean="0"/>
              <a:t>«Интернет магазин» 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33265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ФГБОУ ВО «Российский экономический университет им. Г.В. Плеханова»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9330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Программа профессиональной переподготовки: </a:t>
            </a:r>
            <a:r>
              <a:rPr lang="ru-RU" b="1" dirty="0" smtClean="0"/>
              <a:t>Fullstack-разработка на языке </a:t>
            </a:r>
            <a:r>
              <a:rPr lang="ru-RU" b="1" dirty="0" err="1" smtClean="0"/>
              <a:t>Java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5517232"/>
            <a:ext cx="4235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 err="1" smtClean="0"/>
              <a:t>Сутурина</a:t>
            </a:r>
            <a:r>
              <a:rPr lang="ru-RU" sz="2400" dirty="0" smtClean="0"/>
              <a:t> Антонина Павловна</a:t>
            </a:r>
          </a:p>
          <a:p>
            <a:pPr algn="r"/>
            <a:r>
              <a:rPr lang="ru-RU" sz="2400" dirty="0" smtClean="0"/>
              <a:t>Группа: FSJ-2-22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l"/>
            <a:r>
              <a:rPr lang="ru-RU" dirty="0" smtClean="0"/>
              <a:t>Предметная область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8539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/>
              <a:t>Мой проект это интернет магазин</a:t>
            </a:r>
            <a:r>
              <a:rPr lang="en-US" sz="2400" dirty="0" smtClean="0"/>
              <a:t> </a:t>
            </a:r>
            <a:r>
              <a:rPr lang="ru-RU" sz="2400" dirty="0" smtClean="0"/>
              <a:t>свечей и сопутствующих товаров для их изготовления.</a:t>
            </a:r>
          </a:p>
          <a:p>
            <a:pPr>
              <a:buNone/>
            </a:pPr>
            <a:r>
              <a:rPr lang="ru-RU" sz="2400" dirty="0" smtClean="0"/>
              <a:t>В проекте есть возможность регистрации и авторизации по ролям: </a:t>
            </a:r>
          </a:p>
          <a:p>
            <a:r>
              <a:rPr lang="ru-RU" sz="2400" dirty="0" smtClean="0"/>
              <a:t>Администратор может добавлять, удалять и редактировать товары.</a:t>
            </a:r>
          </a:p>
          <a:p>
            <a:r>
              <a:rPr lang="ru-RU" sz="2400" dirty="0" smtClean="0"/>
              <a:t>Обычный авторизированный пользователь может просматривать товары, фото товаров, использовать поиск, фильтрацию и сортировку. Также добавлять товар в корзину и оформлять заказ.</a:t>
            </a:r>
          </a:p>
          <a:p>
            <a:pPr>
              <a:buNone/>
            </a:pPr>
            <a:r>
              <a:rPr lang="ru-RU" sz="2400" dirty="0" smtClean="0"/>
              <a:t>На главной странице для пользователя имеется возможность просматривать продукцию не регистрируясь и пользоваться также поиском.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3178696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ER-</a:t>
            </a:r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 l="14624" r="37036" b="5459"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Инструментальные средства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Для реализации проекта я использовала язык </a:t>
            </a:r>
            <a:r>
              <a:rPr lang="en-US" sz="2800" dirty="0" smtClean="0"/>
              <a:t>Java </a:t>
            </a:r>
            <a:r>
              <a:rPr lang="ru-RU" sz="2800" dirty="0" smtClean="0"/>
              <a:t>с использованием </a:t>
            </a:r>
            <a:r>
              <a:rPr lang="en-US" sz="2800" dirty="0" smtClean="0"/>
              <a:t>Spring Framework</a:t>
            </a:r>
            <a:r>
              <a:rPr lang="ru-RU" sz="2800" dirty="0" smtClean="0"/>
              <a:t>, для дизайна - </a:t>
            </a:r>
            <a:r>
              <a:rPr lang="en-US" sz="2800" dirty="0" smtClean="0"/>
              <a:t>Bootstrap</a:t>
            </a:r>
            <a:r>
              <a:rPr lang="ru-RU" sz="2800" dirty="0" smtClean="0"/>
              <a:t>.</a:t>
            </a:r>
          </a:p>
          <a:p>
            <a:pPr>
              <a:buNone/>
            </a:pPr>
            <a:r>
              <a:rPr lang="ru-RU" sz="2800" dirty="0" smtClean="0"/>
              <a:t>Также были применены:  интегрированная среда разработки программного обеспечения</a:t>
            </a:r>
            <a:r>
              <a:rPr lang="en-US" sz="2800" dirty="0" smtClean="0"/>
              <a:t> </a:t>
            </a:r>
            <a:r>
              <a:rPr lang="en-US" sz="2800" dirty="0" err="1" smtClean="0"/>
              <a:t>IntelliJ</a:t>
            </a:r>
            <a:r>
              <a:rPr lang="en-US" sz="2800" dirty="0" smtClean="0"/>
              <a:t> IDEA, </a:t>
            </a:r>
            <a:r>
              <a:rPr lang="ru-RU" sz="2800" dirty="0" smtClean="0"/>
              <a:t>реляционная база данных</a:t>
            </a:r>
            <a:r>
              <a:rPr lang="en-US" sz="2800" dirty="0" smtClean="0"/>
              <a:t> 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 </a:t>
            </a:r>
            <a:r>
              <a:rPr lang="ru-RU" sz="2800" dirty="0" smtClean="0"/>
              <a:t>и система управления </a:t>
            </a:r>
            <a:r>
              <a:rPr lang="en-US" sz="2800" dirty="0" err="1" smtClean="0"/>
              <a:t>pgAdmin</a:t>
            </a:r>
            <a:r>
              <a:rPr lang="en-US" sz="2800" dirty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Videvo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396552" y="0"/>
            <a:ext cx="977153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132</Words>
  <Application>Microsoft Office PowerPoint</Application>
  <PresentationFormat>Экран (4:3)</PresentationFormat>
  <Paragraphs>15</Paragraphs>
  <Slides>5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Итоговый проект на тему:  «Интернет магазин» </vt:lpstr>
      <vt:lpstr>Предметная область </vt:lpstr>
      <vt:lpstr>ER-модель</vt:lpstr>
      <vt:lpstr>Инструментальные средства</vt:lpstr>
      <vt:lpstr>Слайд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«Веб-приложение»</dc:title>
  <dc:creator>T</dc:creator>
  <cp:lastModifiedBy>T</cp:lastModifiedBy>
  <cp:revision>22</cp:revision>
  <dcterms:created xsi:type="dcterms:W3CDTF">2022-12-14T11:49:43Z</dcterms:created>
  <dcterms:modified xsi:type="dcterms:W3CDTF">2022-12-14T14:57:29Z</dcterms:modified>
</cp:coreProperties>
</file>