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39A63-D7F0-4E0A-B7D7-35D86A0F0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Линейка процессоров </a:t>
            </a:r>
            <a:r>
              <a:rPr lang="en-US" dirty="0"/>
              <a:t>intel core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65EFE5-F0A3-43B6-A17F-7123BC1EF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Лень А. Ю.</a:t>
            </a:r>
          </a:p>
        </p:txBody>
      </p:sp>
    </p:spTree>
    <p:extLst>
      <p:ext uri="{BB962C8B-B14F-4D97-AF65-F5344CB8AC3E}">
        <p14:creationId xmlns:p14="http://schemas.microsoft.com/office/powerpoint/2010/main" val="1185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9E422-9CC3-46BB-A605-CB51A32A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Четвертое и пятое поколения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5AB60-F03E-4A8C-9476-EFE3D2E5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fontAlgn="base"/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4 поколение: </a:t>
            </a:r>
            <a:r>
              <a:rPr lang="ru-RU" dirty="0">
                <a:solidFill>
                  <a:srgbClr val="000000"/>
                </a:solidFill>
                <a:latin typeface="Trebuchet"/>
              </a:rPr>
              <a:t>в 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рамках серии Х, выпущены модификации с кодовыми номерами 4820К, 4930К и 4960Х. Устанавливались в сокет 2001 и поддерживали 4 канала ДДР3.</a:t>
            </a:r>
          </a:p>
          <a:p>
            <a:pPr algn="l" fontAlgn="base"/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Созданное большое число модификаций на архитектуре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Haswell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 – 4765Т, 4770, 4770К, 4770S, 4770Т, 4770ТЕ, 4771, 4785Т, 4790, 4790Т, 4790S, 4790K. Монтировались на платы с новым сокетом 1150 и имели встроенный графический чип HD 4600.</a:t>
            </a:r>
          </a:p>
          <a:p>
            <a:pPr algn="l" fontAlgn="base"/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5 поколение: техпроцесс остался прежним – 22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нм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. В рамках серии Х выпущены 5820К, 5930К и 5960Х. Контроллер перевели на память ДДР4, поэтому использовалась платформа 2011 третьей версии. Также советую почитать про разные </a:t>
            </a:r>
            <a:r>
              <a:rPr lang="ru-RU" dirty="0">
                <a:solidFill>
                  <a:srgbClr val="000000"/>
                </a:solidFill>
                <a:latin typeface="Trebuchet"/>
              </a:rPr>
              <a:t>поколения народного и популярного </a:t>
            </a:r>
            <a:r>
              <a:rPr lang="ru-RU" dirty="0" err="1">
                <a:solidFill>
                  <a:srgbClr val="000000"/>
                </a:solidFill>
                <a:latin typeface="Trebuchet"/>
              </a:rPr>
              <a:t>intel</a:t>
            </a:r>
            <a:r>
              <a:rPr lang="ru-RU" dirty="0">
                <a:solidFill>
                  <a:srgbClr val="000000"/>
                </a:solidFill>
                <a:latin typeface="Trebuchet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rebuchet"/>
              </a:rPr>
              <a:t>core</a:t>
            </a:r>
            <a:r>
              <a:rPr lang="ru-RU" dirty="0">
                <a:solidFill>
                  <a:srgbClr val="000000"/>
                </a:solidFill>
                <a:latin typeface="Trebuchet"/>
              </a:rPr>
              <a:t> i5.</a:t>
            </a:r>
          </a:p>
          <a:p>
            <a:pPr algn="l" fontAlgn="base"/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Массового производства процессоров этой серии не было. Производитель осваивал 14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нм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 техпроцесс на архитектуре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Broadwell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. Создано всего две модели: 5775С и 5775R – один и тот же чип с графическим ускорителем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Iris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 Pro 6200.</a:t>
            </a:r>
          </a:p>
          <a:p>
            <a:pPr algn="l" fontAlgn="base"/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В серии Х созданы модели 6800К, 6850К, 6900К и 6950Х. Они работали с четырехканальной памятью ДДР 4 и ставились в слот 2011 третьей версии.</a:t>
            </a:r>
          </a:p>
          <a:p>
            <a:pPr algn="l" fontAlgn="base"/>
            <a:endParaRPr lang="ru-RU" b="0" i="0" dirty="0">
              <a:solidFill>
                <a:srgbClr val="000000"/>
              </a:solidFill>
              <a:effectLst/>
              <a:latin typeface="Trebuche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86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B80A5-FCE8-4097-99F8-F63BA5B6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6, 7 и 8 поколения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0DD9EE-C6B1-424E-AB41-99C618ED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8847"/>
            <a:ext cx="9601200" cy="4558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Trebuchet"/>
              </a:rPr>
              <a:t>6 поколение: н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а 14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нм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 техпроцессе, производителем выпущено шестое поколение, представленное моделями 6700, 6700К, 6700Т и 6700ТЕ. Эти ЦП имели по четыре ядра, встроенную видеокарту HD 530 и строились на архитектуре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SkyLake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.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Двойной контроллер поддерживал ДДР3 и ДДР4. Монтировались на разъеме 1151.В топовой категории выпущено три модификации: 7800Х, 7820Х, 9800Х. Устанавливались они в сокет 2066.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Trebuchet"/>
              </a:rPr>
              <a:t>7 поколение: и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спользована модернизированная архитектура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Kaby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Lake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, которая выпускалась по техпроцессу 14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нм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. Выпущены модели 7700, 7700Т и 7700К. Совместимы с платами 1151. В Х-серии выпущен всего один чип – 7740Х, четырехъядерник для платформы 2066.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Trebuchet"/>
              </a:rPr>
              <a:t>8 поколение: ч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ипы восьмого поколения, на основе архитектуры Coffee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Lake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, появились в 2017 году. В модельный ряд включены 8700, 8700К и 8700Т, которые имели по 6 ядер. Сокет обновлен до 1151 второй версии, поддержку ДДР3 убрали. Ограниченным тиражом выпущен 8086К, приуроченный к 40-летию ЦП Intel 8086.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95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BCDE5-61D6-4B6F-B20C-B9482F84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и 10 поколения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5CF447-FB2F-4672-83A9-A967A08C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2965"/>
            <a:ext cx="9601200" cy="433443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9 поколение: </a:t>
            </a:r>
            <a:r>
              <a:rPr lang="ru-RU" dirty="0">
                <a:solidFill>
                  <a:srgbClr val="000000"/>
                </a:solidFill>
                <a:latin typeface="Trebuchet"/>
              </a:rPr>
              <a:t>ч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ипы, выпущенные в 2019 году, кардинальных нововведений не получили. Использована та же архитектура и тот же техпроцесс. Пока в последнем модельном ряду два процессора: 9700KF и 9700K. Работают в таких же платах, как ЦП предыдущего поколения. Ядер у этих чипов уже по восемь.</a:t>
            </a:r>
          </a:p>
          <a:p>
            <a:pPr algn="l" fontAlgn="base"/>
            <a:r>
              <a:rPr lang="ru-RU" dirty="0"/>
              <a:t>10 поколение: </a:t>
            </a:r>
            <a:r>
              <a:rPr lang="ru-RU" dirty="0">
                <a:solidFill>
                  <a:srgbClr val="000000"/>
                </a:solidFill>
                <a:latin typeface="Trebuchet"/>
              </a:rPr>
              <a:t>с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ерия, также известная как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Comet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Lake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-S, представлена в 2020 году. В этих процессорах используется сокет LGA1200, который пришел на смену 1151-2 v2. В общей сложности планируется выпустить более трех десятков моделей ЦП этого поколения(речь идет не только о десктопных вариантах).</a:t>
            </a:r>
          </a:p>
          <a:p>
            <a:pPr algn="l" fontAlgn="base"/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При их производстве использован улучшенный 14-нм тех. процесс, но от предшественников,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Skylake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-S, эти CPU в плане архитектуры почти не отличаются. Графический блок UHD Graphics и вовсе остался без изменений. Главное отличие от предшественников — более совершенные механизмы динамического разгона ядер.</a:t>
            </a:r>
          </a:p>
          <a:p>
            <a:pPr algn="l" fontAlgn="base"/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При покупке нового процессора можно определить, к какому поколению он относится, по этому описанию. Больше никаких моделей не выпускалось, поэтому несложно свериться.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09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B9F27-3755-4E1A-890E-1D577815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11 поколение </a:t>
            </a:r>
            <a:r>
              <a:rPr lang="en-US" dirty="0"/>
              <a:t>Intel Core i7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0A7FBA-9A9C-476C-87CF-6FED5A63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4353"/>
            <a:ext cx="9601200" cy="4433047"/>
          </a:xfrm>
        </p:spPr>
        <p:txBody>
          <a:bodyPr>
            <a:normAutofit/>
          </a:bodyPr>
          <a:lstStyle/>
          <a:p>
            <a:pPr algn="l" fontAlgn="base"/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Эти процессоры создаются на архитектуре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Cypress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Cove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Разработака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 не новая — по сути, это оптимизированная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Sunny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Cove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, на которой выпускаются мобильные процессоры Ice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Lake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. Планировалось, что будет использован 10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нм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 техпроцесс, однако для десктопных ПК схемы пришлось перенести на 14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нм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.</a:t>
            </a:r>
          </a:p>
          <a:p>
            <a:pPr algn="l" fontAlgn="base"/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Такая трансформация не прошла бесследно. Флагманская модель лишилась пары ядер, и теперь их осталось восемь при шестнадцати потоках. Связано это с тем, что физически увеличился размер кристалла, и при его стандартном размере не получилось вместить лишние ядра.</a:t>
            </a:r>
          </a:p>
          <a:p>
            <a:pPr algn="l" fontAlgn="base"/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По сравнению с предшественниками увеличены объем и производительность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кеш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-памяти. Произошло изменение ее иерархии: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кеш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 L1 увеличен на 50%, объем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кеша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 L2 удвоен. Кеш третьего уровня изменения не затронули. AGU и Store Data теперь могут обрабатывать две операции за цикл. Контроллер памяти официально поддерживает частоту ОЗУ до 3200 МГц. Как и прежде, используется сокет LGA1200.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70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45343-9496-43CB-B1FB-2F8F810C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</a:t>
            </a:r>
            <a:r>
              <a:rPr lang="ru-RU" dirty="0"/>
              <a:t>поколение </a:t>
            </a:r>
            <a:r>
              <a:rPr lang="en-US" dirty="0"/>
              <a:t>Intel Core i7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7305D-DC5F-42FA-AE93-928222E4E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6024"/>
            <a:ext cx="9601200" cy="2904564"/>
          </a:xfrm>
        </p:spPr>
        <p:txBody>
          <a:bodyPr/>
          <a:lstStyle/>
          <a:p>
            <a:pPr algn="l" fontAlgn="base"/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Продажи новых процессоров стартовали в ноябре 2021 года. Кодовое имя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Alder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Lake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-S. Это первые процессоры с поддержкой памяти DDR5 и высокоскоростной шины PCI Express 5.0. Пока на рынке нет устройств, поддерживающих такую скорость — это, несомненно, разработка на перспективу. Работают новые «камни» на сокете LGA1700 в связке с чипсетами 600-й серии.</a:t>
            </a:r>
          </a:p>
          <a:p>
            <a:pPr algn="l" fontAlgn="base"/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Эти процессоры вернули Intel лидерство по результатам тестов в игровых бенчмарках, однако расплачиваться приходится увеличенным энергопотреблением по сравнению с ЦП конкурентов. Новая компоновка позволяет обрабатывать данные до 24 потоков.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08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09296-6B2A-4260-A364-DBA97CD7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Различия между сериями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8E086-D867-400C-96D6-9B23A1CC7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34" y="1703854"/>
            <a:ext cx="8041342" cy="427560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Процессоры от компании Intel серий </a:t>
            </a:r>
            <a:r>
              <a:rPr lang="ru-RU" b="0" i="0" dirty="0">
                <a:solidFill>
                  <a:srgbClr val="00B050"/>
                </a:solidFill>
                <a:effectLst/>
                <a:latin typeface="Tahoma" panose="020B0604030504040204" pitchFamily="34" charset="0"/>
              </a:rPr>
              <a:t>Core i3, i5 и i7 </a:t>
            </a:r>
            <a:r>
              <a:rPr lang="ru-RU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впервые были представлены в середине 2006 года, заменив линейку Pentium. Значительно позже появилась ещё одна серия — </a:t>
            </a:r>
            <a:r>
              <a:rPr lang="ru-RU" b="0" i="0" dirty="0">
                <a:solidFill>
                  <a:srgbClr val="00B050"/>
                </a:solidFill>
                <a:effectLst/>
                <a:latin typeface="Tahoma" panose="020B0604030504040204" pitchFamily="34" charset="0"/>
              </a:rPr>
              <a:t>i9</a:t>
            </a:r>
            <a:r>
              <a:rPr lang="ru-RU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. Названия не содержат информацию о количестве ядер и других характеристиках, поэтому попробуем разобраться в чем их отличия.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Сама компания для удобства разделяет серию на версии с префиксом «i»: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E9D5D"/>
                </a:solidFill>
                <a:effectLst/>
                <a:latin typeface="Tahoma" panose="020B0604030504040204" pitchFamily="34" charset="0"/>
              </a:rPr>
              <a:t>i3</a:t>
            </a:r>
            <a:r>
              <a:rPr lang="ru-RU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 — позиционируются как процессоры начального уровня;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E9D5D"/>
                </a:solidFill>
                <a:effectLst/>
                <a:latin typeface="Tahoma" panose="020B0604030504040204" pitchFamily="34" charset="0"/>
              </a:rPr>
              <a:t>i5</a:t>
            </a:r>
            <a:r>
              <a:rPr lang="ru-RU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 — универсальные, для решения широкого спектра задач;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E9D5D"/>
                </a:solidFill>
                <a:effectLst/>
                <a:latin typeface="Tahoma" panose="020B0604030504040204" pitchFamily="34" charset="0"/>
              </a:rPr>
              <a:t>i7</a:t>
            </a:r>
            <a:r>
              <a:rPr lang="ru-RU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 — высокопроизводительные;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E9D5D"/>
                </a:solidFill>
                <a:effectLst/>
                <a:latin typeface="Tahoma" panose="020B0604030504040204" pitchFamily="34" charset="0"/>
              </a:rPr>
              <a:t>i9</a:t>
            </a:r>
            <a:r>
              <a:rPr lang="ru-RU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 — сверхпроизводительные.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Раз в несколько лет Intel выпускает новое поколение. Определить его можно по тысячам в цифре модели. Например, 9 000 — 9-е поколение, а 10 000 — 10-е.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6231C-4A95-4DD1-AB6B-D999D3800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05"/>
          <a:stretch/>
        </p:blipFill>
        <p:spPr>
          <a:xfrm>
            <a:off x="9242612" y="1770810"/>
            <a:ext cx="2649966" cy="33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9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23622-FAF3-4B6C-803C-BE3E33DC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Маркировки процессоров </a:t>
            </a:r>
            <a:r>
              <a:rPr lang="en-US" dirty="0"/>
              <a:t>Intel Core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CE49FD-595D-4659-8247-C4B710C17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7270" y="2774437"/>
            <a:ext cx="4531827" cy="19118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7E9B0-07B0-415C-A6B1-501AB4A8DB4E}"/>
              </a:ext>
            </a:extLst>
          </p:cNvPr>
          <p:cNvSpPr txBox="1"/>
          <p:nvPr/>
        </p:nvSpPr>
        <p:spPr>
          <a:xfrm>
            <a:off x="848678" y="1428750"/>
            <a:ext cx="63051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За номером модели может следовать одна или комбинация букв: U, Y, T, Q, H, G и K.</a:t>
            </a:r>
            <a:br>
              <a:rPr lang="ru-RU" sz="1600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</a:br>
            <a:r>
              <a:rPr lang="ru-RU" sz="1600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Вот что они значат: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E1583E"/>
                </a:solidFill>
                <a:effectLst/>
                <a:latin typeface="Tahoma" panose="020B0604030504040204" pitchFamily="34" charset="0"/>
              </a:rPr>
              <a:t>U</a:t>
            </a:r>
            <a:r>
              <a:rPr lang="ru-RU" sz="1600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: сверхнизкое энергопотребление. Предназначены только для ноутбуков. Потребляют меньше энергии и выделяют меньше тепла.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E1583E"/>
                </a:solidFill>
                <a:effectLst/>
                <a:latin typeface="Tahoma" panose="020B0604030504040204" pitchFamily="34" charset="0"/>
              </a:rPr>
              <a:t>Y</a:t>
            </a:r>
            <a:r>
              <a:rPr lang="ru-RU" sz="1600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: низкое энергопотребление. Обычно встречается в ноутбуках старших поколений и мобильных процессорах.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E1583E"/>
                </a:solidFill>
                <a:effectLst/>
                <a:latin typeface="Tahoma" panose="020B0604030504040204" pitchFamily="34" charset="0"/>
              </a:rPr>
              <a:t>T</a:t>
            </a:r>
            <a:r>
              <a:rPr lang="ru-RU" sz="1600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: оптимально для использования в настольных компьютерах.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E1583E"/>
                </a:solidFill>
                <a:effectLst/>
                <a:latin typeface="Tahoma" panose="020B0604030504040204" pitchFamily="34" charset="0"/>
              </a:rPr>
              <a:t>Q</a:t>
            </a:r>
            <a:r>
              <a:rPr lang="ru-RU" sz="1600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: Quad-Core. Указывает на наличие четырех физических ядер.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E1583E"/>
                </a:solidFill>
                <a:effectLst/>
                <a:latin typeface="Tahoma" panose="020B0604030504040204" pitchFamily="34" charset="0"/>
              </a:rPr>
              <a:t>H</a:t>
            </a:r>
            <a:r>
              <a:rPr lang="ru-RU" sz="1600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: высокопроизводительная графика. Чипсет имеет хороший встроенный графический процессор.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E1583E"/>
                </a:solidFill>
                <a:effectLst/>
                <a:latin typeface="Tahoma" panose="020B0604030504040204" pitchFamily="34" charset="0"/>
              </a:rPr>
              <a:t>G</a:t>
            </a:r>
            <a:r>
              <a:rPr lang="ru-RU" sz="1600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: включает дискретную графику. Обычно встречается на ноутбуках и означает, что есть малопроизводительный видеопроцессор.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E1583E"/>
                </a:solidFill>
                <a:effectLst/>
                <a:latin typeface="Tahoma" panose="020B0604030504040204" pitchFamily="34" charset="0"/>
              </a:rPr>
              <a:t>К</a:t>
            </a:r>
            <a:r>
              <a:rPr lang="ru-RU" sz="1600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: разблокировано. Означает, что CPU может быть разогнан.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E1583E"/>
                </a:solidFill>
                <a:effectLst/>
                <a:latin typeface="Tahoma" panose="020B0604030504040204" pitchFamily="34" charset="0"/>
              </a:rPr>
              <a:t>F</a:t>
            </a:r>
            <a:r>
              <a:rPr lang="ru-RU" sz="1600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: видеопроцессор заблокирован. Потребуется отдельная видеокарта.</a:t>
            </a:r>
          </a:p>
          <a:p>
            <a:pPr algn="just"/>
            <a:r>
              <a:rPr lang="ru-RU" sz="1600" b="0" i="0" dirty="0">
                <a:solidFill>
                  <a:srgbClr val="4C5D6F"/>
                </a:solidFill>
                <a:effectLst/>
                <a:latin typeface="Tahoma" panose="020B0604030504040204" pitchFamily="34" charset="0"/>
              </a:rPr>
              <a:t>Расшифровка поможет получить дополнительную информацию по номеру модели.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7471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07EA0-59FA-4F8A-9515-9A11A688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Серия </a:t>
            </a:r>
            <a:r>
              <a:rPr lang="en-US" dirty="0"/>
              <a:t>Intel Core 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26A904-8C5D-485B-BC05-3289046A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518" y="1428750"/>
            <a:ext cx="5728447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Новое семейство процессоров Intel Core X-Series: самая масштабируемая, доступная и мощная настольная платформа Intel. В диапазоне от 4 до 18 ядер обеспечивается беспрецедентная масштабируемость. С точки зрения цены, процессоры Intel Core X наверняка удовлетворят потребности широкого круга клиентов-энтузиастов. Семейство процессоров Core X-Series также обеспечивает первый CPU teraflop от Intel. Установка Intel Optane memory — интеллектуального системного ускорителя для повышения оперативности системы с большими дисковыми накопителями. Процессоры Intel Core X серии используют больше ядер и потоков, чтобы выполнять множество одновременных рабочих нагрузок, таких как экстремальные мегазадачи. Для энтузиастов припасена новая функция разгона, включая смещение отношения AVX 512, управление напряжением контроллера памяти и разгон PEG/DMI для повышения производительности, чем когда-либо прежде.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D6A94E-59C7-450D-B716-EB087AE7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70" y="1990725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6AA10-18B7-4169-8DF6-1EDCCA8F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Серия </a:t>
            </a:r>
            <a:r>
              <a:rPr lang="en-US" dirty="0"/>
              <a:t>Intel Core Atom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D2ECE-6153-4C75-B8D7-A30A09995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19833"/>
            <a:ext cx="6140824" cy="45809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Процессоры Intel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-apple-system"/>
              </a:rPr>
              <a:t>Atom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 очень экономичны и используются в нетбуках, небольших ноутбуках и мини-серверах. Процессоры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-apple-system"/>
              </a:rPr>
              <a:t>Atom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, начинающиеся с буквы E, предназначены для личного использования и имеют внутреннюю видеокарту. Они имеют от 1 до 4 физических ядер и поддерживают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-apple-system"/>
              </a:rPr>
              <a:t>So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-DIMM с низким напряжением DDR3. Однако новая серия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-apple-system"/>
              </a:rPr>
              <a:t>Atom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 C предназначена для использования в мини-серверах или веб-серверах, процессоры Intel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-apple-system"/>
              </a:rPr>
              <a:t>Atom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 C могут обеспечивать до 8 физических ядер ЦП, но как и серия E для частного использования, почти во всех процессорах Intel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-apple-system"/>
              </a:rPr>
              <a:t>Atom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 отсутствует технология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-apple-system"/>
              </a:rPr>
              <a:t>Hyperthreading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. Самый быстрый 8-ядерный Intel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-apple-system"/>
              </a:rPr>
              <a:t>Atom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 C2750 обеспечивает половину скорости Intel Xeon 1220 v3 и использует только 25% энергии Xeon. Intel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-apple-system"/>
              </a:rPr>
              <a:t>Atom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 C-Series поддерживает до 4 модулей памяти с максимальным объемом 16 ГБ, в результате чего в общей сложности из 64 ГБ DDR3-1333. Это приведет к пропускной способности памяти 25,3 ГБ / с. В отличие от процессоров Intel Celeron и Intel Pentium, которые основаны на последней серии Intel Core i, процессоры Intel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-apple-system"/>
              </a:rPr>
              <a:t>Atom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 были разработаны независимо.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5A2784-4399-4665-8259-73227FE06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444" y="2102223"/>
            <a:ext cx="2887756" cy="288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2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F9491-13B3-48AD-8828-EAC0AB33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“</a:t>
            </a:r>
            <a:r>
              <a:rPr lang="ru-RU" dirty="0"/>
              <a:t>Тик-так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A6850-AD7F-474A-8231-80DDA300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299"/>
            <a:ext cx="5204012" cy="4672853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«</a:t>
            </a:r>
            <a:r>
              <a:rPr lang="ru-RU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Тик-так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— экстенсивная стратегия разработки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микропроцессоров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анонсированная 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</a:rPr>
              <a:t>Intel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на конференции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 Developer Forum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в сентябре 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</a:rPr>
              <a:t>2006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Цикл разработки делится на две стадии — «тик» и «так»: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«</a:t>
            </a:r>
            <a:r>
              <a:rPr lang="ru-RU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Тик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означает уменьшение 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</a:rPr>
              <a:t>технологического процесса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на основе существующей 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</a:rPr>
              <a:t>микроархитектуры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«</a:t>
            </a:r>
            <a:r>
              <a:rPr lang="ru-RU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Так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означает выпуск 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</a:rPr>
              <a:t>микропроцессоров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с новой 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</a:rPr>
              <a:t>микроархитектурой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на основе существующего 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</a:rPr>
              <a:t>технологического процесса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 планам Intel, каждая часть цикла должна занимать примерно год.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2016 году стратегия была изменена. Теперь Тик — это Процесс, а Так — Архитектура и Оптимизация.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984635-DC44-4D10-96DF-546311F74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952" y="2581836"/>
            <a:ext cx="5461217" cy="192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8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4ED3B-12A4-460E-823F-7F1C0F61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технического процесса у линейки </a:t>
            </a:r>
            <a:r>
              <a:rPr lang="en-US" dirty="0"/>
              <a:t>Intel Core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85B43-90BC-49EC-9795-F2CBA55D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 2006 г. вышли двух ядерные процессоры </a:t>
            </a:r>
            <a:r>
              <a:rPr lang="en-US" dirty="0"/>
              <a:t>Intel Core 2 Duo </a:t>
            </a:r>
            <a:r>
              <a:rPr lang="ru-RU" dirty="0"/>
              <a:t>с 65 </a:t>
            </a:r>
            <a:r>
              <a:rPr lang="ru-RU" dirty="0" err="1"/>
              <a:t>нм</a:t>
            </a:r>
            <a:r>
              <a:rPr lang="ru-RU" dirty="0"/>
              <a:t> техническим процессом и в 2008 г. вышли </a:t>
            </a:r>
            <a:r>
              <a:rPr lang="en-US" dirty="0"/>
              <a:t>Intel Core 2 Duo </a:t>
            </a:r>
            <a:r>
              <a:rPr lang="ru-RU" dirty="0"/>
              <a:t>с 45 </a:t>
            </a:r>
            <a:r>
              <a:rPr lang="ru-RU" dirty="0" err="1"/>
              <a:t>нм</a:t>
            </a:r>
            <a:r>
              <a:rPr lang="ru-RU" dirty="0"/>
              <a:t> техническим процессом.</a:t>
            </a:r>
          </a:p>
          <a:p>
            <a:pPr marL="0" indent="0">
              <a:buNone/>
            </a:pPr>
            <a:r>
              <a:rPr lang="ru-RU" dirty="0"/>
              <a:t>В 2006-2007 гг. вышли 2 ядерные процессоры </a:t>
            </a:r>
            <a:r>
              <a:rPr lang="en-US" dirty="0"/>
              <a:t>Intel Core 2 Extreme </a:t>
            </a:r>
            <a:r>
              <a:rPr lang="ru-RU" dirty="0"/>
              <a:t>с 65 </a:t>
            </a:r>
            <a:r>
              <a:rPr lang="ru-RU" dirty="0" err="1"/>
              <a:t>нм</a:t>
            </a:r>
            <a:r>
              <a:rPr lang="ru-RU" dirty="0"/>
              <a:t> и 4 ядерные с 45 </a:t>
            </a:r>
            <a:r>
              <a:rPr lang="ru-RU" dirty="0" err="1"/>
              <a:t>нм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 2007-2007 гг. вышли 4 ядерные процессоры </a:t>
            </a:r>
            <a:r>
              <a:rPr lang="en-US" dirty="0"/>
              <a:t>Intel Core 2 Quad 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В 2008 г. вышли двух ядерные процессоры </a:t>
            </a:r>
            <a:r>
              <a:rPr lang="en-US" dirty="0"/>
              <a:t>Intel Core i3</a:t>
            </a:r>
            <a:r>
              <a:rPr lang="ru-RU" dirty="0"/>
              <a:t> с 32 </a:t>
            </a:r>
            <a:r>
              <a:rPr lang="ru-RU" dirty="0" err="1"/>
              <a:t>нм</a:t>
            </a:r>
            <a:r>
              <a:rPr lang="ru-RU" dirty="0"/>
              <a:t> тех. процессом.</a:t>
            </a:r>
          </a:p>
          <a:p>
            <a:pPr marL="0" indent="0">
              <a:buNone/>
            </a:pPr>
            <a:r>
              <a:rPr lang="ru-RU" dirty="0"/>
              <a:t>В 2009-2010 г. вышли двух ядерные процессоры </a:t>
            </a:r>
            <a:r>
              <a:rPr lang="en-US" dirty="0"/>
              <a:t>Intel Core i5 </a:t>
            </a:r>
            <a:r>
              <a:rPr lang="ru-RU" dirty="0"/>
              <a:t>с 32 </a:t>
            </a:r>
            <a:r>
              <a:rPr lang="ru-RU" dirty="0" err="1"/>
              <a:t>нм</a:t>
            </a:r>
            <a:r>
              <a:rPr lang="ru-RU" dirty="0"/>
              <a:t> тех. процессом и четырех ядерные в </a:t>
            </a:r>
            <a:r>
              <a:rPr lang="en-US" dirty="0"/>
              <a:t>45 </a:t>
            </a:r>
            <a:r>
              <a:rPr lang="ru-RU" dirty="0" err="1"/>
              <a:t>нм</a:t>
            </a:r>
            <a:r>
              <a:rPr lang="ru-RU" dirty="0"/>
              <a:t> тех процессом.</a:t>
            </a:r>
          </a:p>
          <a:p>
            <a:pPr marL="0" indent="0">
              <a:buNone/>
            </a:pPr>
            <a:r>
              <a:rPr lang="ru-RU" dirty="0"/>
              <a:t>В 2008-2009 гг. вышли процессоры </a:t>
            </a:r>
            <a:r>
              <a:rPr lang="en-US" dirty="0"/>
              <a:t>Intel Core i7 </a:t>
            </a:r>
            <a:r>
              <a:rPr lang="ru-RU" dirty="0"/>
              <a:t>с 45 </a:t>
            </a:r>
            <a:r>
              <a:rPr lang="ru-RU" dirty="0" err="1"/>
              <a:t>нм</a:t>
            </a:r>
            <a:r>
              <a:rPr lang="ru-RU" dirty="0"/>
              <a:t> и 65 </a:t>
            </a:r>
            <a:r>
              <a:rPr lang="ru-RU" dirty="0" err="1"/>
              <a:t>нм</a:t>
            </a:r>
            <a:r>
              <a:rPr lang="ru-RU" dirty="0"/>
              <a:t>, с 4 и 6 ядрами.</a:t>
            </a:r>
          </a:p>
          <a:p>
            <a:pPr marL="0" indent="0">
              <a:buNone/>
            </a:pPr>
            <a:r>
              <a:rPr lang="ru-RU" dirty="0"/>
              <a:t>В 2010 г. вышли процессоры </a:t>
            </a:r>
            <a:r>
              <a:rPr lang="en-US" dirty="0"/>
              <a:t>Intel Core i7 Extreme Edition</a:t>
            </a:r>
            <a:r>
              <a:rPr lang="ru-RU" dirty="0"/>
              <a:t>, где было 6 ядер и 32 </a:t>
            </a:r>
            <a:r>
              <a:rPr lang="ru-RU" dirty="0" err="1"/>
              <a:t>нм</a:t>
            </a:r>
            <a:r>
              <a:rPr lang="ru-RU" dirty="0"/>
              <a:t> тех. процесса.</a:t>
            </a:r>
          </a:p>
          <a:p>
            <a:pPr marL="0" indent="0">
              <a:buNone/>
            </a:pPr>
            <a:r>
              <a:rPr lang="ru-RU" dirty="0"/>
              <a:t>В 2017 г. выходят процессоры </a:t>
            </a:r>
            <a:r>
              <a:rPr lang="en-US" dirty="0"/>
              <a:t>Intel Core i9 </a:t>
            </a:r>
            <a:r>
              <a:rPr lang="ru-RU" dirty="0"/>
              <a:t>с ядрами от 10 до 18 штук и тех. процессом 14 </a:t>
            </a:r>
            <a:r>
              <a:rPr lang="ru-RU" dirty="0" err="1"/>
              <a:t>нм</a:t>
            </a:r>
            <a:r>
              <a:rPr lang="ru-RU"/>
              <a:t>.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95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C8A64-FAA5-4505-8BFE-5D36E674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Первое поколения </a:t>
            </a:r>
            <a:r>
              <a:rPr lang="en-US" dirty="0"/>
              <a:t>Intel Core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A8B67-83A2-4C01-B4C0-69E1D24DA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1247"/>
            <a:ext cx="9601200" cy="4446494"/>
          </a:xfrm>
        </p:spPr>
        <p:txBody>
          <a:bodyPr>
            <a:normAutofit fontScale="92500"/>
          </a:bodyPr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Первая серия этой модели поступила в продажу в 2008 году. Еще до появления i3 и i5 эта линейка перешла на новый именование. Чипы с модельными номерами 920, 930, 940, 950, 960, 965, 975 создавались по техпроцессу 45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нм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. У всех CPU было по 4 ядра, которые работали в восемь потоков.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Под эти чипы разработана новая платформа с 1336-контактным разъемом и модулями памяти ДДР3.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После появления в 2009 году более удобного сокета 1156, выпущена серия с номерами 860, 860, S 870, 875К и 880. Характеристики не отличались от предшественников, однако сборка стоила дешевле из-за более дешевых материнок с таким сокетом.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Контроллер упростили, поэтому поддерживалось только два канала памяти.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Вершиной этого поколения стал ЦП с архитектурой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Gulftown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. Такие ЦП получили индексы 970, 980, 980Х и 990Х. Создавались они по 32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нм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 процессу и были шестиядерными. Поддерживали трехканальный режим памяти и подключались через сокет 1366.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904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BA194-1FAF-4F3C-992A-FC797E75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Второе и третьи поколения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8AFEB-5F50-48D2-985A-B7F449D80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2612"/>
            <a:ext cx="9601200" cy="4244788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Второе поколение: архитектуру изменили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Snady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 Bridge и окончательно перешли на 32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нм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 техпроцесс. В базовой серии были выпущены процессоры 2600, 2600S, 2600K, 2700K – четырехъядерные, восьми потоковые, работали с одноканальной памятью и монтировались в новые 1155 сокеты.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Логичным продолжением стала модель под платформу 2011, которая сменила устаревшую 1366. Это ЦП с кодами 3820, 3930К, 3960Х, 3970Х. У младшей модели было 4 ядра, у старших 6. Новинкой стал четырехканальный контроллер для памяти DDR III.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Третье поколение: использовалась архитектура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Ivy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 Bridge, доработанная версия предшественницы с техпроцессом 22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rebuchet"/>
              </a:rPr>
              <a:t>нм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"/>
              </a:rPr>
              <a:t>. В рамках линейки созданы чипы с индексами 3770, 3770S, 3770T, 3770K – четырехъядерные, с поддержкой двух каналов ДДР3.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04282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70</TotalTime>
  <Words>1993</Words>
  <Application>Microsoft Office PowerPoint</Application>
  <PresentationFormat>Широкоэкранный</PresentationFormat>
  <Paragraphs>73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Franklin Gothic Book</vt:lpstr>
      <vt:lpstr>Tahoma</vt:lpstr>
      <vt:lpstr>Trebuchet</vt:lpstr>
      <vt:lpstr>Уголки</vt:lpstr>
      <vt:lpstr>Линейка процессоров intel core</vt:lpstr>
      <vt:lpstr>Различия между сериями</vt:lpstr>
      <vt:lpstr>Маркировки процессоров Intel Core</vt:lpstr>
      <vt:lpstr>Серия Intel Core X</vt:lpstr>
      <vt:lpstr>Серия Intel Core Atom</vt:lpstr>
      <vt:lpstr>Концепция “Тик-так”</vt:lpstr>
      <vt:lpstr>Изменение технического процесса у линейки Intel Core</vt:lpstr>
      <vt:lpstr>Первое поколения Intel Core</vt:lpstr>
      <vt:lpstr>Второе и третьи поколения</vt:lpstr>
      <vt:lpstr>Четвертое и пятое поколения</vt:lpstr>
      <vt:lpstr>6, 7 и 8 поколения</vt:lpstr>
      <vt:lpstr>9 и 10 поколения</vt:lpstr>
      <vt:lpstr>11 поколение Intel Core i7</vt:lpstr>
      <vt:lpstr>12 поколение Intel Core i7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Линейка процессоров intel core</dc:title>
  <dc:creator>Алексей Лень</dc:creator>
  <cp:lastModifiedBy>Алексей Лень</cp:lastModifiedBy>
  <cp:revision>36</cp:revision>
  <dcterms:created xsi:type="dcterms:W3CDTF">2022-03-17T15:18:09Z</dcterms:created>
  <dcterms:modified xsi:type="dcterms:W3CDTF">2022-03-24T16:00:26Z</dcterms:modified>
</cp:coreProperties>
</file>