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_rels/presentation.xml.rels" ContentType="application/vnd.openxmlformats-package.relationships+xml"/>
  <Override PartName="/ppt/media/image11.svg" ContentType="image/svg"/>
  <Override PartName="/ppt/media/image13.svg" ContentType="image/svg"/>
  <Override PartName="/ppt/media/image9.svg" ContentType="image/svg"/>
  <Override PartName="/ppt/media/image12.png" ContentType="image/png"/>
  <Override PartName="/ppt/media/image17.svg" ContentType="image/svg"/>
  <Override PartName="/ppt/media/image15.svg" ContentType="image/svg"/>
  <Override PartName="/ppt/media/image1.jpeg" ContentType="image/jpeg"/>
  <Override PartName="/ppt/media/image3.svg" ContentType="image/svg"/>
  <Override PartName="/ppt/media/image2.png" ContentType="image/png"/>
  <Override PartName="/ppt/media/image4.jpeg" ContentType="image/jpeg"/>
  <Override PartName="/ppt/media/image1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1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582CB3-3492-444B-88AF-F4DC7C2183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FA97A08-1A74-4DE0-9E2F-2979FE2283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C015EC4-7F32-4871-A836-6225FCC77C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871008C-24D8-40AA-A421-BED8FCAF85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3D2AF02-8616-4368-BF37-2B12490185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9EDAF14-1FEE-4E8F-8F32-586B79A5CF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A36C1B9D-5E07-4CEB-8535-6DF69BB942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24F81D-4D42-4846-A416-9CCDC16576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51E53C-0C6E-4592-89FD-A60C772E4E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CF05F11-62E7-411F-996D-5807B2A5D4E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188EAD8-0A95-43B2-AEDA-053DB6701D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42F3B9B-9263-4475-AC88-BA0A247290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5F79491-0F68-4BCA-ADDF-5DC692C264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89DEC9C-F845-402F-87B3-BD0541FFCE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927799C-AF02-4DC8-A420-6C3FAF6740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9599D0-FA79-4E2E-ADB7-AEDDE7589B4F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3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677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3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7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9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ftr" idx="28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DAA12C-8A24-489B-9F08-9EF0416A0058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dt" idx="30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FreeSans"/>
              </a:rPr>
              <a:t>Click to edit the outline text </a:t>
            </a:r>
            <a:r>
              <a:rPr b="0" lang="pt-BR" sz="3200" spc="-1" strike="noStrike">
                <a:solidFill>
                  <a:srgbClr val="000000"/>
                </a:solidFill>
                <a:latin typeface="FreeSans"/>
              </a:rPr>
              <a:t>format</a:t>
            </a: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"/>
          <p:cNvGrpSpPr/>
          <p:nvPr/>
        </p:nvGrpSpPr>
        <p:grpSpPr>
          <a:xfrm>
            <a:off x="2982960" y="1585440"/>
            <a:ext cx="5982120" cy="2925720"/>
            <a:chOff x="2982960" y="1585440"/>
            <a:chExt cx="5982120" cy="2925720"/>
          </a:xfrm>
        </p:grpSpPr>
        <p:sp>
          <p:nvSpPr>
            <p:cNvPr id="197" name=""/>
            <p:cNvSpPr/>
            <p:nvPr/>
          </p:nvSpPr>
          <p:spPr>
            <a:xfrm>
              <a:off x="3570480" y="188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8" name=""/>
            <p:cNvSpPr/>
            <p:nvPr/>
          </p:nvSpPr>
          <p:spPr>
            <a:xfrm>
              <a:off x="3763800" y="158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9" name=""/>
            <p:cNvSpPr/>
            <p:nvPr/>
          </p:nvSpPr>
          <p:spPr>
            <a:xfrm>
              <a:off x="3844800" y="1768320"/>
              <a:ext cx="1096920" cy="1225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pt-BR" sz="8000" spc="-1" strike="noStrike">
                <a:solidFill>
                  <a:srgbClr val="000000"/>
                </a:solidFill>
                <a:latin typeface="FreeSans"/>
              </a:endParaRPr>
            </a:p>
          </p:txBody>
        </p:sp>
        <p:sp>
          <p:nvSpPr>
            <p:cNvPr id="200" name=""/>
            <p:cNvSpPr/>
            <p:nvPr/>
          </p:nvSpPr>
          <p:spPr>
            <a:xfrm>
              <a:off x="7868160" y="3399840"/>
              <a:ext cx="1096920" cy="11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pt-BR" sz="7200" spc="-1" strike="noStrike">
                <a:solidFill>
                  <a:srgbClr val="000000"/>
                </a:solidFill>
                <a:latin typeface="FreeSans"/>
              </a:endParaRPr>
            </a:p>
          </p:txBody>
        </p:sp>
        <p:sp>
          <p:nvSpPr>
            <p:cNvPr id="201" name=""/>
            <p:cNvSpPr/>
            <p:nvPr/>
          </p:nvSpPr>
          <p:spPr>
            <a:xfrm>
              <a:off x="2982960" y="4117320"/>
              <a:ext cx="1044360" cy="3024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02" name=""/>
          <p:cNvGrpSpPr/>
          <p:nvPr/>
        </p:nvGrpSpPr>
        <p:grpSpPr>
          <a:xfrm>
            <a:off x="-2093400" y="-402120"/>
            <a:ext cx="4945680" cy="8521200"/>
            <a:chOff x="-2093400" y="-402120"/>
            <a:chExt cx="4945680" cy="8521200"/>
          </a:xfrm>
        </p:grpSpPr>
        <p:sp>
          <p:nvSpPr>
            <p:cNvPr id="203" name=""/>
            <p:cNvSpPr/>
            <p:nvPr/>
          </p:nvSpPr>
          <p:spPr>
            <a:xfrm>
              <a:off x="-893160" y="4486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4" name=""/>
            <p:cNvSpPr/>
            <p:nvPr/>
          </p:nvSpPr>
          <p:spPr>
            <a:xfrm rot="5358000">
              <a:off x="-896760" y="5153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 rot="5358000">
              <a:off x="-1585440" y="4494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 rot="5358000">
              <a:off x="-223776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 rot="5358000">
              <a:off x="-89640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-1561680" y="51627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6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7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8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5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0" name=""/>
            <p:cNvSpPr/>
            <p:nvPr/>
          </p:nvSpPr>
          <p:spPr>
            <a:xfrm rot="5358000">
              <a:off x="-245160" y="58248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427320" y="58539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-236880" y="6494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3" name=""/>
            <p:cNvSpPr/>
            <p:nvPr/>
          </p:nvSpPr>
          <p:spPr>
            <a:xfrm rot="5358000">
              <a:off x="-929160" y="65016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4" name=""/>
            <p:cNvSpPr/>
            <p:nvPr/>
          </p:nvSpPr>
          <p:spPr>
            <a:xfrm rot="5358000">
              <a:off x="-246240" y="719712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5" name=""/>
            <p:cNvSpPr/>
            <p:nvPr/>
          </p:nvSpPr>
          <p:spPr>
            <a:xfrm rot="5358000">
              <a:off x="426960" y="651816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1103400" y="6530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37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8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39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ftr" idx="31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sldNum" idx="32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91D0F1-A980-420F-9975-6321B0422CAB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dt" idx="33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"/>
          <p:cNvGrpSpPr/>
          <p:nvPr/>
        </p:nvGrpSpPr>
        <p:grpSpPr>
          <a:xfrm>
            <a:off x="2982960" y="1585440"/>
            <a:ext cx="5982120" cy="2925720"/>
            <a:chOff x="2982960" y="1585440"/>
            <a:chExt cx="5982120" cy="2925720"/>
          </a:xfrm>
        </p:grpSpPr>
        <p:sp>
          <p:nvSpPr>
            <p:cNvPr id="248" name=""/>
            <p:cNvSpPr/>
            <p:nvPr/>
          </p:nvSpPr>
          <p:spPr>
            <a:xfrm>
              <a:off x="3570480" y="188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3763800" y="158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3844800" y="1768320"/>
              <a:ext cx="1096920" cy="1225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pt-BR" sz="8000" spc="-1" strike="noStrike">
                <a:solidFill>
                  <a:srgbClr val="000000"/>
                </a:solidFill>
                <a:latin typeface="FreeSans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7868160" y="3399840"/>
              <a:ext cx="1096920" cy="111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pt-BR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pt-BR" sz="7200" spc="-1" strike="noStrike">
                <a:solidFill>
                  <a:srgbClr val="000000"/>
                </a:solidFill>
                <a:latin typeface="FreeSans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2982960" y="4117320"/>
              <a:ext cx="1044360" cy="3024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53" name=""/>
          <p:cNvGrpSpPr/>
          <p:nvPr/>
        </p:nvGrpSpPr>
        <p:grpSpPr>
          <a:xfrm>
            <a:off x="-2093400" y="-402120"/>
            <a:ext cx="4945680" cy="8521200"/>
            <a:chOff x="-2093400" y="-402120"/>
            <a:chExt cx="4945680" cy="8521200"/>
          </a:xfrm>
        </p:grpSpPr>
        <p:sp>
          <p:nvSpPr>
            <p:cNvPr id="254" name=""/>
            <p:cNvSpPr/>
            <p:nvPr/>
          </p:nvSpPr>
          <p:spPr>
            <a:xfrm>
              <a:off x="-893160" y="4486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5" name=""/>
            <p:cNvSpPr/>
            <p:nvPr/>
          </p:nvSpPr>
          <p:spPr>
            <a:xfrm rot="5358000">
              <a:off x="-896760" y="5153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6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9" name=""/>
            <p:cNvSpPr/>
            <p:nvPr/>
          </p:nvSpPr>
          <p:spPr>
            <a:xfrm rot="5358000">
              <a:off x="-1585440" y="4494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0" name=""/>
            <p:cNvSpPr/>
            <p:nvPr/>
          </p:nvSpPr>
          <p:spPr>
            <a:xfrm rot="5358000">
              <a:off x="-223776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1" name=""/>
            <p:cNvSpPr/>
            <p:nvPr/>
          </p:nvSpPr>
          <p:spPr>
            <a:xfrm rot="5358000">
              <a:off x="-89640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2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3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4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6" name=""/>
            <p:cNvSpPr/>
            <p:nvPr/>
          </p:nvSpPr>
          <p:spPr>
            <a:xfrm>
              <a:off x="-1561680" y="51627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7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8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9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0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1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2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3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6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7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0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1" name=""/>
            <p:cNvSpPr/>
            <p:nvPr/>
          </p:nvSpPr>
          <p:spPr>
            <a:xfrm rot="5358000">
              <a:off x="-245160" y="58248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427320" y="58539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-236880" y="6494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4" name=""/>
            <p:cNvSpPr/>
            <p:nvPr/>
          </p:nvSpPr>
          <p:spPr>
            <a:xfrm rot="5358000">
              <a:off x="-929160" y="65016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5" name=""/>
            <p:cNvSpPr/>
            <p:nvPr/>
          </p:nvSpPr>
          <p:spPr>
            <a:xfrm rot="5358000">
              <a:off x="-246240" y="719712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6" name=""/>
            <p:cNvSpPr/>
            <p:nvPr/>
          </p:nvSpPr>
          <p:spPr>
            <a:xfrm rot="5358000">
              <a:off x="426960" y="651816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7" name=""/>
            <p:cNvSpPr/>
            <p:nvPr/>
          </p:nvSpPr>
          <p:spPr>
            <a:xfrm>
              <a:off x="1103400" y="6530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88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90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91" name="PlaceHolder 1"/>
          <p:cNvSpPr>
            <a:spLocks noGrp="1"/>
          </p:cNvSpPr>
          <p:nvPr>
            <p:ph type="ftr" idx="34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Num" idx="35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9A20C6-7FF9-4433-BEC6-0F2F2575269D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dt" idx="36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298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299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0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1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2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3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4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5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6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7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8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9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0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311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312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3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4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5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6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0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1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2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3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24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ftr" idx="37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sldNum" idx="38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FFAC86-460B-4D9D-830C-5B2F45545975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dt" idx="39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33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334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35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6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7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8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9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0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1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2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3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4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5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6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347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348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9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0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1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2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3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4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5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6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7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8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9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60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 type="ftr" idx="40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41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E0C8E2-68F5-413B-8B93-E0C6AD4B1877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64" name="PlaceHolder 4"/>
          <p:cNvSpPr>
            <a:spLocks noGrp="1"/>
          </p:cNvSpPr>
          <p:nvPr>
            <p:ph type="dt" idx="42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6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"/>
          <p:cNvSpPr/>
          <p:nvPr/>
        </p:nvSpPr>
        <p:spPr>
          <a:xfrm rot="18876000">
            <a:off x="8645760" y="-40536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8" name=""/>
          <p:cNvSpPr/>
          <p:nvPr/>
        </p:nvSpPr>
        <p:spPr>
          <a:xfrm rot="18876000">
            <a:off x="8665920" y="398304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 rot="18964800">
            <a:off x="993960" y="59158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0" name=""/>
          <p:cNvSpPr/>
          <p:nvPr/>
        </p:nvSpPr>
        <p:spPr>
          <a:xfrm rot="18964800">
            <a:off x="-1296720" y="55137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 rot="18964800">
            <a:off x="3682080" y="33948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2" name=""/>
          <p:cNvSpPr/>
          <p:nvPr/>
        </p:nvSpPr>
        <p:spPr>
          <a:xfrm rot="18964800">
            <a:off x="1445760" y="-7581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ftr" idx="43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sldNum" idx="44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6517E9-C517-4BC5-842A-FBE72E02AF1C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dt" idx="45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8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228F1D-2142-459A-8AD9-305E6F7F2B64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6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5" name="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56" name=""/>
              <p:cNvSpPr/>
              <p:nvPr/>
            </p:nvSpPr>
            <p:spPr>
              <a:xfrm flipV="1" rot="21598800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7" name=""/>
              <p:cNvSpPr/>
              <p:nvPr/>
            </p:nvSpPr>
            <p:spPr>
              <a:xfrm flipV="1" rot="21598800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8" name=""/>
              <p:cNvSpPr/>
              <p:nvPr/>
            </p:nvSpPr>
            <p:spPr>
              <a:xfrm flipV="1" rot="21598800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9" name=""/>
              <p:cNvSpPr/>
              <p:nvPr/>
            </p:nvSpPr>
            <p:spPr>
              <a:xfrm flipV="1" rot="21598800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0" name=""/>
              <p:cNvSpPr/>
              <p:nvPr/>
            </p:nvSpPr>
            <p:spPr>
              <a:xfrm flipV="1" rot="21598800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68" name="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ftr" idx="7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8E07D7-D7F1-4C6B-9D17-1A95D4054224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dt" idx="9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"/>
          <p:cNvGrpSpPr/>
          <p:nvPr/>
        </p:nvGrpSpPr>
        <p:grpSpPr>
          <a:xfrm>
            <a:off x="7406640" y="3566160"/>
            <a:ext cx="2377080" cy="4297320"/>
            <a:chOff x="7406640" y="3566160"/>
            <a:chExt cx="2377080" cy="4297320"/>
          </a:xfrm>
        </p:grpSpPr>
        <p:sp>
          <p:nvSpPr>
            <p:cNvPr id="80" name=""/>
            <p:cNvSpPr/>
            <p:nvPr/>
          </p:nvSpPr>
          <p:spPr>
            <a:xfrm>
              <a:off x="8138160" y="4754880"/>
              <a:ext cx="456840" cy="2559960"/>
            </a:xfrm>
            <a:prstGeom prst="rect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961120" y="356616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503920" y="5120640"/>
              <a:ext cx="127980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321040" y="530352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9680" y="548640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7406640" y="5303520"/>
              <a:ext cx="456840" cy="2559960"/>
            </a:xfrm>
            <a:prstGeom prst="rect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86" name=""/>
          <p:cNvSpPr/>
          <p:nvPr/>
        </p:nvSpPr>
        <p:spPr>
          <a:xfrm flipH="1" flipV="1">
            <a:off x="1461600" y="-1555200"/>
            <a:ext cx="456840" cy="2559960"/>
          </a:xfrm>
          <a:prstGeom prst="rect">
            <a:avLst/>
          </a:prstGeom>
          <a:blipFill rotWithShape="0">
            <a:blip r:embed="rId5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 flipH="1" flipV="1">
            <a:off x="638640" y="-365760"/>
            <a:ext cx="456840" cy="2559960"/>
          </a:xfrm>
          <a:prstGeom prst="rect">
            <a:avLst/>
          </a:prstGeom>
          <a:blipFill rotWithShape="0">
            <a:blip r:embed="rId6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 flipH="1" flipV="1">
            <a:off x="273600" y="54792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 flipH="1" flipV="1">
            <a:off x="822240" y="36504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 flipV="1">
            <a:off x="273600" y="18216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 flipH="1" flipV="1">
            <a:off x="2193840" y="-2103840"/>
            <a:ext cx="456840" cy="2559960"/>
          </a:xfrm>
          <a:prstGeom prst="rect">
            <a:avLst/>
          </a:prstGeom>
          <a:blipFill rotWithShape="0">
            <a:blip r:embed="rId7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3474720" y="2560320"/>
            <a:ext cx="274284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10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3E8FC6-BBAA-401D-A292-C96F4DE1145D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12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>
            <a:off x="1554480" y="4114800"/>
            <a:ext cx="914040" cy="657000"/>
          </a:xfrm>
          <a:custGeom>
            <a:avLst/>
            <a:gdLst>
              <a:gd name="textAreaLeft" fmla="*/ 0 w 914040"/>
              <a:gd name="textAreaRight" fmla="*/ 914400 w 914040"/>
              <a:gd name="textAreaTop" fmla="*/ 0 h 657000"/>
              <a:gd name="textAreaBottom" fmla="*/ 657360 h 6570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"/>
          <p:cNvSpPr/>
          <p:nvPr/>
        </p:nvSpPr>
        <p:spPr>
          <a:xfrm>
            <a:off x="3657600" y="1188720"/>
            <a:ext cx="822600" cy="639720"/>
          </a:xfrm>
          <a:custGeom>
            <a:avLst/>
            <a:gdLst>
              <a:gd name="textAreaLeft" fmla="*/ 0 w 822600"/>
              <a:gd name="textAreaRight" fmla="*/ 822960 w 822600"/>
              <a:gd name="textAreaTop" fmla="*/ 0 h 639720"/>
              <a:gd name="textAreaBottom" fmla="*/ 640080 h 6397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>
              <a:gd name="textAreaLeft" fmla="*/ 0 w 1463760"/>
              <a:gd name="textAreaRight" fmla="*/ 1464120 w 1463760"/>
              <a:gd name="textAreaTop" fmla="*/ 0 h 1188360"/>
              <a:gd name="textAreaBottom" fmla="*/ 1188720 h 11883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ftr" idx="13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14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493A88-D194-426C-B1F3-C5BE87A360F0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dt" idx="15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1554480" y="4114800"/>
            <a:ext cx="914040" cy="657000"/>
          </a:xfrm>
          <a:custGeom>
            <a:avLst/>
            <a:gdLst>
              <a:gd name="textAreaLeft" fmla="*/ 0 w 914040"/>
              <a:gd name="textAreaRight" fmla="*/ 914400 w 914040"/>
              <a:gd name="textAreaTop" fmla="*/ 0 h 657000"/>
              <a:gd name="textAreaBottom" fmla="*/ 657360 h 6570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"/>
          <p:cNvSpPr/>
          <p:nvPr/>
        </p:nvSpPr>
        <p:spPr>
          <a:xfrm>
            <a:off x="3657600" y="1188720"/>
            <a:ext cx="822600" cy="639720"/>
          </a:xfrm>
          <a:custGeom>
            <a:avLst/>
            <a:gdLst>
              <a:gd name="textAreaLeft" fmla="*/ 0 w 822600"/>
              <a:gd name="textAreaRight" fmla="*/ 822960 w 822600"/>
              <a:gd name="textAreaTop" fmla="*/ 0 h 639720"/>
              <a:gd name="textAreaBottom" fmla="*/ 640080 h 6397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>
              <a:gd name="textAreaLeft" fmla="*/ 0 w 1463760"/>
              <a:gd name="textAreaRight" fmla="*/ 1464120 w 1463760"/>
              <a:gd name="textAreaTop" fmla="*/ 0 h 1188360"/>
              <a:gd name="textAreaBottom" fmla="*/ 1188720 h 11883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2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ftr" idx="16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17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155488-297C-4B68-A488-42668A2780AE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18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FreeSans"/>
              </a:rPr>
              <a:t>Click to edit the outline text </a:t>
            </a:r>
            <a:r>
              <a:rPr b="0" lang="pt-BR" sz="3200" spc="-1" strike="noStrike">
                <a:solidFill>
                  <a:srgbClr val="000000"/>
                </a:solidFill>
                <a:latin typeface="FreeSans"/>
              </a:rPr>
              <a:t>format</a:t>
            </a: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134" name=""/>
          <p:cNvGrpSpPr/>
          <p:nvPr/>
        </p:nvGrpSpPr>
        <p:grpSpPr>
          <a:xfrm>
            <a:off x="3917880" y="1135800"/>
            <a:ext cx="2433240" cy="4338720"/>
            <a:chOff x="3917880" y="1135800"/>
            <a:chExt cx="2433240" cy="4338720"/>
          </a:xfrm>
        </p:grpSpPr>
        <p:sp>
          <p:nvSpPr>
            <p:cNvPr id="135" name=""/>
            <p:cNvSpPr/>
            <p:nvPr/>
          </p:nvSpPr>
          <p:spPr>
            <a:xfrm flipH="1" flipV="1" rot="5330400">
              <a:off x="4853160" y="373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 flipV="1" rot="5330400">
              <a:off x="4022640" y="270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 flipV="1" rot="5330400">
              <a:off x="4919760" y="243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 flipV="1" rot="5330400">
              <a:off x="3976560" y="134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 flipV="1" rot="5330400">
              <a:off x="4910760" y="110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 flipV="1" rot="5330400">
              <a:off x="4031280" y="404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ftr" idx="19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983263-2687-463B-B8ED-F8C7F58EF430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dt" idx="21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152" name=""/>
          <p:cNvGrpSpPr/>
          <p:nvPr/>
        </p:nvGrpSpPr>
        <p:grpSpPr>
          <a:xfrm>
            <a:off x="3917880" y="1135800"/>
            <a:ext cx="2433240" cy="4338720"/>
            <a:chOff x="3917880" y="1135800"/>
            <a:chExt cx="2433240" cy="4338720"/>
          </a:xfrm>
        </p:grpSpPr>
        <p:sp>
          <p:nvSpPr>
            <p:cNvPr id="153" name=""/>
            <p:cNvSpPr/>
            <p:nvPr/>
          </p:nvSpPr>
          <p:spPr>
            <a:xfrm flipH="1" flipV="1" rot="5330400">
              <a:off x="4853160" y="373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H="1" flipV="1" rot="5330400">
              <a:off x="4022640" y="270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H="1" flipV="1" rot="5330400">
              <a:off x="4919760" y="243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H="1" flipV="1" rot="5330400">
              <a:off x="3976560" y="134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H="1" flipV="1" rot="5330400">
              <a:off x="4910760" y="110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H="1" flipV="1" rot="5330400">
              <a:off x="4031280" y="404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ftr" idx="22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23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36D3A5-184F-4081-98F2-41BCC688E729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dt" idx="24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FreeSans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677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</a:t>
            </a: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the title text </a:t>
            </a: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Click to edit the outline text format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Second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Fifth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Sixth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Seventh Outline Level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ftr" idx="25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26B4A5-92CF-4950-94C3-BEEC3107C13A}" type="slidenum">
              <a:rPr b="0" lang="pt-BR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dt" idx="27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FreeSerif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FreeSerif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Free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sv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image" Target="../media/image12.png"/><Relationship Id="rId6" Type="http://schemas.openxmlformats.org/officeDocument/2006/relationships/image" Target="../media/image13.svg"/><Relationship Id="rId7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svg"/><Relationship Id="rId3" Type="http://schemas.openxmlformats.org/officeDocument/2006/relationships/image" Target="../media/image16.png"/><Relationship Id="rId4" Type="http://schemas.openxmlformats.org/officeDocument/2006/relationships/image" Target="../media/image17.svg"/><Relationship Id="rId5" Type="http://schemas.openxmlformats.org/officeDocument/2006/relationships/image" Target="../media/image10.png"/><Relationship Id="rId6" Type="http://schemas.openxmlformats.org/officeDocument/2006/relationships/image" Target="../media/image11.svg"/><Relationship Id="rId7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"/>
          <p:cNvSpPr/>
          <p:nvPr/>
        </p:nvSpPr>
        <p:spPr>
          <a:xfrm>
            <a:off x="8460000" y="5040000"/>
            <a:ext cx="144000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300" spc="-1" strike="noStrike">
                <a:solidFill>
                  <a:srgbClr val="000000"/>
                </a:solidFill>
                <a:latin typeface="Noto Sans"/>
              </a:rPr>
              <a:t>Jundiaí,SP</a:t>
            </a:r>
            <a:endParaRPr b="0" lang="pt-BR" sz="1300" spc="-1" strike="noStrike">
              <a:solidFill>
                <a:srgbClr val="000000"/>
              </a:solidFill>
              <a:latin typeface="FreeSans"/>
            </a:endParaRPr>
          </a:p>
          <a:p>
            <a:pPr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Noto Sans"/>
              </a:rPr>
              <a:t>21 Novembro 2024</a:t>
            </a:r>
            <a:endParaRPr b="0" lang="pt-BR" sz="105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82" name=""/>
          <p:cNvSpPr/>
          <p:nvPr/>
        </p:nvSpPr>
        <p:spPr>
          <a:xfrm>
            <a:off x="8280000" y="5040000"/>
            <a:ext cx="360" cy="46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2340000" y="3848400"/>
            <a:ext cx="4860000" cy="182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000000"/>
                </a:solidFill>
                <a:latin typeface="Source Code Pro"/>
              </a:rPr>
              <a:t>	</a:t>
            </a:r>
            <a:r>
              <a:rPr b="1" lang="pt-BR" sz="2000" spc="-1" strike="noStrike">
                <a:solidFill>
                  <a:srgbClr val="000000"/>
                </a:solidFill>
                <a:latin typeface="Source Code Pro"/>
              </a:rPr>
              <a:t>SERVIÇOS:</a:t>
            </a:r>
            <a:endParaRPr b="1" lang="pt-BR" sz="2000" spc="-1" strike="noStrike">
              <a:solidFill>
                <a:srgbClr val="000000"/>
              </a:solidFill>
              <a:latin typeface="Source Code Pro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1440000" y="1572120"/>
            <a:ext cx="61628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Reparos de computadores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Notebooks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Celulares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Diagnósticos técnicos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Upgrades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0">
              <a:lnSpc>
                <a:spcPct val="100000"/>
              </a:lnSpc>
              <a:buNone/>
            </a:pP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  <a:p>
            <a:pPr indent="-324000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FreeSans"/>
              </a:rPr>
              <a:t>Suporte remoto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"/>
          <p:cNvSpPr/>
          <p:nvPr/>
        </p:nvSpPr>
        <p:spPr>
          <a:xfrm>
            <a:off x="5873400" y="1190520"/>
            <a:ext cx="4093920" cy="4093920"/>
          </a:xfrm>
          <a:custGeom>
            <a:avLst/>
            <a:gdLst>
              <a:gd name="textAreaLeft" fmla="*/ 0 w 4093920"/>
              <a:gd name="textAreaRight" fmla="*/ 4094280 w 4093920"/>
              <a:gd name="textAreaTop" fmla="*/ 0 h 4093920"/>
              <a:gd name="textAreaBottom" fmla="*/ 4094280 h 4093920"/>
            </a:gdLst>
            <a:ahLst/>
            <a:rect l="textAreaLeft" t="textAreaTop" r="textAreaRight" b="textAreaBottom"/>
            <a:pathLst>
              <a:path w="11373" h="11373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Source Code Pro"/>
              </a:rPr>
              <a:t>Publico-alvo:</a:t>
            </a:r>
            <a:endParaRPr b="0" lang="pt-BR" sz="24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752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Pessoas físicas e pequenas empresas que </a:t>
            </a:r>
            <a:r>
              <a:rPr b="0" lang="pt-BR" sz="2000" spc="-1" strike="noStrike">
                <a:solidFill>
                  <a:srgbClr val="000000"/>
                </a:solidFill>
                <a:latin typeface="FreeSans"/>
              </a:rPr>
              <a:t>necessitam de suporte técnico acessível e confiável.</a:t>
            </a:r>
            <a:endParaRPr b="0" lang="pt-BR" sz="2000" spc="-1" strike="noStrike">
              <a:solidFill>
                <a:srgbClr val="000000"/>
              </a:solidFill>
              <a:latin typeface="FreeSans"/>
            </a:endParaRPr>
          </a:p>
        </p:txBody>
      </p:sp>
      <p:pic>
        <p:nvPicPr>
          <p:cNvPr id="389" name="" descr=""/>
          <p:cNvPicPr/>
          <p:nvPr/>
        </p:nvPicPr>
        <p:blipFill>
          <a:blip r:embed="rId2"/>
          <a:srcRect l="7015" t="0" r="0" b="11"/>
          <a:stretch/>
        </p:blipFill>
        <p:spPr>
          <a:xfrm rot="16198200">
            <a:off x="1266480" y="2708280"/>
            <a:ext cx="2594520" cy="27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"/>
          <p:cNvSpPr/>
          <p:nvPr/>
        </p:nvSpPr>
        <p:spPr>
          <a:xfrm>
            <a:off x="4297680" y="2371680"/>
            <a:ext cx="3840120" cy="13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Noto Sans"/>
              </a:rPr>
              <a:t>Ser a principal referência em assistência técnica na região em que atua.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1" name=""/>
          <p:cNvSpPr/>
          <p:nvPr/>
        </p:nvSpPr>
        <p:spPr>
          <a:xfrm>
            <a:off x="4317120" y="3748320"/>
            <a:ext cx="15541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2" name="PlaceHolder 5"/>
          <p:cNvSpPr txBox="1"/>
          <p:nvPr/>
        </p:nvSpPr>
        <p:spPr>
          <a:xfrm>
            <a:off x="3933720" y="427320"/>
            <a:ext cx="216000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Source Code Pro"/>
              </a:rPr>
              <a:t>Visão</a:t>
            </a:r>
            <a:endParaRPr b="0" lang="pt-BR" sz="2000" spc="-1" strike="noStrike">
              <a:solidFill>
                <a:srgbClr val="000000"/>
              </a:solidFill>
              <a:latin typeface="Source Code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65160" y="1837800"/>
            <a:ext cx="3382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Garantir soluções rápidas</a:t>
            </a:r>
            <a:endParaRPr b="0" lang="pt-BR" sz="1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4" name=""/>
          <p:cNvSpPr/>
          <p:nvPr/>
        </p:nvSpPr>
        <p:spPr>
          <a:xfrm>
            <a:off x="1436760" y="1410480"/>
            <a:ext cx="2011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Rapidez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5" name=""/>
          <p:cNvSpPr/>
          <p:nvPr/>
        </p:nvSpPr>
        <p:spPr>
          <a:xfrm>
            <a:off x="83520" y="3318480"/>
            <a:ext cx="3382920" cy="10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Promover confiança </a:t>
            </a:r>
            <a:endParaRPr b="0" lang="pt-BR" sz="1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6" name=""/>
          <p:cNvSpPr/>
          <p:nvPr/>
        </p:nvSpPr>
        <p:spPr>
          <a:xfrm>
            <a:off x="1455120" y="2891160"/>
            <a:ext cx="2011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Confiança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7" name=""/>
          <p:cNvSpPr/>
          <p:nvPr/>
        </p:nvSpPr>
        <p:spPr>
          <a:xfrm>
            <a:off x="6645960" y="3669480"/>
            <a:ext cx="3382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Favorecer acessibilidade</a:t>
            </a:r>
            <a:endParaRPr b="0" lang="pt-BR" sz="1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8" name=""/>
          <p:cNvSpPr/>
          <p:nvPr/>
        </p:nvSpPr>
        <p:spPr>
          <a:xfrm>
            <a:off x="6645960" y="3242160"/>
            <a:ext cx="201132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Acessibilidade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399" name=""/>
          <p:cNvSpPr/>
          <p:nvPr/>
        </p:nvSpPr>
        <p:spPr>
          <a:xfrm>
            <a:off x="6645960" y="2112120"/>
            <a:ext cx="3382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200" spc="-1" strike="noStrike">
                <a:solidFill>
                  <a:srgbClr val="666666"/>
                </a:solidFill>
                <a:latin typeface="Noto Sans"/>
              </a:rPr>
              <a:t>Oferecer soluções eficientes para dispositivos tecnológicos</a:t>
            </a:r>
            <a:endParaRPr b="0" lang="pt-BR" sz="1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00" name=""/>
          <p:cNvSpPr/>
          <p:nvPr/>
        </p:nvSpPr>
        <p:spPr>
          <a:xfrm>
            <a:off x="6645960" y="1684800"/>
            <a:ext cx="2011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Eficiência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01" name="PlaceHolder 4"/>
          <p:cNvSpPr txBox="1"/>
          <p:nvPr/>
        </p:nvSpPr>
        <p:spPr>
          <a:xfrm>
            <a:off x="3933720" y="426600"/>
            <a:ext cx="216000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Source Code Pro"/>
              </a:rPr>
              <a:t>Missão</a:t>
            </a:r>
            <a:endParaRPr b="0" lang="pt-BR" sz="2000" spc="-1" strike="noStrike">
              <a:solidFill>
                <a:srgbClr val="000000"/>
              </a:solidFill>
              <a:latin typeface="Source Code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188720" y="2783880"/>
            <a:ext cx="781920" cy="78192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</p:pic>
      <p:sp>
        <p:nvSpPr>
          <p:cNvPr id="403" name=""/>
          <p:cNvSpPr/>
          <p:nvPr/>
        </p:nvSpPr>
        <p:spPr>
          <a:xfrm>
            <a:off x="2520000" y="4458960"/>
            <a:ext cx="2011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Inovação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04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405" name=""/>
          <p:cNvSpPr/>
          <p:nvPr/>
        </p:nvSpPr>
        <p:spPr>
          <a:xfrm>
            <a:off x="1588680" y="900000"/>
            <a:ext cx="2011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Compromisso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4854240" y="1774080"/>
            <a:ext cx="942840" cy="104508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</p:pic>
      <p:pic>
        <p:nvPicPr>
          <p:cNvPr id="407" name="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6884640" y="3486960"/>
            <a:ext cx="924120" cy="847080"/>
          </a:xfrm>
          <a:prstGeom prst="rect">
            <a:avLst/>
          </a:prstGeom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</p:pic>
      <p:sp>
        <p:nvSpPr>
          <p:cNvPr id="408" name=""/>
          <p:cNvSpPr/>
          <p:nvPr/>
        </p:nvSpPr>
        <p:spPr>
          <a:xfrm>
            <a:off x="7040880" y="1758960"/>
            <a:ext cx="20113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Transparência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09" name="PlaceHolder 6"/>
          <p:cNvSpPr txBox="1"/>
          <p:nvPr/>
        </p:nvSpPr>
        <p:spPr>
          <a:xfrm>
            <a:off x="4140000" y="2586600"/>
            <a:ext cx="216000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Source Code Pro"/>
              </a:rPr>
              <a:t>Valores</a:t>
            </a:r>
            <a:endParaRPr b="0" lang="pt-BR" sz="2000" spc="-1" strike="noStrike">
              <a:solidFill>
                <a:srgbClr val="000000"/>
              </a:solidFill>
              <a:latin typeface="Source Code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"/>
          <p:cNvGrpSpPr/>
          <p:nvPr/>
        </p:nvGrpSpPr>
        <p:grpSpPr>
          <a:xfrm>
            <a:off x="914400" y="2103120"/>
            <a:ext cx="1462680" cy="1462680"/>
            <a:chOff x="914400" y="2103120"/>
            <a:chExt cx="1462680" cy="1462680"/>
          </a:xfrm>
        </p:grpSpPr>
        <p:sp>
          <p:nvSpPr>
            <p:cNvPr id="411" name=""/>
            <p:cNvSpPr/>
            <p:nvPr/>
          </p:nvSpPr>
          <p:spPr>
            <a:xfrm>
              <a:off x="914400" y="2103120"/>
              <a:ext cx="1462680" cy="14626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412" name="" descr=""/>
            <p:cNvPicPr/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/>
          </p:blipFill>
          <p:spPr>
            <a:xfrm>
              <a:off x="1188720" y="237744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13" name=""/>
          <p:cNvGrpSpPr/>
          <p:nvPr/>
        </p:nvGrpSpPr>
        <p:grpSpPr>
          <a:xfrm>
            <a:off x="4297680" y="2103120"/>
            <a:ext cx="1462680" cy="1462680"/>
            <a:chOff x="4297680" y="2103120"/>
            <a:chExt cx="1462680" cy="1462680"/>
          </a:xfrm>
        </p:grpSpPr>
        <p:sp>
          <p:nvSpPr>
            <p:cNvPr id="414" name=""/>
            <p:cNvSpPr/>
            <p:nvPr/>
          </p:nvSpPr>
          <p:spPr>
            <a:xfrm>
              <a:off x="4297680" y="2103120"/>
              <a:ext cx="1462680" cy="14626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415" name="" descr="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>
              <a:off x="4572000" y="2370600"/>
              <a:ext cx="920880" cy="920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16" name=""/>
          <p:cNvGrpSpPr/>
          <p:nvPr/>
        </p:nvGrpSpPr>
        <p:grpSpPr>
          <a:xfrm>
            <a:off x="7570080" y="2103120"/>
            <a:ext cx="1462680" cy="1462680"/>
            <a:chOff x="7570080" y="2103120"/>
            <a:chExt cx="1462680" cy="1462680"/>
          </a:xfrm>
        </p:grpSpPr>
        <p:sp>
          <p:nvSpPr>
            <p:cNvPr id="417" name=""/>
            <p:cNvSpPr/>
            <p:nvPr/>
          </p:nvSpPr>
          <p:spPr>
            <a:xfrm>
              <a:off x="7570080" y="2103120"/>
              <a:ext cx="1462680" cy="146268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418" name="" descr=""/>
            <p:cNvPicPr/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>
            <a:xfrm>
              <a:off x="7844400" y="2286000"/>
              <a:ext cx="992880" cy="992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19" name=""/>
          <p:cNvSpPr/>
          <p:nvPr/>
        </p:nvSpPr>
        <p:spPr>
          <a:xfrm>
            <a:off x="1005840" y="3736440"/>
            <a:ext cx="12798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Crescer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20" name=""/>
          <p:cNvSpPr/>
          <p:nvPr/>
        </p:nvSpPr>
        <p:spPr>
          <a:xfrm>
            <a:off x="4389120" y="3768480"/>
            <a:ext cx="12798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Melhorar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21" name=""/>
          <p:cNvSpPr/>
          <p:nvPr/>
        </p:nvSpPr>
        <p:spPr>
          <a:xfrm>
            <a:off x="7661520" y="3749040"/>
            <a:ext cx="12798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Noto Sans"/>
              </a:rPr>
              <a:t>Treinar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22" name=""/>
          <p:cNvSpPr/>
          <p:nvPr/>
        </p:nvSpPr>
        <p:spPr>
          <a:xfrm>
            <a:off x="365760" y="4088520"/>
            <a:ext cx="28738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Expandir a carteira de clientes em 30% no primeiro ano.</a:t>
            </a:r>
            <a:endParaRPr b="0" lang="pt-BR" sz="15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23" name=""/>
          <p:cNvSpPr/>
          <p:nvPr/>
        </p:nvSpPr>
        <p:spPr>
          <a:xfrm>
            <a:off x="3600000" y="4088880"/>
            <a:ext cx="278172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Garantir 90% de satisfação do cliente com base em feedbacks.</a:t>
            </a:r>
            <a:endParaRPr b="0" lang="pt-BR" sz="15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24" name=""/>
          <p:cNvSpPr/>
          <p:nvPr/>
        </p:nvSpPr>
        <p:spPr>
          <a:xfrm>
            <a:off x="6840000" y="4089240"/>
            <a:ext cx="281772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pt-BR" sz="1500" spc="-1" strike="noStrike">
                <a:solidFill>
                  <a:srgbClr val="666666"/>
                </a:solidFill>
                <a:latin typeface="Noto Sans"/>
              </a:rPr>
              <a:t>Oferecer treinamentos contínuos para a equipe técnica.</a:t>
            </a:r>
            <a:endParaRPr b="0" lang="pt-BR" sz="1500" spc="-1" strike="noStrike">
              <a:solidFill>
                <a:srgbClr val="000000"/>
              </a:solidFill>
              <a:latin typeface="FreeSans"/>
            </a:endParaRPr>
          </a:p>
        </p:txBody>
      </p:sp>
      <p:grpSp>
        <p:nvGrpSpPr>
          <p:cNvPr id="425" name=""/>
          <p:cNvGrpSpPr/>
          <p:nvPr/>
        </p:nvGrpSpPr>
        <p:grpSpPr>
          <a:xfrm>
            <a:off x="4445640" y="1542960"/>
            <a:ext cx="1188360" cy="273960"/>
            <a:chOff x="4445640" y="1542960"/>
            <a:chExt cx="1188360" cy="273960"/>
          </a:xfrm>
        </p:grpSpPr>
        <p:sp>
          <p:nvSpPr>
            <p:cNvPr id="426" name=""/>
            <p:cNvSpPr/>
            <p:nvPr/>
          </p:nvSpPr>
          <p:spPr>
            <a:xfrm>
              <a:off x="4445640" y="1542960"/>
              <a:ext cx="273960" cy="2739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7" name=""/>
            <p:cNvSpPr/>
            <p:nvPr/>
          </p:nvSpPr>
          <p:spPr>
            <a:xfrm>
              <a:off x="4902840" y="1542960"/>
              <a:ext cx="273960" cy="273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8" name=""/>
            <p:cNvSpPr/>
            <p:nvPr/>
          </p:nvSpPr>
          <p:spPr>
            <a:xfrm>
              <a:off x="5360040" y="1542960"/>
              <a:ext cx="273960" cy="27396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29" name="PlaceHolder 3"/>
          <p:cNvSpPr txBox="1"/>
          <p:nvPr/>
        </p:nvSpPr>
        <p:spPr>
          <a:xfrm>
            <a:off x="3933720" y="426960"/>
            <a:ext cx="216000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Source Code Pro"/>
              </a:rPr>
              <a:t>Objetivos</a:t>
            </a:r>
            <a:endParaRPr b="0" lang="pt-BR" sz="2000" spc="-1" strike="noStrike">
              <a:solidFill>
                <a:srgbClr val="000000"/>
              </a:solidFill>
              <a:latin typeface="Source Code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"/>
          <p:cNvSpPr/>
          <p:nvPr/>
        </p:nvSpPr>
        <p:spPr>
          <a:xfrm>
            <a:off x="9532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666666"/>
                </a:solidFill>
                <a:latin typeface="Noto Sans"/>
              </a:rPr>
              <a:t>Parcerias com fornecedores </a:t>
            </a:r>
            <a:r>
              <a:rPr b="0" lang="pt-BR" sz="1800" spc="-1" strike="noStrike">
                <a:solidFill>
                  <a:srgbClr val="666666"/>
                </a:solidFill>
                <a:latin typeface="Noto Sans"/>
              </a:rPr>
              <a:t>de peças e equipamentos.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31" name=""/>
          <p:cNvSpPr/>
          <p:nvPr/>
        </p:nvSpPr>
        <p:spPr>
          <a:xfrm>
            <a:off x="160452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Parcerias</a:t>
            </a:r>
            <a:endParaRPr b="0" lang="pt-BR" sz="2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32" name=""/>
          <p:cNvSpPr/>
          <p:nvPr/>
        </p:nvSpPr>
        <p:spPr>
          <a:xfrm>
            <a:off x="2873520" y="40377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666666"/>
                </a:solidFill>
                <a:latin typeface="Noto Sans"/>
              </a:rPr>
              <a:t>Investimento em marketing digital (redes sociais e Google Ads).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33" name=""/>
          <p:cNvSpPr/>
          <p:nvPr/>
        </p:nvSpPr>
        <p:spPr>
          <a:xfrm>
            <a:off x="3524760" y="362736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Investir</a:t>
            </a:r>
            <a:endParaRPr b="0" lang="pt-BR" sz="2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34" name="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pt-BR" sz="1800" spc="-1" strike="noStrike">
                <a:solidFill>
                  <a:srgbClr val="666666"/>
                </a:solidFill>
                <a:latin typeface="Noto Sans"/>
              </a:rPr>
              <a:t>Criação de um programa de fidelidade.</a:t>
            </a:r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35" name=""/>
          <p:cNvSpPr/>
          <p:nvPr/>
        </p:nvSpPr>
        <p:spPr>
          <a:xfrm>
            <a:off x="571932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200" spc="-1" strike="noStrike">
                <a:solidFill>
                  <a:srgbClr val="000000"/>
                </a:solidFill>
                <a:latin typeface="Noto Sans"/>
              </a:rPr>
              <a:t>Programa</a:t>
            </a:r>
            <a:endParaRPr b="0" lang="pt-BR" sz="22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36" name="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pt-BR" sz="60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37" name="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pt-BR" sz="60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38" name="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pt-BR" sz="60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39" name="PlaceHolder 7"/>
          <p:cNvSpPr txBox="1"/>
          <p:nvPr/>
        </p:nvSpPr>
        <p:spPr>
          <a:xfrm>
            <a:off x="3933720" y="66600"/>
            <a:ext cx="216000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Source Code Pro"/>
              </a:rPr>
              <a:t>Estratégias</a:t>
            </a:r>
            <a:endParaRPr b="0" lang="pt-BR" sz="2000" spc="-1" strike="noStrike">
              <a:solidFill>
                <a:srgbClr val="000000"/>
              </a:solidFill>
              <a:latin typeface="Source Code Pro"/>
            </a:endParaRPr>
          </a:p>
        </p:txBody>
      </p:sp>
      <p:sp>
        <p:nvSpPr>
          <p:cNvPr id="440" name=""/>
          <p:cNvSpPr/>
          <p:nvPr/>
        </p:nvSpPr>
        <p:spPr>
          <a:xfrm>
            <a:off x="5760000" y="3780000"/>
            <a:ext cx="1080000" cy="36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41" name=""/>
          <p:cNvSpPr/>
          <p:nvPr/>
        </p:nvSpPr>
        <p:spPr>
          <a:xfrm>
            <a:off x="7020000" y="1980000"/>
            <a:ext cx="1800000" cy="180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42" name=""/>
          <p:cNvSpPr/>
          <p:nvPr/>
        </p:nvSpPr>
        <p:spPr>
          <a:xfrm>
            <a:off x="180000" y="1800000"/>
            <a:ext cx="77328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  <p:sp>
        <p:nvSpPr>
          <p:cNvPr id="443" name=""/>
          <p:cNvSpPr/>
          <p:nvPr/>
        </p:nvSpPr>
        <p:spPr>
          <a:xfrm rot="19521000">
            <a:off x="3671640" y="3104640"/>
            <a:ext cx="604800" cy="4658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Free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2024-11-21T11:45:40Z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pt-BR</dc:language>
  <cp:lastModifiedBy/>
  <dcterms:modified xsi:type="dcterms:W3CDTF">2024-11-21T15:02:51Z</dcterms:modified>
  <cp:revision>25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