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60" r:id="rId6"/>
    <p:sldId id="261" r:id="rId7"/>
    <p:sldId id="262" r:id="rId8"/>
    <p:sldId id="259" r:id="rId9"/>
  </p:sldIdLst>
  <p:sldSz cx="6858000" cy="5143500"/>
  <p:notesSz cx="6858000" cy="9144000"/>
  <p:defaultTextStyle>
    <a:defPPr>
      <a:defRPr lang="ja-JP"/>
    </a:defPPr>
    <a:lvl1pPr marL="0" algn="l" defTabSz="71323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sumoto" initials="m" lastIdx="4" clrIdx="0">
    <p:extLst>
      <p:ext uri="{19B8F6BF-5375-455C-9EA6-DF929625EA0E}">
        <p15:presenceInfo xmlns:p15="http://schemas.microsoft.com/office/powerpoint/2012/main" userId="matsumo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6A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82271" autoAdjust="0"/>
  </p:normalViewPr>
  <p:slideViewPr>
    <p:cSldViewPr>
      <p:cViewPr varScale="1">
        <p:scale>
          <a:sx n="126" d="100"/>
          <a:sy n="126" d="100"/>
        </p:scale>
        <p:origin x="1980" y="138"/>
      </p:cViewPr>
      <p:guideLst>
        <p:guide orient="horz" pos="2160"/>
        <p:guide pos="2880"/>
        <p:guide orient="horz" pos="1620"/>
        <p:guide pos="2160"/>
      </p:guideLst>
    </p:cSldViewPr>
  </p:slideViewPr>
  <p:notesTextViewPr>
    <p:cViewPr>
      <p:scale>
        <a:sx n="400" d="100"/>
        <a:sy n="4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35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967FA-6210-4947-8DD1-A283B9527A4C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00F1C-7CB7-A646-882A-C7D1F344D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203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3BCB7-4121-44D0-A9FA-2B8256D7C39A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29AC1-B4D3-4B7C-A4F6-F95C7C2FCF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1150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13232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29AC1-B4D3-4B7C-A4F6-F95C7C2FCFF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02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29AC1-B4D3-4B7C-A4F6-F95C7C2FCFF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48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028702"/>
            <a:ext cx="5886450" cy="1445419"/>
          </a:xfrm>
        </p:spPr>
        <p:txBody>
          <a:bodyPr anchor="b">
            <a:noAutofit/>
          </a:bodyPr>
          <a:lstStyle>
            <a:lvl1pPr>
              <a:defRPr sz="315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2628900"/>
            <a:ext cx="48006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7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02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69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37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04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72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3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2016/5/27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DEATH-march CPU</a:t>
            </a:r>
            <a:r>
              <a:rPr kumimoji="1" lang="ja-JP" altLang="en-US" smtClean="0"/>
              <a:t>班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14350" y="2548891"/>
            <a:ext cx="588645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2016/5/27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DEATH-march CPU</a:t>
            </a:r>
            <a:r>
              <a:rPr kumimoji="1" lang="ja-JP" altLang="en-US" smtClean="0"/>
              <a:t>班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457200"/>
            <a:ext cx="1543050" cy="440055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57200"/>
            <a:ext cx="4514850" cy="44005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2016/5/27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DEATH-march CPU</a:t>
            </a:r>
            <a:r>
              <a:rPr kumimoji="1" lang="ja-JP" altLang="en-US" smtClean="0"/>
              <a:t>班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425"/>
            </a:lvl1pPr>
            <a:lvl2pPr marL="267462" indent="0" algn="ctr">
              <a:buNone/>
              <a:defRPr sz="1200"/>
            </a:lvl2pPr>
            <a:lvl3pPr marL="534924" indent="0" algn="ctr">
              <a:buNone/>
              <a:defRPr sz="1050"/>
            </a:lvl3pPr>
            <a:lvl4pPr marL="802386" indent="0" algn="ctr">
              <a:buNone/>
              <a:defRPr sz="900"/>
            </a:lvl4pPr>
            <a:lvl5pPr marL="1069848" indent="0" algn="ctr">
              <a:buNone/>
              <a:defRPr sz="900"/>
            </a:lvl5pPr>
            <a:lvl6pPr marL="1337310" indent="0" algn="ctr">
              <a:buNone/>
              <a:defRPr sz="900"/>
            </a:lvl6pPr>
            <a:lvl7pPr marL="1604772" indent="0" algn="ctr">
              <a:buNone/>
              <a:defRPr sz="900"/>
            </a:lvl7pPr>
            <a:lvl8pPr marL="1872234" indent="0" algn="ctr">
              <a:buNone/>
              <a:defRPr sz="900"/>
            </a:lvl8pPr>
            <a:lvl9pPr marL="2139696" indent="0" algn="ctr">
              <a:buNone/>
              <a:defRPr sz="9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2016/5/27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DEATH-march CPU</a:t>
            </a:r>
            <a:r>
              <a:rPr kumimoji="1" lang="ja-JP" altLang="en-US" smtClean="0"/>
              <a:t>班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624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2016/5/27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DEATH-march CPU</a:t>
            </a:r>
            <a:r>
              <a:rPr kumimoji="1" lang="ja-JP" altLang="en-US" smtClean="0"/>
              <a:t>班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28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3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7916" y="3442098"/>
            <a:ext cx="5915025" cy="1125140"/>
          </a:xfrm>
        </p:spPr>
        <p:txBody>
          <a:bodyPr/>
          <a:lstStyle>
            <a:lvl1pPr marL="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1pPr>
            <a:lvl2pPr marL="2674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3492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3pPr>
            <a:lvl4pPr marL="80238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698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33731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60477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7223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13969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2016/5/27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DEATH-march CPU</a:t>
            </a:r>
            <a:r>
              <a:rPr kumimoji="1" lang="ja-JP" altLang="en-US" smtClean="0"/>
              <a:t>班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504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2016/5/27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DEATH-march CPU</a:t>
            </a:r>
            <a:r>
              <a:rPr kumimoji="1" lang="ja-JP" altLang="en-US" smtClean="0"/>
              <a:t>班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762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273844"/>
            <a:ext cx="5915025" cy="99417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425" b="1"/>
            </a:lvl1pPr>
            <a:lvl2pPr marL="267462" indent="0">
              <a:buNone/>
              <a:defRPr sz="1200" b="1"/>
            </a:lvl2pPr>
            <a:lvl3pPr marL="534924" indent="0">
              <a:buNone/>
              <a:defRPr sz="1050" b="1"/>
            </a:lvl3pPr>
            <a:lvl4pPr marL="802386" indent="0">
              <a:buNone/>
              <a:defRPr sz="900" b="1"/>
            </a:lvl4pPr>
            <a:lvl5pPr marL="1069848" indent="0">
              <a:buNone/>
              <a:defRPr sz="900" b="1"/>
            </a:lvl5pPr>
            <a:lvl6pPr marL="1337310" indent="0">
              <a:buNone/>
              <a:defRPr sz="900" b="1"/>
            </a:lvl6pPr>
            <a:lvl7pPr marL="1604772" indent="0">
              <a:buNone/>
              <a:defRPr sz="900" b="1"/>
            </a:lvl7pPr>
            <a:lvl8pPr marL="1872234" indent="0">
              <a:buNone/>
              <a:defRPr sz="900" b="1"/>
            </a:lvl8pPr>
            <a:lvl9pPr marL="2139696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72381" y="1878807"/>
            <a:ext cx="2901255" cy="276344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71864" y="1260872"/>
            <a:ext cx="2915543" cy="617934"/>
          </a:xfrm>
        </p:spPr>
        <p:txBody>
          <a:bodyPr anchor="b"/>
          <a:lstStyle>
            <a:lvl1pPr marL="0" indent="0">
              <a:buNone/>
              <a:defRPr sz="1425" b="1"/>
            </a:lvl1pPr>
            <a:lvl2pPr marL="267462" indent="0">
              <a:buNone/>
              <a:defRPr sz="1200" b="1"/>
            </a:lvl2pPr>
            <a:lvl3pPr marL="534924" indent="0">
              <a:buNone/>
              <a:defRPr sz="1050" b="1"/>
            </a:lvl3pPr>
            <a:lvl4pPr marL="802386" indent="0">
              <a:buNone/>
              <a:defRPr sz="900" b="1"/>
            </a:lvl4pPr>
            <a:lvl5pPr marL="1069848" indent="0">
              <a:buNone/>
              <a:defRPr sz="900" b="1"/>
            </a:lvl5pPr>
            <a:lvl6pPr marL="1337310" indent="0">
              <a:buNone/>
              <a:defRPr sz="900" b="1"/>
            </a:lvl6pPr>
            <a:lvl7pPr marL="1604772" indent="0">
              <a:buNone/>
              <a:defRPr sz="900" b="1"/>
            </a:lvl7pPr>
            <a:lvl8pPr marL="1872234" indent="0">
              <a:buNone/>
              <a:defRPr sz="900" b="1"/>
            </a:lvl8pPr>
            <a:lvl9pPr marL="2139696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71864" y="1878807"/>
            <a:ext cx="2915543" cy="276344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2016/5/27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DEATH-march CPU</a:t>
            </a:r>
            <a:r>
              <a:rPr kumimoji="1" lang="ja-JP" altLang="en-US" smtClean="0"/>
              <a:t>班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862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2016/5/27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DEATH-march CPU</a:t>
            </a:r>
            <a:r>
              <a:rPr kumimoji="1" lang="ja-JP" altLang="en-US" smtClean="0"/>
              <a:t>班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361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2016/5/27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DEATH-march CPU</a:t>
            </a:r>
            <a:r>
              <a:rPr kumimoji="1" lang="ja-JP" altLang="en-US" smtClean="0"/>
              <a:t>班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684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7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1875"/>
            </a:lvl1pPr>
            <a:lvl2pPr>
              <a:defRPr sz="1650"/>
            </a:lvl2pPr>
            <a:lvl3pPr>
              <a:defRPr sz="1425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67462" indent="0">
              <a:buNone/>
              <a:defRPr sz="825"/>
            </a:lvl2pPr>
            <a:lvl3pPr marL="534924" indent="0">
              <a:buNone/>
              <a:defRPr sz="675"/>
            </a:lvl3pPr>
            <a:lvl4pPr marL="802386" indent="0">
              <a:buNone/>
              <a:defRPr sz="600"/>
            </a:lvl4pPr>
            <a:lvl5pPr marL="1069848" indent="0">
              <a:buNone/>
              <a:defRPr sz="600"/>
            </a:lvl5pPr>
            <a:lvl6pPr marL="1337310" indent="0">
              <a:buNone/>
              <a:defRPr sz="600"/>
            </a:lvl6pPr>
            <a:lvl7pPr marL="1604772" indent="0">
              <a:buNone/>
              <a:defRPr sz="600"/>
            </a:lvl7pPr>
            <a:lvl8pPr marL="1872234" indent="0">
              <a:buNone/>
              <a:defRPr sz="600"/>
            </a:lvl8pPr>
            <a:lvl9pPr marL="2139696" indent="0">
              <a:buNone/>
              <a:defRPr sz="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2016/5/27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DEATH-march CPU</a:t>
            </a:r>
            <a:r>
              <a:rPr kumimoji="1" lang="ja-JP" altLang="en-US" smtClean="0"/>
              <a:t>班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815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2016/5/27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DEATH-march CPU</a:t>
            </a:r>
            <a:r>
              <a:rPr kumimoji="1" lang="ja-JP" altLang="en-US" smtClean="0"/>
              <a:t>班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7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 marL="0" indent="0">
              <a:buNone/>
              <a:defRPr sz="1875"/>
            </a:lvl1pPr>
            <a:lvl2pPr marL="267462" indent="0">
              <a:buNone/>
              <a:defRPr sz="1650"/>
            </a:lvl2pPr>
            <a:lvl3pPr marL="534924" indent="0">
              <a:buNone/>
              <a:defRPr sz="1425"/>
            </a:lvl3pPr>
            <a:lvl4pPr marL="802386" indent="0">
              <a:buNone/>
              <a:defRPr sz="1200"/>
            </a:lvl4pPr>
            <a:lvl5pPr marL="1069848" indent="0">
              <a:buNone/>
              <a:defRPr sz="1200"/>
            </a:lvl5pPr>
            <a:lvl6pPr marL="1337310" indent="0">
              <a:buNone/>
              <a:defRPr sz="1200"/>
            </a:lvl6pPr>
            <a:lvl7pPr marL="1604772" indent="0">
              <a:buNone/>
              <a:defRPr sz="1200"/>
            </a:lvl7pPr>
            <a:lvl8pPr marL="1872234" indent="0">
              <a:buNone/>
              <a:defRPr sz="1200"/>
            </a:lvl8pPr>
            <a:lvl9pPr marL="2139696" indent="0">
              <a:buNone/>
              <a:defRPr sz="12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67462" indent="0">
              <a:buNone/>
              <a:defRPr sz="825"/>
            </a:lvl2pPr>
            <a:lvl3pPr marL="534924" indent="0">
              <a:buNone/>
              <a:defRPr sz="675"/>
            </a:lvl3pPr>
            <a:lvl4pPr marL="802386" indent="0">
              <a:buNone/>
              <a:defRPr sz="600"/>
            </a:lvl4pPr>
            <a:lvl5pPr marL="1069848" indent="0">
              <a:buNone/>
              <a:defRPr sz="600"/>
            </a:lvl5pPr>
            <a:lvl6pPr marL="1337310" indent="0">
              <a:buNone/>
              <a:defRPr sz="600"/>
            </a:lvl6pPr>
            <a:lvl7pPr marL="1604772" indent="0">
              <a:buNone/>
              <a:defRPr sz="600"/>
            </a:lvl7pPr>
            <a:lvl8pPr marL="1872234" indent="0">
              <a:buNone/>
              <a:defRPr sz="600"/>
            </a:lvl8pPr>
            <a:lvl9pPr marL="2139696" indent="0">
              <a:buNone/>
              <a:defRPr sz="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2016/5/27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DEATH-march CPU</a:t>
            </a:r>
            <a:r>
              <a:rPr kumimoji="1" lang="ja-JP" altLang="en-US" smtClean="0"/>
              <a:t>班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110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2016/5/27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DEATH-march CPU</a:t>
            </a:r>
            <a:r>
              <a:rPr kumimoji="1" lang="ja-JP" altLang="en-US" smtClean="0"/>
              <a:t>班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861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07758" y="273844"/>
            <a:ext cx="1478756" cy="435887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71489" y="273844"/>
            <a:ext cx="4350544" cy="435887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2016/5/27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DEATH-march CPU</a:t>
            </a:r>
            <a:r>
              <a:rPr kumimoji="1" lang="ja-JP" altLang="en-US" smtClean="0"/>
              <a:t>班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810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1771651"/>
            <a:ext cx="5829300" cy="1650207"/>
          </a:xfrm>
        </p:spPr>
        <p:txBody>
          <a:bodyPr anchor="b">
            <a:normAutofit/>
          </a:bodyPr>
          <a:lstStyle>
            <a:lvl1pPr algn="l">
              <a:defRPr sz="2775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470149"/>
            <a:ext cx="58293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1425">
                <a:solidFill>
                  <a:schemeClr val="tx2"/>
                </a:solidFill>
              </a:defRPr>
            </a:lvl1pPr>
            <a:lvl2pPr marL="26746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53492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802386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4pPr>
            <a:lvl5pPr marL="1069848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5pPr>
            <a:lvl6pPr marL="1337310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6pPr>
            <a:lvl7pPr marL="1604772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7pPr>
            <a:lvl8pPr marL="1872234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8pPr>
            <a:lvl9pPr marL="2139696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2016/5/27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DEATH-march CPU</a:t>
            </a:r>
            <a:r>
              <a:rPr kumimoji="1" lang="ja-JP" altLang="en-US" smtClean="0"/>
              <a:t>班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48640" y="3449575"/>
            <a:ext cx="588645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55014"/>
            <a:ext cx="3028950" cy="3538728"/>
          </a:xfrm>
        </p:spPr>
        <p:txBody>
          <a:bodyPr/>
          <a:lstStyle>
            <a:lvl1pPr>
              <a:defRPr sz="1650"/>
            </a:lvl1pPr>
            <a:lvl2pPr>
              <a:defRPr sz="1425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55014"/>
            <a:ext cx="3028950" cy="3538728"/>
          </a:xfrm>
        </p:spPr>
        <p:txBody>
          <a:bodyPr/>
          <a:lstStyle>
            <a:lvl1pPr>
              <a:defRPr sz="1650"/>
            </a:lvl1pPr>
            <a:lvl2pPr>
              <a:defRPr sz="1425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2016/5/27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DEATH-march CPU</a:t>
            </a:r>
            <a:r>
              <a:rPr kumimoji="1" lang="ja-JP" altLang="en-US" smtClean="0"/>
              <a:t>班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57300"/>
            <a:ext cx="294894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200" b="0">
                <a:solidFill>
                  <a:schemeClr val="tx2"/>
                </a:solidFill>
              </a:defRPr>
            </a:lvl1pPr>
            <a:lvl2pPr marL="267462" indent="0">
              <a:buNone/>
              <a:defRPr sz="1200" b="1"/>
            </a:lvl2pPr>
            <a:lvl3pPr marL="534924" indent="0">
              <a:buNone/>
              <a:defRPr sz="1050" b="1"/>
            </a:lvl3pPr>
            <a:lvl4pPr marL="802386" indent="0">
              <a:buNone/>
              <a:defRPr sz="900" b="1"/>
            </a:lvl4pPr>
            <a:lvl5pPr marL="1069848" indent="0">
              <a:buNone/>
              <a:defRPr sz="900" b="1"/>
            </a:lvl5pPr>
            <a:lvl6pPr marL="1337310" indent="0">
              <a:buNone/>
              <a:defRPr sz="900" b="1"/>
            </a:lvl6pPr>
            <a:lvl7pPr marL="1604772" indent="0">
              <a:buNone/>
              <a:defRPr sz="900" b="1"/>
            </a:lvl7pPr>
            <a:lvl8pPr marL="1872234" indent="0">
              <a:buNone/>
              <a:defRPr sz="900" b="1"/>
            </a:lvl8pPr>
            <a:lvl9pPr marL="2139696" indent="0">
              <a:buNone/>
              <a:defRPr sz="9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828800"/>
            <a:ext cx="2948940" cy="2963466"/>
          </a:xfrm>
        </p:spPr>
        <p:txBody>
          <a:bodyPr/>
          <a:lstStyle>
            <a:lvl1pPr>
              <a:defRPr sz="1425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66160" y="1257300"/>
            <a:ext cx="294894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12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67462" indent="0">
              <a:buNone/>
              <a:defRPr sz="1200" b="1"/>
            </a:lvl2pPr>
            <a:lvl3pPr marL="534924" indent="0">
              <a:buNone/>
              <a:defRPr sz="1050" b="1"/>
            </a:lvl3pPr>
            <a:lvl4pPr marL="802386" indent="0">
              <a:buNone/>
              <a:defRPr sz="900" b="1"/>
            </a:lvl4pPr>
            <a:lvl5pPr marL="1069848" indent="0">
              <a:buNone/>
              <a:defRPr sz="900" b="1"/>
            </a:lvl5pPr>
            <a:lvl6pPr marL="1337310" indent="0">
              <a:buNone/>
              <a:defRPr sz="900" b="1"/>
            </a:lvl6pPr>
            <a:lvl7pPr marL="1604772" indent="0">
              <a:buNone/>
              <a:defRPr sz="900" b="1"/>
            </a:lvl7pPr>
            <a:lvl8pPr marL="1872234" indent="0">
              <a:buNone/>
              <a:defRPr sz="900" b="1"/>
            </a:lvl8pPr>
            <a:lvl9pPr marL="2139696" indent="0">
              <a:buNone/>
              <a:defRPr sz="9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6160" y="1828800"/>
            <a:ext cx="2948940" cy="2963466"/>
          </a:xfrm>
        </p:spPr>
        <p:txBody>
          <a:bodyPr/>
          <a:lstStyle>
            <a:lvl1pPr>
              <a:defRPr sz="1425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2016/5/27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DEATH-march CPU</a:t>
            </a:r>
            <a:r>
              <a:rPr kumimoji="1" lang="ja-JP" altLang="en-US" smtClean="0"/>
              <a:t>班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1663363" y="3034368"/>
            <a:ext cx="3531870" cy="59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2016/5/27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DEATH-march CPU</a:t>
            </a:r>
            <a:r>
              <a:rPr kumimoji="1" lang="ja-JP" altLang="en-US" smtClean="0"/>
              <a:t>班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2016/5/27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DEATH-march CPU</a:t>
            </a:r>
            <a:r>
              <a:rPr kumimoji="1" lang="ja-JP" altLang="en-US" smtClean="0"/>
              <a:t>班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060"/>
            <a:ext cx="1604772" cy="946404"/>
          </a:xfrm>
        </p:spPr>
        <p:txBody>
          <a:bodyPr anchor="b">
            <a:noAutofit/>
          </a:bodyPr>
          <a:lstStyle>
            <a:lvl1pPr algn="l">
              <a:defRPr sz="1425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850" y="594060"/>
            <a:ext cx="4286250" cy="4183380"/>
          </a:xfrm>
        </p:spPr>
        <p:txBody>
          <a:bodyPr/>
          <a:lstStyle>
            <a:lvl1pPr>
              <a:defRPr sz="1875"/>
            </a:lvl1pPr>
            <a:lvl2pPr>
              <a:defRPr sz="1650"/>
            </a:lvl2pPr>
            <a:lvl3pPr>
              <a:defRPr sz="1425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597916"/>
            <a:ext cx="1604772" cy="3182711"/>
          </a:xfrm>
        </p:spPr>
        <p:txBody>
          <a:bodyPr/>
          <a:lstStyle>
            <a:lvl1pPr marL="0" indent="0">
              <a:buNone/>
              <a:defRPr sz="825"/>
            </a:lvl1pPr>
            <a:lvl2pPr marL="267462" indent="0">
              <a:buNone/>
              <a:defRPr sz="675"/>
            </a:lvl2pPr>
            <a:lvl3pPr marL="534924" indent="0">
              <a:buNone/>
              <a:defRPr sz="600"/>
            </a:lvl3pPr>
            <a:lvl4pPr marL="802386" indent="0">
              <a:buNone/>
              <a:defRPr sz="525"/>
            </a:lvl4pPr>
            <a:lvl5pPr marL="1069848" indent="0">
              <a:buNone/>
              <a:defRPr sz="525"/>
            </a:lvl5pPr>
            <a:lvl6pPr marL="1337310" indent="0">
              <a:buNone/>
              <a:defRPr sz="525"/>
            </a:lvl6pPr>
            <a:lvl7pPr marL="1604772" indent="0">
              <a:buNone/>
              <a:defRPr sz="525"/>
            </a:lvl7pPr>
            <a:lvl8pPr marL="1872234" indent="0">
              <a:buNone/>
              <a:defRPr sz="525"/>
            </a:lvl8pPr>
            <a:lvl9pPr marL="2139696" indent="0">
              <a:buNone/>
              <a:defRPr sz="52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2016/5/27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DEATH-march CPU</a:t>
            </a:r>
            <a:r>
              <a:rPr kumimoji="1" lang="ja-JP" altLang="en-US" smtClean="0"/>
              <a:t>班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9837" y="2685156"/>
            <a:ext cx="418338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594360"/>
            <a:ext cx="1607010" cy="948690"/>
          </a:xfrm>
        </p:spPr>
        <p:txBody>
          <a:bodyPr anchor="b">
            <a:normAutofit/>
          </a:bodyPr>
          <a:lstStyle>
            <a:lvl1pPr algn="l">
              <a:defRPr sz="1425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43957" y="628651"/>
            <a:ext cx="4428293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1875"/>
            </a:lvl1pPr>
            <a:lvl2pPr marL="267462" indent="0">
              <a:buNone/>
              <a:defRPr sz="1650"/>
            </a:lvl2pPr>
            <a:lvl3pPr marL="534924" indent="0">
              <a:buNone/>
              <a:defRPr sz="1425"/>
            </a:lvl3pPr>
            <a:lvl4pPr marL="802386" indent="0">
              <a:buNone/>
              <a:defRPr sz="1200"/>
            </a:lvl4pPr>
            <a:lvl5pPr marL="1069848" indent="0">
              <a:buNone/>
              <a:defRPr sz="1200"/>
            </a:lvl5pPr>
            <a:lvl6pPr marL="1337310" indent="0">
              <a:buNone/>
              <a:defRPr sz="1200"/>
            </a:lvl6pPr>
            <a:lvl7pPr marL="1604772" indent="0">
              <a:buNone/>
              <a:defRPr sz="1200"/>
            </a:lvl7pPr>
            <a:lvl8pPr marL="1872234" indent="0">
              <a:buNone/>
              <a:defRPr sz="1200"/>
            </a:lvl8pPr>
            <a:lvl9pPr marL="2139696" indent="0">
              <a:buNone/>
              <a:defRPr sz="12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600200"/>
            <a:ext cx="1604772" cy="3182112"/>
          </a:xfrm>
        </p:spPr>
        <p:txBody>
          <a:bodyPr/>
          <a:lstStyle>
            <a:lvl1pPr marL="0" indent="0">
              <a:buNone/>
              <a:defRPr sz="825"/>
            </a:lvl1pPr>
            <a:lvl2pPr marL="267462" indent="0">
              <a:buNone/>
              <a:defRPr sz="675"/>
            </a:lvl2pPr>
            <a:lvl3pPr marL="534924" indent="0">
              <a:buNone/>
              <a:defRPr sz="600"/>
            </a:lvl3pPr>
            <a:lvl4pPr marL="802386" indent="0">
              <a:buNone/>
              <a:defRPr sz="525"/>
            </a:lvl4pPr>
            <a:lvl5pPr marL="1069848" indent="0">
              <a:buNone/>
              <a:defRPr sz="525"/>
            </a:lvl5pPr>
            <a:lvl6pPr marL="1337310" indent="0">
              <a:buNone/>
              <a:defRPr sz="525"/>
            </a:lvl6pPr>
            <a:lvl7pPr marL="1604772" indent="0">
              <a:buNone/>
              <a:defRPr sz="525"/>
            </a:lvl7pPr>
            <a:lvl8pPr marL="1872234" indent="0">
              <a:buNone/>
              <a:defRPr sz="525"/>
            </a:lvl8pPr>
            <a:lvl9pPr marL="2139696" indent="0">
              <a:buNone/>
              <a:defRPr sz="52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2016/5/27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DEATH-march CPU</a:t>
            </a:r>
            <a:r>
              <a:rPr kumimoji="1" lang="ja-JP" altLang="en-US" smtClean="0"/>
              <a:t>班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89"/>
            <a:ext cx="6858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492" tIns="26747" rIns="53492" bIns="26747" rtlCol="0" anchor="ctr"/>
          <a:lstStyle/>
          <a:p>
            <a:pPr algn="ctr"/>
            <a:endParaRPr lang="en-US" sz="10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400050"/>
            <a:ext cx="6172200" cy="742950"/>
          </a:xfrm>
          <a:prstGeom prst="rect">
            <a:avLst/>
          </a:prstGeom>
        </p:spPr>
        <p:txBody>
          <a:bodyPr vert="horz" lIns="71323" tIns="35662" rIns="71323" bIns="35662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0"/>
            <a:ext cx="6172200" cy="3657600"/>
          </a:xfrm>
          <a:prstGeom prst="rect">
            <a:avLst/>
          </a:prstGeom>
        </p:spPr>
        <p:txBody>
          <a:bodyPr vert="horz" lIns="71323" tIns="35662" rIns="71323" bIns="35662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858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492" tIns="26747" rIns="53492" bIns="26747" rtlCol="0" anchor="ctr"/>
          <a:lstStyle/>
          <a:p>
            <a:pPr algn="ctr"/>
            <a:endParaRPr lang="en-US" sz="142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13716"/>
            <a:ext cx="2171700" cy="246888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2016/5/27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750" y="13716"/>
            <a:ext cx="3086100" cy="246888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ct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altLang="ja-JP" smtClean="0"/>
              <a:t>DEATH-march CPU</a:t>
            </a:r>
            <a:r>
              <a:rPr lang="ja-JP" altLang="en-US" smtClean="0"/>
              <a:t>班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15000" y="13716"/>
            <a:ext cx="800100" cy="246888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l">
              <a:defRPr sz="1650" b="1">
                <a:solidFill>
                  <a:srgbClr val="FFFFFF"/>
                </a:solidFill>
              </a:defRPr>
            </a:lvl1pPr>
          </a:lstStyle>
          <a:p>
            <a:fld id="{DA123A14-9FEA-4829-A7BE-DEE65BF4A4F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Rectangle 6"/>
          <p:cNvSpPr/>
          <p:nvPr userDrawn="1"/>
        </p:nvSpPr>
        <p:spPr>
          <a:xfrm>
            <a:off x="0" y="4948014"/>
            <a:ext cx="6858000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492" tIns="26747" rIns="53492" bIns="26747" rtlCol="0" anchor="ctr"/>
          <a:lstStyle/>
          <a:p>
            <a:pPr algn="ctr"/>
            <a:endParaRPr lang="en-US" sz="1425" dirty="0"/>
          </a:p>
        </p:txBody>
      </p:sp>
      <p:sp>
        <p:nvSpPr>
          <p:cNvPr id="13" name="平行四辺形 12"/>
          <p:cNvSpPr/>
          <p:nvPr userDrawn="1"/>
        </p:nvSpPr>
        <p:spPr>
          <a:xfrm>
            <a:off x="4563126" y="4948014"/>
            <a:ext cx="1903712" cy="195486"/>
          </a:xfrm>
          <a:prstGeom prst="parallelogram">
            <a:avLst>
              <a:gd name="adj" fmla="val 324657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492" tIns="26747" rIns="53492" bIns="26747"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5211199" y="4948014"/>
            <a:ext cx="1651507" cy="1954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492" tIns="26747" rIns="53492" bIns="26747"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4779150" y="4989090"/>
            <a:ext cx="2038346" cy="102940"/>
          </a:xfrm>
          <a:prstGeom prst="rect">
            <a:avLst/>
          </a:prstGeom>
        </p:spPr>
        <p:txBody>
          <a:bodyPr vert="horz" lIns="53492" tIns="26747" rIns="53492" bIns="26747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50" dirty="0" smtClean="0"/>
              <a:t> </a:t>
            </a:r>
            <a:r>
              <a:rPr lang="en-US" altLang="ja-JP" sz="1050" b="1" dirty="0" smtClean="0"/>
              <a:t>PEAR</a:t>
            </a:r>
            <a:r>
              <a:rPr lang="ja-JP" altLang="en-US" sz="1050" b="1" dirty="0" smtClean="0"/>
              <a:t> </a:t>
            </a:r>
            <a:r>
              <a:rPr lang="en-US" altLang="ja-JP" sz="1050" b="1" dirty="0" smtClean="0"/>
              <a:t>LAB</a:t>
            </a:r>
            <a:r>
              <a:rPr lang="en-US" altLang="ja-JP" sz="1050" b="1" baseline="0" dirty="0" smtClean="0"/>
              <a:t>   </a:t>
            </a:r>
            <a:r>
              <a:rPr lang="en-US" altLang="ja-JP" sz="1050" dirty="0" smtClean="0"/>
              <a:t>Utsunomiya Univ.</a:t>
            </a:r>
            <a:endParaRPr lang="ja-JP" altLang="en-US" sz="10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534924" rtl="0" eaLnBrk="1" latinLnBrk="0" hangingPunct="1">
        <a:spcBef>
          <a:spcPct val="0"/>
        </a:spcBef>
        <a:buNone/>
        <a:defRPr kumimoji="1" sz="2325" kern="1200" spc="-59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06985" indent="-106985" algn="l" defTabSz="534924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267462" indent="-106985" algn="l" defTabSz="534924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27940" indent="-106985" algn="l" defTabSz="534924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588416" indent="-106985" algn="l" defTabSz="53492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95402" indent="-80239" algn="l" defTabSz="534924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825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802386" indent="-106985" algn="l" defTabSz="53492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750" kern="1200">
          <a:solidFill>
            <a:schemeClr val="tx1"/>
          </a:solidFill>
          <a:latin typeface="+mn-lt"/>
          <a:ea typeface="+mn-ea"/>
          <a:cs typeface="+mn-cs"/>
        </a:defRPr>
      </a:lvl6pPr>
      <a:lvl7pPr marL="909371" indent="-106985" algn="l" defTabSz="53492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750" kern="1200">
          <a:solidFill>
            <a:schemeClr val="tx1"/>
          </a:solidFill>
          <a:latin typeface="+mn-lt"/>
          <a:ea typeface="+mn-ea"/>
          <a:cs typeface="+mn-cs"/>
        </a:defRPr>
      </a:lvl7pPr>
      <a:lvl8pPr marL="1016356" indent="-106985" algn="l" defTabSz="53492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750" kern="1200">
          <a:solidFill>
            <a:schemeClr val="tx1"/>
          </a:solidFill>
          <a:latin typeface="+mn-lt"/>
          <a:ea typeface="+mn-ea"/>
          <a:cs typeface="+mn-cs"/>
        </a:defRPr>
      </a:lvl8pPr>
      <a:lvl9pPr marL="1123340" indent="-106985" algn="l" defTabSz="53492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4924" rtl="0" eaLnBrk="1" latinLnBrk="0" hangingPunct="1"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67462" algn="l" defTabSz="534924" rtl="0" eaLnBrk="1" latinLnBrk="0" hangingPunct="1"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34924" algn="l" defTabSz="534924" rtl="0" eaLnBrk="1" latinLnBrk="0" hangingPunct="1"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02386" algn="l" defTabSz="534924" rtl="0" eaLnBrk="1" latinLnBrk="0" hangingPunct="1"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69848" algn="l" defTabSz="534924" rtl="0" eaLnBrk="1" latinLnBrk="0" hangingPunct="1"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337310" algn="l" defTabSz="534924" rtl="0" eaLnBrk="1" latinLnBrk="0" hangingPunct="1"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04772" algn="l" defTabSz="534924" rtl="0" eaLnBrk="1" latinLnBrk="0" hangingPunct="1"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72234" algn="l" defTabSz="534924" rtl="0" eaLnBrk="1" latinLnBrk="0" hangingPunct="1"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39696" algn="l" defTabSz="534924" rtl="0" eaLnBrk="1" latinLnBrk="0" hangingPunct="1"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</p:spPr>
        <p:txBody>
          <a:bodyPr vert="horz" lIns="71323" tIns="35662" rIns="71323" bIns="35662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71323" tIns="35662" rIns="71323" bIns="35662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2016/5/27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DEATH-march CPU</a:t>
            </a:r>
            <a:r>
              <a:rPr kumimoji="1" lang="ja-JP" altLang="en-US" smtClean="0"/>
              <a:t>班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D36E4-520B-4FB0-B2CC-D864D125A6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76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534924" rtl="0" eaLnBrk="1" latinLnBrk="0" hangingPunct="1">
        <a:lnSpc>
          <a:spcPct val="90000"/>
        </a:lnSpc>
        <a:spcBef>
          <a:spcPct val="0"/>
        </a:spcBef>
        <a:buNone/>
        <a:defRPr kumimoji="1"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731" indent="-133731" algn="l" defTabSz="534924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kumimoji="1"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01193" indent="-133731" algn="l" defTabSz="534924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kumimoji="1"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68655" indent="-133731" algn="l" defTabSz="534924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36117" indent="-133731" algn="l" defTabSz="534924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203579" indent="-133731" algn="l" defTabSz="534924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71041" indent="-133731" algn="l" defTabSz="534924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738503" indent="-133731" algn="l" defTabSz="534924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005965" indent="-133731" algn="l" defTabSz="534924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273427" indent="-133731" algn="l" defTabSz="534924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34924" rtl="0" eaLnBrk="1" latinLnBrk="0" hangingPunct="1"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67462" algn="l" defTabSz="534924" rtl="0" eaLnBrk="1" latinLnBrk="0" hangingPunct="1"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34924" algn="l" defTabSz="534924" rtl="0" eaLnBrk="1" latinLnBrk="0" hangingPunct="1"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02386" algn="l" defTabSz="534924" rtl="0" eaLnBrk="1" latinLnBrk="0" hangingPunct="1"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69848" algn="l" defTabSz="534924" rtl="0" eaLnBrk="1" latinLnBrk="0" hangingPunct="1"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337310" algn="l" defTabSz="534924" rtl="0" eaLnBrk="1" latinLnBrk="0" hangingPunct="1"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04772" algn="l" defTabSz="534924" rtl="0" eaLnBrk="1" latinLnBrk="0" hangingPunct="1"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72234" algn="l" defTabSz="534924" rtl="0" eaLnBrk="1" latinLnBrk="0" hangingPunct="1"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39696" algn="l" defTabSz="534924" rtl="0" eaLnBrk="1" latinLnBrk="0" hangingPunct="1"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2016/5/27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DEATH-march CPU</a:t>
            </a:r>
            <a:r>
              <a:rPr kumimoji="1" lang="ja-JP" altLang="en-US" smtClean="0"/>
              <a:t>班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18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ラベリングプログラム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 smtClean="0"/>
              <a:t>機能仕様</a:t>
            </a:r>
            <a:endParaRPr kumimoji="1" lang="en-US" altLang="ja-JP" b="1" dirty="0" smtClean="0"/>
          </a:p>
          <a:p>
            <a:pPr lvl="1"/>
            <a:r>
              <a:rPr kumimoji="1" lang="ja-JP" altLang="en-US" sz="1400" dirty="0" smtClean="0"/>
              <a:t>ヘッダファイル</a:t>
            </a:r>
            <a:r>
              <a:rPr kumimoji="1" lang="en-US" altLang="ja-JP" sz="1400" dirty="0" err="1" smtClean="0"/>
              <a:t>Labeli</a:t>
            </a:r>
            <a:r>
              <a:rPr lang="en-US" altLang="ja-JP" sz="1400" dirty="0" err="1" smtClean="0"/>
              <a:t>ng.h</a:t>
            </a:r>
            <a:r>
              <a:rPr lang="ja-JP" altLang="en-US" sz="1400" dirty="0" smtClean="0"/>
              <a:t>をインクルード</a:t>
            </a:r>
            <a:r>
              <a:rPr lang="en-US" altLang="ja-JP" sz="1400" dirty="0" smtClean="0"/>
              <a:t>[1]</a:t>
            </a:r>
            <a:endParaRPr kumimoji="1" lang="en-US" altLang="ja-JP" sz="1400" dirty="0" smtClean="0"/>
          </a:p>
          <a:p>
            <a:pPr lvl="1"/>
            <a:r>
              <a:rPr lang="ja-JP" altLang="en-US" sz="1400" dirty="0" smtClean="0"/>
              <a:t>クライアント側から画像データを読み込んで送信し，サーバ側で受信した画像データについてラベリング処理を行う</a:t>
            </a:r>
            <a:endParaRPr lang="en-US" altLang="ja-JP" sz="1400" dirty="0" smtClean="0"/>
          </a:p>
          <a:p>
            <a:pPr lvl="1"/>
            <a:r>
              <a:rPr kumimoji="1" lang="ja-JP" altLang="en-US" sz="1400" dirty="0" smtClean="0"/>
              <a:t>処理を行った画像データをサーバ側からクライアント側へと送信し，クライアント側で画像データの書き出しを行う</a:t>
            </a:r>
            <a:endParaRPr kumimoji="1" lang="ja-JP" altLang="en-US" sz="1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2016/5/27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DEATH-march CPU</a:t>
            </a:r>
            <a:r>
              <a:rPr kumimoji="1" lang="ja-JP" altLang="en-US" dirty="0" smtClean="0"/>
              <a:t>班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1201713" y="2839038"/>
            <a:ext cx="4454574" cy="2108976"/>
            <a:chOff x="1201713" y="2609349"/>
            <a:chExt cx="4454574" cy="2108976"/>
          </a:xfrm>
        </p:grpSpPr>
        <p:sp>
          <p:nvSpPr>
            <p:cNvPr id="7" name="正方形/長方形 6"/>
            <p:cNvSpPr/>
            <p:nvPr/>
          </p:nvSpPr>
          <p:spPr>
            <a:xfrm>
              <a:off x="1201713" y="2846117"/>
              <a:ext cx="1296144" cy="187220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360143" y="2846117"/>
              <a:ext cx="1296144" cy="18722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矢印コネクタ 9"/>
            <p:cNvCxnSpPr/>
            <p:nvPr/>
          </p:nvCxnSpPr>
          <p:spPr>
            <a:xfrm>
              <a:off x="2494781" y="3494189"/>
              <a:ext cx="18653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/>
            <p:nvPr/>
          </p:nvCxnSpPr>
          <p:spPr>
            <a:xfrm flipH="1">
              <a:off x="2494781" y="3926237"/>
              <a:ext cx="18471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1313083" y="3679505"/>
              <a:ext cx="11229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 smtClean="0"/>
                <a:t>クライアント</a:t>
              </a:r>
              <a:r>
                <a:rPr kumimoji="1" lang="en-US" altLang="ja-JP" sz="1000" dirty="0" smtClean="0"/>
                <a:t>PC</a:t>
              </a:r>
              <a:endParaRPr kumimoji="1" lang="ja-JP" altLang="en-US" sz="1000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4624536" y="3659110"/>
              <a:ext cx="72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サーバ</a:t>
              </a:r>
              <a:r>
                <a:rPr kumimoji="1" lang="en-US" altLang="ja-JP" sz="1000" dirty="0" smtClean="0"/>
                <a:t>PC</a:t>
              </a:r>
              <a:endParaRPr kumimoji="1" lang="ja-JP" altLang="en-US" sz="1000" dirty="0"/>
            </a:p>
          </p:txBody>
        </p:sp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6499" y="2846117"/>
              <a:ext cx="881925" cy="496083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6499" y="4220312"/>
              <a:ext cx="881925" cy="496083"/>
            </a:xfrm>
            <a:prstGeom prst="rect">
              <a:avLst/>
            </a:prstGeom>
          </p:spPr>
        </p:pic>
        <p:sp>
          <p:nvSpPr>
            <p:cNvPr id="18" name="テキスト ボックス 17"/>
            <p:cNvSpPr txBox="1"/>
            <p:nvPr/>
          </p:nvSpPr>
          <p:spPr>
            <a:xfrm>
              <a:off x="3181157" y="2609349"/>
              <a:ext cx="4956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 smtClean="0"/>
                <a:t>画像</a:t>
              </a:r>
              <a:endParaRPr kumimoji="1" lang="ja-JP" altLang="en-US" sz="1000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850190" y="3998245"/>
              <a:ext cx="11576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 smtClean="0"/>
                <a:t>ラベリング画像</a:t>
              </a:r>
              <a:endParaRPr kumimoji="1" lang="ja-JP" altLang="en-US" sz="1000" dirty="0"/>
            </a:p>
          </p:txBody>
        </p:sp>
      </p:grpSp>
      <p:sp>
        <p:nvSpPr>
          <p:cNvPr id="20" name="テキスト ボックス 19"/>
          <p:cNvSpPr txBox="1"/>
          <p:nvPr/>
        </p:nvSpPr>
        <p:spPr>
          <a:xfrm>
            <a:off x="5373216" y="317754"/>
            <a:ext cx="1003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bg2">
                    <a:lumMod val="75000"/>
                  </a:schemeClr>
                </a:solidFill>
              </a:rPr>
              <a:t>Labeling</a:t>
            </a:r>
            <a:endParaRPr kumimoji="1" lang="ja-JP" alt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46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ラベリング</a:t>
            </a:r>
            <a:r>
              <a:rPr lang="en-US" altLang="ja-JP" dirty="0" smtClean="0"/>
              <a:t>-</a:t>
            </a:r>
            <a:r>
              <a:rPr lang="ja-JP" altLang="en-US" dirty="0" smtClean="0"/>
              <a:t>シーケンス図</a:t>
            </a:r>
            <a:r>
              <a:rPr lang="en-US" altLang="ja-JP" dirty="0" smtClean="0"/>
              <a:t>-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2016/5/27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DEATH-march CPU</a:t>
            </a:r>
            <a:r>
              <a:rPr kumimoji="1" lang="ja-JP" altLang="en-US" smtClean="0"/>
              <a:t>班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73216" y="317754"/>
            <a:ext cx="1003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bg2">
                    <a:lumMod val="75000"/>
                  </a:schemeClr>
                </a:solidFill>
              </a:rPr>
              <a:t>Labeling</a:t>
            </a:r>
            <a:endParaRPr kumimoji="1" lang="ja-JP" alt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664804" y="1203598"/>
            <a:ext cx="1080120" cy="43204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4041068" y="1203186"/>
            <a:ext cx="1080120" cy="44387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cxnSp>
        <p:nvCxnSpPr>
          <p:cNvPr id="20" name="直線コネクタ 19"/>
          <p:cNvCxnSpPr>
            <a:stCxn id="10" idx="2"/>
          </p:cNvCxnSpPr>
          <p:nvPr/>
        </p:nvCxnSpPr>
        <p:spPr>
          <a:xfrm>
            <a:off x="2204864" y="1635646"/>
            <a:ext cx="0" cy="288032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1" idx="2"/>
          </p:cNvCxnSpPr>
          <p:nvPr/>
        </p:nvCxnSpPr>
        <p:spPr>
          <a:xfrm>
            <a:off x="4581128" y="1647056"/>
            <a:ext cx="0" cy="286891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2060848" y="1923678"/>
            <a:ext cx="288032" cy="36004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2060848" y="3795886"/>
            <a:ext cx="288032" cy="36004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4437112" y="2103698"/>
            <a:ext cx="288032" cy="36004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5" name="グループ化 34"/>
          <p:cNvGrpSpPr/>
          <p:nvPr/>
        </p:nvGrpSpPr>
        <p:grpSpPr>
          <a:xfrm>
            <a:off x="694235" y="1772772"/>
            <a:ext cx="5255044" cy="2527170"/>
            <a:chOff x="694235" y="1772772"/>
            <a:chExt cx="5255044" cy="2527170"/>
          </a:xfrm>
        </p:grpSpPr>
        <p:sp>
          <p:nvSpPr>
            <p:cNvPr id="16" name="正方形/長方形 15"/>
            <p:cNvSpPr/>
            <p:nvPr/>
          </p:nvSpPr>
          <p:spPr>
            <a:xfrm>
              <a:off x="696906" y="1772772"/>
              <a:ext cx="5252373" cy="2527170"/>
            </a:xfrm>
            <a:prstGeom prst="rect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カード 14"/>
            <p:cNvSpPr/>
            <p:nvPr/>
          </p:nvSpPr>
          <p:spPr>
            <a:xfrm rot="10800000">
              <a:off x="696906" y="1772772"/>
              <a:ext cx="1113340" cy="330926"/>
            </a:xfrm>
            <a:prstGeom prst="flowChartPunchedCard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694235" y="1803330"/>
              <a:ext cx="11160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 smtClean="0"/>
                <a:t>Loop[1,</a:t>
              </a:r>
              <a:r>
                <a:rPr kumimoji="1" lang="ja-JP" altLang="en-US" sz="1100" dirty="0" smtClean="0"/>
                <a:t>画像数</a:t>
              </a:r>
              <a:r>
                <a:rPr kumimoji="1" lang="en-US" altLang="ja-JP" sz="1100" dirty="0" smtClean="0"/>
                <a:t>]</a:t>
              </a:r>
              <a:endParaRPr kumimoji="1" lang="ja-JP" altLang="en-US" sz="1100" dirty="0"/>
            </a:p>
          </p:txBody>
        </p:sp>
      </p:grpSp>
      <p:sp>
        <p:nvSpPr>
          <p:cNvPr id="33" name="正方形/長方形 32"/>
          <p:cNvSpPr/>
          <p:nvPr/>
        </p:nvSpPr>
        <p:spPr>
          <a:xfrm>
            <a:off x="4437112" y="2618327"/>
            <a:ext cx="288032" cy="84295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4437112" y="3615866"/>
            <a:ext cx="288032" cy="36004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/>
          <p:cNvCxnSpPr>
            <a:endCxn id="30" idx="0"/>
          </p:cNvCxnSpPr>
          <p:nvPr/>
        </p:nvCxnSpPr>
        <p:spPr>
          <a:xfrm>
            <a:off x="2348880" y="2103698"/>
            <a:ext cx="223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34" idx="1"/>
          </p:cNvCxnSpPr>
          <p:nvPr/>
        </p:nvCxnSpPr>
        <p:spPr>
          <a:xfrm flipH="1">
            <a:off x="2204864" y="3795886"/>
            <a:ext cx="223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1522214" y="2160894"/>
            <a:ext cx="610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Send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717230" y="3725279"/>
            <a:ext cx="610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Send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77941" y="3822017"/>
            <a:ext cx="84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Receive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697785" y="2213111"/>
            <a:ext cx="84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Receive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885951" y="1750046"/>
            <a:ext cx="121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Image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668526" y="3822017"/>
            <a:ext cx="1620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Image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 Result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841801" y="2875061"/>
            <a:ext cx="84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Labeling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923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ラベリング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工夫した点</a:t>
            </a:r>
            <a:r>
              <a:rPr kumimoji="1" lang="en-US" altLang="ja-JP" dirty="0" smtClean="0"/>
              <a:t>-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800" dirty="0" smtClean="0"/>
              <a:t>受信した画像データをグレイスケール化</a:t>
            </a:r>
            <a:endParaRPr kumimoji="1" lang="en-US" altLang="ja-JP" sz="1800" dirty="0" smtClean="0"/>
          </a:p>
          <a:p>
            <a:pPr lvl="1"/>
            <a:r>
              <a:rPr lang="ja-JP" altLang="en-US" sz="1800" dirty="0" smtClean="0"/>
              <a:t>カラー画像にも対応</a:t>
            </a:r>
            <a:endParaRPr lang="en-US" altLang="ja-JP" sz="1800" dirty="0" smtClean="0"/>
          </a:p>
          <a:p>
            <a:pPr lvl="1"/>
            <a:endParaRPr lang="en-US" altLang="ja-JP" sz="1800" dirty="0" smtClean="0"/>
          </a:p>
          <a:p>
            <a:pPr lvl="1"/>
            <a:endParaRPr kumimoji="1" lang="en-US" altLang="ja-JP" sz="1800" dirty="0"/>
          </a:p>
          <a:p>
            <a:r>
              <a:rPr kumimoji="1" lang="ja-JP" altLang="en-US" sz="1800" dirty="0" smtClean="0"/>
              <a:t>抽出した領域にランダムに色を割り当てる</a:t>
            </a:r>
            <a:endParaRPr kumimoji="1" lang="en-US" altLang="ja-JP" sz="1800" dirty="0" smtClean="0"/>
          </a:p>
          <a:p>
            <a:pPr lvl="1"/>
            <a:r>
              <a:rPr lang="ja-JP" altLang="en-US" sz="1800" dirty="0"/>
              <a:t>領域</a:t>
            </a:r>
            <a:r>
              <a:rPr lang="ja-JP" altLang="en-US" sz="1800" dirty="0" smtClean="0"/>
              <a:t>ごとの色判別がしやすくなった</a:t>
            </a:r>
            <a:endParaRPr kumimoji="1" lang="en-US" altLang="ja-JP" sz="1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2016/5/27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DEATH-march CPU</a:t>
            </a:r>
            <a:r>
              <a:rPr kumimoji="1" lang="ja-JP" altLang="en-US" smtClean="0"/>
              <a:t>班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28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テキストマッチング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工夫した点</a:t>
            </a:r>
            <a:r>
              <a:rPr kumimoji="1" lang="en-US" altLang="ja-JP" dirty="0" smtClean="0"/>
              <a:t>-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800" dirty="0" smtClean="0"/>
              <a:t>配列</a:t>
            </a:r>
            <a:r>
              <a:rPr kumimoji="1" lang="en-US" altLang="ja-JP" sz="1800" dirty="0" err="1" smtClean="0"/>
              <a:t>str_box</a:t>
            </a:r>
            <a:r>
              <a:rPr lang="ja-JP" altLang="en-US" sz="1800" dirty="0" smtClean="0"/>
              <a:t>に</a:t>
            </a:r>
            <a:r>
              <a:rPr lang="en-US" altLang="ja-JP" sz="1800" dirty="0" smtClean="0"/>
              <a:t>zundoko.txt</a:t>
            </a:r>
            <a:r>
              <a:rPr lang="ja-JP" altLang="en-US" sz="1800" dirty="0" smtClean="0"/>
              <a:t>から</a:t>
            </a:r>
            <a:r>
              <a:rPr lang="en-US" altLang="ja-JP" sz="1800" dirty="0" smtClean="0"/>
              <a:t>1</a:t>
            </a:r>
            <a:r>
              <a:rPr lang="ja-JP" altLang="en-US" sz="1800" dirty="0" smtClean="0"/>
              <a:t>文字ずつ格納</a:t>
            </a:r>
            <a:endParaRPr lang="en-US" altLang="ja-JP" sz="1800" dirty="0" smtClean="0"/>
          </a:p>
          <a:p>
            <a:r>
              <a:rPr lang="en-US" altLang="ja-JP" sz="1800" dirty="0" err="1"/>
              <a:t>s</a:t>
            </a:r>
            <a:r>
              <a:rPr lang="en-US" altLang="ja-JP" sz="1800" dirty="0" err="1" smtClean="0"/>
              <a:t>tr_box</a:t>
            </a:r>
            <a:r>
              <a:rPr lang="ja-JP" altLang="en-US" sz="1800" dirty="0" smtClean="0"/>
              <a:t>を初期化</a:t>
            </a:r>
            <a:endParaRPr lang="en-US" altLang="ja-JP" sz="1800" dirty="0" smtClean="0"/>
          </a:p>
          <a:p>
            <a:pPr lvl="1"/>
            <a:r>
              <a:rPr lang="en-US" altLang="ja-JP" sz="1800" dirty="0" err="1"/>
              <a:t>s</a:t>
            </a:r>
            <a:r>
              <a:rPr lang="en-US" altLang="ja-JP" sz="1800" dirty="0" err="1" smtClean="0"/>
              <a:t>trstr</a:t>
            </a:r>
            <a:r>
              <a:rPr lang="ja-JP" altLang="en-US" sz="1800" dirty="0" smtClean="0"/>
              <a:t>により</a:t>
            </a:r>
            <a:r>
              <a:rPr lang="en-US" altLang="ja-JP" sz="1800" dirty="0" err="1" smtClean="0"/>
              <a:t>kiyoshi</a:t>
            </a:r>
            <a:r>
              <a:rPr lang="ja-JP" altLang="en-US" sz="1800" dirty="0" smtClean="0"/>
              <a:t>を見つけるたびに配列を初期化することにより探索</a:t>
            </a:r>
            <a:endParaRPr lang="en-US" altLang="ja-JP" sz="18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2016/5/27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DEATH-march CPU</a:t>
            </a:r>
            <a:r>
              <a:rPr kumimoji="1" lang="ja-JP" altLang="en-US" smtClean="0"/>
              <a:t>班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18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各プログラム単体での動作は正常動作を確認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他端末とのデータ送受信を含むとエラー出力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原因</a:t>
            </a:r>
            <a:r>
              <a:rPr lang="ja-JP" altLang="en-US" smtClean="0"/>
              <a:t>は？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2016/5/27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DEATH-march CPU</a:t>
            </a:r>
            <a:r>
              <a:rPr kumimoji="1" lang="ja-JP" altLang="en-US" smtClean="0"/>
              <a:t>班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29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[1] </a:t>
            </a:r>
            <a:r>
              <a:rPr lang="ja-JP" altLang="en-US" dirty="0" smtClean="0"/>
              <a:t>ラベリングクラス，</a:t>
            </a:r>
            <a:r>
              <a:rPr lang="en-US" altLang="ja-JP" dirty="0" smtClean="0"/>
              <a:t>http</a:t>
            </a:r>
            <a:r>
              <a:rPr lang="en-US" altLang="ja-JP" dirty="0"/>
              <a:t>://imura-lab.org/products/labeling/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2016/5/27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DEATH-march CPU</a:t>
            </a:r>
            <a:r>
              <a:rPr kumimoji="1" lang="ja-JP" altLang="en-US" smtClean="0"/>
              <a:t>班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A14-9FEA-4829-A7BE-DEE65BF4A4F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4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ユーザー定義 8">
      <a:majorFont>
        <a:latin typeface="Segoe UI Semibold"/>
        <a:ea typeface="HG創英角ｺﾞｼｯｸUB"/>
        <a:cs typeface=""/>
      </a:majorFont>
      <a:minorFont>
        <a:latin typeface="Segoe UI"/>
        <a:ea typeface="メイリオ"/>
        <a:cs typeface="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takuya_2015_11_25</Template>
  <TotalTime>6761</TotalTime>
  <Words>221</Words>
  <Application>Microsoft Office PowerPoint</Application>
  <PresentationFormat>ユーザー設定</PresentationFormat>
  <Paragraphs>61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7</vt:i4>
      </vt:variant>
    </vt:vector>
  </HeadingPairs>
  <TitlesOfParts>
    <vt:vector size="17" baseType="lpstr">
      <vt:lpstr>HG創英角ｺﾞｼｯｸUB</vt:lpstr>
      <vt:lpstr>ＭＳ Ｐゴシック</vt:lpstr>
      <vt:lpstr>メイリオ</vt:lpstr>
      <vt:lpstr>Arial</vt:lpstr>
      <vt:lpstr>Calibri</vt:lpstr>
      <vt:lpstr>Calibri Light</vt:lpstr>
      <vt:lpstr>Segoe UI</vt:lpstr>
      <vt:lpstr>Segoe UI Semibold</vt:lpstr>
      <vt:lpstr>クラリティ</vt:lpstr>
      <vt:lpstr>デザインの設定</vt:lpstr>
      <vt:lpstr>PowerPoint プレゼンテーション</vt:lpstr>
      <vt:lpstr>ラベリングプログラム</vt:lpstr>
      <vt:lpstr>ラベリング-シーケンス図-</vt:lpstr>
      <vt:lpstr>ラベリング-工夫した点-</vt:lpstr>
      <vt:lpstr>テキストマッチング-工夫した点-</vt:lpstr>
      <vt:lpstr>まとめ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2015/11/25　ローカルMTG</dc:title>
  <dc:creator>matsumoto</dc:creator>
  <cp:lastModifiedBy>Kobayashi Toki</cp:lastModifiedBy>
  <cp:revision>238</cp:revision>
  <dcterms:created xsi:type="dcterms:W3CDTF">2015-11-26T04:50:47Z</dcterms:created>
  <dcterms:modified xsi:type="dcterms:W3CDTF">2016-05-27T05:40:18Z</dcterms:modified>
</cp:coreProperties>
</file>