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svg" ContentType="image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68E0048-FAFE-499E-937B-401FD34AD484}" type="slidenum">
              <a:t>‹#›</a:t>
            </a:fld>
            <a:endParaRPr lang="de-DE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36F25-FECF-483C-8D6F-2B5BA75F0B90}" type="datetimeFigureOut">
              <a:rPr lang="en-US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26F4C-6E45-4ACC-97AF-B291AD47C4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6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9003-C42E-44B5-AE63-1DAE501D3A37}" type="datetimeFigureOut">
              <a:rPr lang="en-US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D97E7CC-1F78-4983-B1F0-ABF3E14E8718}" type="slidenum"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DFCB4-D74F-4826-BF08-7CFECFFBB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FCE9E-A374-4E8D-885E-DC5DD65A22F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A812C-5AD6-4C52-BA2E-2276EBB57A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21099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1A1A1E-2596-4D77-AB09-E367D2289142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AD56E-CB84-44C8-AC2C-D4A4BEEF636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57845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E994C-0B49-478C-8D5C-A57BC3BE5D84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828A7-683E-41E6-BA99-FB253C9358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40046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4C691-B7DE-4AF4-8153-17216BE61E1C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39C69-1048-4A68-BDD5-4A447C3CF5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35721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E3B37-F3CC-4264-B6B5-3A20A326F00E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44808B-230E-4D25-8A2F-4C28D830BDE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156053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B6A284-4C15-4F87-9A65-464D0258F2B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A362B1-4D3F-4C47-B071-78CE971442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71470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1D9CDB-6F36-452A-9B0D-E3BF8CDD6E54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F3F97-F574-4E1B-A66D-79BB5D8E53B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115454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FE6AD7-010C-403D-8BD2-7C9B5F45DD7F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679BE-8875-4D99-AFFE-A77AC6CC2D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86790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D40056-6C6D-4DEA-A66F-0430086B26C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423B9-717A-4466-BF41-E89DB836B7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77343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DF02A-13B0-427D-85BF-94B7DC4171E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24D73-EA26-4011-92F4-CBF527EEA9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34374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117B0B-5AAE-4800-B349-701FADE42660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6974F3-50BD-4306-8FF8-F9BC955513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628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7DE08-CFED-4458-BDA8-2C0DA3472326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7DE01-CF42-417B-A405-1F626DBA3D1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146841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5B423-2402-41DB-A312-388CD1CE9B3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D8DE3-AEA9-43A8-93D8-DCE2642057D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78532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25FB39-64B1-4261-8FC0-02136EC2CA4E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34A10-DFD7-4120-B110-A314E62BAB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46131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4C52B-B906-4058-979D-CB45D42A7C5F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4C100-7E46-4965-A641-36C5B4D794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9445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9003-C42E-44B5-AE63-1DAE501D3A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C197F-AB3F-4F0A-ABC5-F6034A9F775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17B84-12DA-4F5D-9EBC-7281B10DA18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-216000"/>
            <a:endParaRPr lang="de-DE" sz="2810"/>
          </a:p>
        </p:txBody>
      </p:sp>
    </p:spTree>
    <p:extLst>
      <p:ext uri="{BB962C8B-B14F-4D97-AF65-F5344CB8AC3E}">
        <p14:creationId xmlns:p14="http://schemas.microsoft.com/office/powerpoint/2010/main" val="8395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D399FF63-FED4-467D-AB37-501A8C9F6E5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68000"/>
            <a:ext cx="9072000" cy="4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BA3DFF2C-C2B3-4BE9-9DDB-098385E5B40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15900"/>
            <a:ext cx="2266950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3212" cy="5537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D79D1F8B-EBDC-4498-940B-E3DAD1E1E7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5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18954540-0B18-4ABD-B208-9D6EC1B947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4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216000"/>
            <a:ext cx="9072000" cy="9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68000"/>
            <a:ext cx="9072000" cy="32882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A0F3B3FA-F012-4446-A2BA-43DF69A528E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27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3FAB9708-BACE-438E-92A2-905CFD7AC17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216000"/>
            <a:ext cx="9072000" cy="9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60875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DB212066-73A0-4EC2-9C41-D7309BD79D4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8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27F71A35-B0E6-42DB-9D03-D8C66860FFB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0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216000"/>
            <a:ext cx="9072000" cy="9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7EA39F03-409E-45F2-B6BA-4ED9D0F357E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79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D93B3B19-C197-4F6D-AD72-BD965377F2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6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EFD7EDE5-B903-4045-979B-4F9CA25F4AD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50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68000"/>
            <a:ext cx="9072000" cy="438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C9655E6A-3B80-4F1E-86AF-36398FF825C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7441D86F-F664-4F33-BDC1-352F2245BCD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50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216000"/>
            <a:ext cx="9072000" cy="9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68000"/>
            <a:ext cx="9072000" cy="32882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35EFAE4E-A0B2-41AC-A7A3-5BD43C8C345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1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15900"/>
            <a:ext cx="2266950" cy="4440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3212" cy="44402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4920"/>
            <a:ext cx="234828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000" y="5164920"/>
            <a:ext cx="3195000" cy="39060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000" y="5164920"/>
            <a:ext cx="2348280" cy="390600"/>
          </a:xfrm>
        </p:spPr>
        <p:txBody>
          <a:bodyPr/>
          <a:lstStyle/>
          <a:p>
            <a:pPr lvl="0"/>
            <a:fld id="{9BE75CEF-15BF-45D5-AAD0-A694130D416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76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142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48" y="3598909"/>
            <a:ext cx="5623729" cy="102520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231B7-B0FD-479A-846B-BB5650B8A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163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5F109-2ECA-4760-9256-F1218C3C018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483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142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448" y="3598844"/>
            <a:ext cx="5623729" cy="1046035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8321C4-C73B-4F8F-84D9-1A98267ADF9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9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962" y="2181271"/>
            <a:ext cx="3531998" cy="256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0665" y="2181271"/>
            <a:ext cx="3530738" cy="256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7C784-A02E-466F-91A4-2DB4B32C6A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0822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221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221" y="2599002"/>
            <a:ext cx="3530739" cy="2147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0665" y="2599002"/>
            <a:ext cx="3516878" cy="21471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40665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1142F-874D-44E4-ACE1-D55634A53C5E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2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C157F-C83B-4EFE-B908-92A79D6ABE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922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40A7A6-1D26-4303-9154-DBB26E90CC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72814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E153398F-9DA2-4BA8-BEDB-FCC337F23D2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35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5040313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5321" y="1855314"/>
            <a:ext cx="3709670" cy="94384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45" y="665345"/>
            <a:ext cx="3981847" cy="4339861"/>
          </a:xfrm>
        </p:spPr>
        <p:txBody>
          <a:bodyPr>
            <a:normAutofit/>
          </a:bodyPr>
          <a:lstStyle>
            <a:lvl1pPr>
              <a:defRPr sz="1571">
                <a:solidFill>
                  <a:schemeClr val="tx1"/>
                </a:solidFill>
              </a:defRPr>
            </a:lvl1pPr>
            <a:lvl2pPr>
              <a:defRPr sz="1323">
                <a:solidFill>
                  <a:schemeClr val="tx1"/>
                </a:solidFill>
              </a:defRPr>
            </a:lvl2pPr>
            <a:lvl3pPr>
              <a:defRPr sz="1323">
                <a:solidFill>
                  <a:schemeClr val="tx1"/>
                </a:solidFill>
              </a:defRPr>
            </a:lvl3pPr>
            <a:lvl4pPr>
              <a:defRPr sz="1323">
                <a:solidFill>
                  <a:schemeClr val="tx1"/>
                </a:solidFill>
              </a:defRPr>
            </a:lvl4pPr>
            <a:lvl5pPr>
              <a:defRPr sz="1323">
                <a:solidFill>
                  <a:schemeClr val="tx1"/>
                </a:solidFill>
              </a:defRPr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EAF83F-DC4E-49CB-BEA5-E44FF3483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6280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5040312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8506" y="1855313"/>
            <a:ext cx="3716567" cy="93817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0312" y="0"/>
            <a:ext cx="5045354" cy="56705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46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lvl="0"/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D773D-B6CC-4A15-B715-4B77015F56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699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F8BEB-661D-4945-A179-5193854D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3884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591" y="774975"/>
            <a:ext cx="1073719" cy="412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4755" y="774975"/>
            <a:ext cx="5125053" cy="412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B9EC5-498F-4086-A623-EC6DB7ED3F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19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69F1F762-3690-440E-BD3F-5ACE5A883DB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85AD6D6C-73B4-425C-8754-C1D795864BE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EC58EECD-05DF-4ECA-BE59-739BED29B4C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0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04F02057-4AB1-4906-BE50-CCE0C8192EC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7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0159C581-CACE-45E0-AEC5-D312B3E41ED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52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5165280"/>
            <a:ext cx="234828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5165280"/>
            <a:ext cx="3195000" cy="39096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5165280"/>
            <a:ext cx="2348280" cy="390960"/>
          </a:xfrm>
        </p:spPr>
        <p:txBody>
          <a:bodyPr/>
          <a:lstStyle/>
          <a:p>
            <a:pPr lvl="0"/>
            <a:fld id="{ACF1E87B-2569-4208-A368-2D33505C17E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4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sv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sv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de-DE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368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Click to edit the outline text format</a:t>
            </a:r>
          </a:p>
          <a:p>
            <a:pPr lvl="1"/>
            <a:r>
              <a:rPr lang="de-DE"/>
              <a:t>Second Outline Level</a:t>
            </a:r>
          </a:p>
          <a:p>
            <a:pPr lvl="2"/>
            <a:r>
              <a:rPr lang="de-DE"/>
              <a:t>Third Outline Level</a:t>
            </a:r>
          </a:p>
          <a:p>
            <a:pPr lvl="3"/>
            <a:r>
              <a:rPr lang="de-DE"/>
              <a:t>Fourth Outline Level</a:t>
            </a:r>
          </a:p>
          <a:p>
            <a:pPr lvl="4"/>
            <a:r>
              <a:rPr lang="de-DE"/>
              <a:t>Fifth Outline Level</a:t>
            </a:r>
          </a:p>
          <a:p>
            <a:pPr lvl="5"/>
            <a:r>
              <a:rPr lang="de-DE"/>
              <a:t>Sixth Outline Level</a:t>
            </a:r>
          </a:p>
          <a:p>
            <a:pPr lvl="6"/>
            <a:r>
              <a:rPr lang="de-DE"/>
              <a:t>Seventh Outline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4F122B6-CE30-410A-A545-72DBF8E46548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de-DE" sz="3300" b="0" i="0" u="none" strike="noStrike" kern="1200">
          <a:ln>
            <a:noFill/>
          </a:ln>
          <a:latin typeface="Liberation Sans" pitchFamily="18"/>
          <a:ea typeface="Droid Sans Fallback" pitchFamily="2"/>
          <a:cs typeface="Lohit Hindi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063"/>
        </a:spcAft>
        <a:buClr>
          <a:srgbClr val="FFFFFF"/>
        </a:buClr>
        <a:buSzPct val="45000"/>
        <a:buFont typeface="StarSymbol"/>
        <a:buChar char="●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1pPr>
      <a:lvl2pPr marL="0" marR="0" lvl="1" indent="0" rtl="0" hangingPunct="0">
        <a:spcBef>
          <a:spcPts val="0"/>
        </a:spcBef>
        <a:spcAft>
          <a:spcPts val="1063"/>
        </a:spcAft>
        <a:buClr>
          <a:srgbClr val="FFFFFF"/>
        </a:buClr>
        <a:buSzPct val="75000"/>
        <a:buFont typeface="StarSymbol"/>
        <a:buChar char="–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2pPr>
      <a:lvl3pPr marL="0" marR="0" lvl="2" indent="0" rtl="0" hangingPunct="0">
        <a:spcBef>
          <a:spcPts val="0"/>
        </a:spcBef>
        <a:spcAft>
          <a:spcPts val="1063"/>
        </a:spcAft>
        <a:buClr>
          <a:srgbClr val="FFFFFF"/>
        </a:buClr>
        <a:buSzPct val="45000"/>
        <a:buFont typeface="StarSymbol"/>
        <a:buChar char="●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3pPr>
      <a:lvl4pPr marL="0" marR="0" lvl="3" indent="0" rtl="0" hangingPunct="0">
        <a:spcBef>
          <a:spcPts val="0"/>
        </a:spcBef>
        <a:spcAft>
          <a:spcPts val="1063"/>
        </a:spcAft>
        <a:buClr>
          <a:srgbClr val="FFFFFF"/>
        </a:buClr>
        <a:buSzPct val="75000"/>
        <a:buFont typeface="StarSymbol"/>
        <a:buChar char="–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4pPr>
      <a:lvl5pPr marL="0" marR="0" lvl="4" indent="0" rtl="0" hangingPunct="0">
        <a:spcBef>
          <a:spcPts val="0"/>
        </a:spcBef>
        <a:spcAft>
          <a:spcPts val="1063"/>
        </a:spcAft>
        <a:buClr>
          <a:srgbClr val="FFFFFF"/>
        </a:buClr>
        <a:buSzPct val="45000"/>
        <a:buFont typeface="StarSymbol"/>
        <a:buChar char="●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5pPr>
      <a:lvl6pPr marL="0" marR="0" lvl="5" indent="0" rtl="0" hangingPunct="0">
        <a:spcBef>
          <a:spcPts val="0"/>
        </a:spcBef>
        <a:spcAft>
          <a:spcPts val="1063"/>
        </a:spcAft>
        <a:buClr>
          <a:srgbClr val="FFFFFF"/>
        </a:buClr>
        <a:buSzPct val="45000"/>
        <a:buFont typeface="StarSymbol"/>
        <a:buChar char="●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6pPr>
      <a:lvl7pPr marL="0" marR="0" lvl="6" indent="0" rtl="0" hangingPunct="0">
        <a:spcBef>
          <a:spcPts val="0"/>
        </a:spcBef>
        <a:spcAft>
          <a:spcPts val="1063"/>
        </a:spcAft>
        <a:buClr>
          <a:srgbClr val="FFFFFF"/>
        </a:buClr>
        <a:buSzPct val="45000"/>
        <a:buFont typeface="StarSymbol"/>
        <a:buChar char="●"/>
        <a:tabLst/>
        <a:defRPr lang="de-DE" sz="2400" b="0" i="0" u="none" strike="noStrike" kern="1200">
          <a:ln>
            <a:noFill/>
          </a:ln>
          <a:solidFill>
            <a:srgbClr val="FFFFFF"/>
          </a:solidFill>
          <a:latin typeface="Liberation Sans" pitchFamily="18"/>
          <a:ea typeface="Droid Sans Fallback" pitchFamily="2"/>
          <a:cs typeface="Lohit Hind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216000"/>
            <a:ext cx="9072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368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76B2C12-016E-4193-BFD8-AC3962BF8848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de-DE" sz="357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148"/>
        </a:spcAft>
        <a:tabLst/>
        <a:defRPr lang="de-DE" sz="260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844755" y="797658"/>
            <a:ext cx="6391116" cy="98289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4755" y="2181272"/>
            <a:ext cx="6391116" cy="25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6937" y="5158576"/>
            <a:ext cx="2276860" cy="26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083" y="5156420"/>
            <a:ext cx="4879238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5723" y="5141299"/>
            <a:ext cx="302419" cy="302429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9" spc="0" baseline="0">
                <a:solidFill>
                  <a:srgbClr val="FFFFFF"/>
                </a:solidFill>
              </a:defRPr>
            </a:lvl1pPr>
          </a:lstStyle>
          <a:p>
            <a:pPr lvl="0"/>
            <a:fld id="{A4F122B6-CE30-410A-A545-72DBF8E465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06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56026" rtl="0" eaLnBrk="1" latinLnBrk="0" hangingPunct="1">
        <a:lnSpc>
          <a:spcPct val="90000"/>
        </a:lnSpc>
        <a:spcBef>
          <a:spcPct val="0"/>
        </a:spcBef>
        <a:buNone/>
        <a:defRPr sz="2315" kern="1200" cap="all" spc="165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4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78013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67019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602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45032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85475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227230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70297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6678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82680" y="930240"/>
            <a:ext cx="5714640" cy="38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82680" y="930240"/>
            <a:ext cx="5714640" cy="38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46739" y="1655396"/>
            <a:ext cx="6940062" cy="328771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2400" b="1" dirty="0" err="1" smtClean="0">
                <a:latin typeface="Century" charset="0"/>
                <a:ea typeface="Century" charset="0"/>
                <a:cs typeface="Century" charset="0"/>
              </a:rPr>
              <a:t>api.newslookup.com</a:t>
            </a:r>
            <a:endParaRPr lang="de-DE" sz="2400" b="1" dirty="0">
              <a:latin typeface="Century" charset="0"/>
              <a:ea typeface="Century" charset="0"/>
              <a:cs typeface="Century" charset="0"/>
            </a:endParaRPr>
          </a:p>
          <a:p>
            <a:pPr marL="0" lvl="0" indent="0">
              <a:buSzPct val="45000"/>
              <a:buNone/>
            </a:pPr>
            <a:endParaRPr lang="de-DE" sz="100" b="1" dirty="0">
              <a:latin typeface="Century" charset="0"/>
              <a:ea typeface="Century" charset="0"/>
              <a:cs typeface="Century" charset="0"/>
            </a:endParaRPr>
          </a:p>
          <a:p>
            <a:pPr marL="0" lvl="0" indent="0">
              <a:buSzPct val="45000"/>
              <a:buNone/>
            </a:pPr>
            <a:r>
              <a:rPr lang="de-DE" sz="2400" b="1" dirty="0" err="1">
                <a:latin typeface="Century" charset="0"/>
                <a:ea typeface="Century" charset="0"/>
                <a:cs typeface="Century" charset="0"/>
              </a:rPr>
              <a:t>newsapi.org</a:t>
            </a:r>
            <a:endParaRPr lang="de-DE" sz="2400" b="1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None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Titles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descriptions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sources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categories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published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dates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images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external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links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article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source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region</a:t>
            </a:r>
            <a:endParaRPr lang="de-DE" sz="2000" dirty="0">
              <a:latin typeface="Century" charset="0"/>
              <a:ea typeface="Century" charset="0"/>
              <a:cs typeface="Century" charset="0"/>
            </a:endParaRPr>
          </a:p>
          <a:p>
            <a:pPr marL="0" lvl="0" indent="0">
              <a:buSzPct val="45000"/>
              <a:buNone/>
            </a:pPr>
            <a:r>
              <a:rPr lang="de-DE" sz="2400" b="1" dirty="0" err="1">
                <a:latin typeface="Century" charset="0"/>
                <a:ea typeface="Century" charset="0"/>
                <a:cs typeface="Century" charset="0"/>
              </a:rPr>
              <a:t>restcountries.eu</a:t>
            </a:r>
            <a:endParaRPr lang="de-DE" sz="2400" b="1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None/>
            </a:pP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Country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specifics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: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language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currency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location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data</a:t>
            </a:r>
            <a:endParaRPr lang="de-DE" sz="20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Data </a:t>
            </a:r>
            <a:r>
              <a:rPr lang="de-DE" dirty="0" err="1" smtClean="0"/>
              <a:t>scraping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5354" y="1667119"/>
            <a:ext cx="6459415" cy="32877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great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!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had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a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hard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time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finding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a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topic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someone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took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Music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Scraping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pure HTML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horrible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avoided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it</a:t>
            </a:r>
            <a:endParaRPr lang="de-DE" sz="2000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Fat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cats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that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can't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wipe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their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butt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trump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randomly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appear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on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front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page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great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success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Critiques</a:t>
            </a:r>
            <a:r>
              <a:rPr lang="de-DE" dirty="0" smtClean="0"/>
              <a:t> </a:t>
            </a:r>
            <a:r>
              <a:rPr lang="de-DE" dirty="0" err="1" smtClean="0"/>
              <a:t>BestBytes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75692" y="1596781"/>
            <a:ext cx="6435970" cy="32877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was a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great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idea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!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Where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platforms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in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game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table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Hard time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pulling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individual large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images</a:t>
            </a:r>
            <a:endParaRPr lang="de-DE" sz="2000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was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insanely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comprehensive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what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000" dirty="0" err="1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de-DE" sz="2000" dirty="0">
                <a:latin typeface="Century" charset="0"/>
                <a:ea typeface="Century" charset="0"/>
                <a:cs typeface="Century" charset="0"/>
              </a:rPr>
              <a:t> 3DO?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Critiques</a:t>
            </a:r>
            <a:r>
              <a:rPr lang="de-DE" dirty="0" smtClean="0"/>
              <a:t> VGCIDB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9599" y="430200"/>
            <a:ext cx="6400799" cy="48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76487" y="1728176"/>
            <a:ext cx="3024554" cy="328771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1800" b="1" dirty="0" err="1" smtClean="0">
                <a:latin typeface="Century" charset="0"/>
                <a:ea typeface="Century" charset="0"/>
                <a:cs typeface="Century" charset="0"/>
              </a:rPr>
              <a:t>Opened</a:t>
            </a:r>
            <a:endParaRPr lang="de-DE" sz="1800" b="1" dirty="0" smtClean="0">
              <a:latin typeface="Century" charset="0"/>
              <a:ea typeface="Century" charset="0"/>
              <a:cs typeface="Century" charset="0"/>
            </a:endParaRPr>
          </a:p>
          <a:p>
            <a:pPr>
              <a:buSzPct val="45000"/>
            </a:pPr>
            <a:endParaRPr lang="de-DE" sz="1800" b="1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Eric: 35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Ryan: 7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Santiago: 0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Said: 2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Walter: 2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48996" y="1728175"/>
            <a:ext cx="3068881" cy="328771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1800" b="1" dirty="0" err="1">
                <a:latin typeface="Century" charset="0"/>
                <a:ea typeface="Century" charset="0"/>
                <a:cs typeface="Century" charset="0"/>
              </a:rPr>
              <a:t>Closed</a:t>
            </a:r>
            <a:endParaRPr lang="de-DE" sz="1800" b="1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endParaRPr lang="de-DE" sz="1600" dirty="0" smtClean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Eric</a:t>
            </a: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: 39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Ryan: 4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Santiago: </a:t>
            </a: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1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Said: 1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Walter: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Issues</a:t>
            </a:r>
            <a:r>
              <a:rPr lang="de-DE" dirty="0" smtClean="0"/>
              <a:t> 45 </a:t>
            </a:r>
            <a:r>
              <a:rPr lang="de-DE" dirty="0" err="1" smtClean="0"/>
              <a:t>closed</a:t>
            </a:r>
            <a:r>
              <a:rPr lang="de-DE" dirty="0" smtClean="0"/>
              <a:t> | 1 open 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3360" y="91800"/>
            <a:ext cx="455364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18746" y="1385766"/>
            <a:ext cx="4818185" cy="3287713"/>
          </a:xfrm>
        </p:spPr>
        <p:txBody>
          <a:bodyPr>
            <a:normAutofit/>
          </a:bodyPr>
          <a:lstStyle/>
          <a:p>
            <a:pPr lvl="0" algn="ctr"/>
            <a:r>
              <a:rPr lang="de-DE" sz="2800" dirty="0">
                <a:latin typeface="Century" charset="0"/>
                <a:ea typeface="Century" charset="0"/>
                <a:cs typeface="Century" charset="0"/>
              </a:rPr>
              <a:t>Run </a:t>
            </a:r>
            <a:r>
              <a:rPr lang="de-DE" sz="2800" dirty="0" err="1">
                <a:latin typeface="Century" charset="0"/>
                <a:ea typeface="Century" charset="0"/>
                <a:cs typeface="Century" charset="0"/>
              </a:rPr>
              <a:t>them</a:t>
            </a:r>
            <a:r>
              <a:rPr lang="de-DE" sz="2800" dirty="0">
                <a:latin typeface="Century" charset="0"/>
                <a:ea typeface="Century" charset="0"/>
                <a:cs typeface="Century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4012" y="1992395"/>
            <a:ext cx="5952600" cy="3323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Unit </a:t>
            </a:r>
            <a:r>
              <a:rPr lang="de-DE" dirty="0" err="1" smtClean="0"/>
              <a:t>tests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6487" y="442508"/>
            <a:ext cx="5327650" cy="720725"/>
          </a:xfrm>
        </p:spPr>
        <p:txBody>
          <a:bodyPr/>
          <a:lstStyle/>
          <a:p>
            <a:pPr lvl="0"/>
            <a:r>
              <a:rPr lang="de-DE" dirty="0" err="1" smtClean="0"/>
              <a:t>BestBytes</a:t>
            </a:r>
            <a:r>
              <a:rPr lang="de-DE" dirty="0" smtClean="0"/>
              <a:t> TEAM</a:t>
            </a:r>
            <a:endParaRPr lang="de-DE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376487" y="1951414"/>
            <a:ext cx="5327650" cy="2554545"/>
          </a:xfrm>
        </p:spPr>
        <p:txBody>
          <a:bodyPr wrap="square" anchor="ctr">
            <a:spAutoFit/>
          </a:bodyPr>
          <a:lstStyle/>
          <a:p>
            <a:pPr marL="0" lvl="0" indent="0">
              <a:buNone/>
            </a:pPr>
            <a:r>
              <a:rPr lang="de-DE" sz="3200" dirty="0" smtClean="0">
                <a:latin typeface="Century" charset="0"/>
                <a:ea typeface="Century" charset="0"/>
                <a:cs typeface="Century" charset="0"/>
              </a:rPr>
              <a:t>Walter </a:t>
            </a: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Xia</a:t>
            </a:r>
            <a:br>
              <a:rPr lang="de-DE" sz="3200" dirty="0">
                <a:latin typeface="Century" charset="0"/>
                <a:ea typeface="Century" charset="0"/>
                <a:cs typeface="Century" charset="0"/>
              </a:rPr>
            </a:b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Ryan Fuller</a:t>
            </a:r>
            <a:br>
              <a:rPr lang="de-DE" sz="3200" dirty="0">
                <a:latin typeface="Century" charset="0"/>
                <a:ea typeface="Century" charset="0"/>
                <a:cs typeface="Century" charset="0"/>
              </a:rPr>
            </a:b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Eric Kramer </a:t>
            </a:r>
            <a:br>
              <a:rPr lang="de-DE" sz="3200" dirty="0">
                <a:latin typeface="Century" charset="0"/>
                <a:ea typeface="Century" charset="0"/>
                <a:cs typeface="Century" charset="0"/>
              </a:rPr>
            </a:b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Abderrahman Said-</a:t>
            </a:r>
            <a:r>
              <a:rPr lang="de-DE" sz="3200" dirty="0" err="1">
                <a:latin typeface="Century" charset="0"/>
                <a:ea typeface="Century" charset="0"/>
                <a:cs typeface="Century" charset="0"/>
              </a:rPr>
              <a:t>Alaoui</a:t>
            </a: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 </a:t>
            </a:r>
            <a:br>
              <a:rPr lang="de-DE" sz="3200" dirty="0">
                <a:latin typeface="Century" charset="0"/>
                <a:ea typeface="Century" charset="0"/>
                <a:cs typeface="Century" charset="0"/>
              </a:rPr>
            </a:br>
            <a:r>
              <a:rPr lang="de-DE" sz="3200" dirty="0">
                <a:latin typeface="Century" charset="0"/>
                <a:ea typeface="Century" charset="0"/>
                <a:cs typeface="Century" charset="0"/>
              </a:rPr>
              <a:t>Santiago Munevar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76487" y="2139130"/>
            <a:ext cx="5327650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9006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88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8013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19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6026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45032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5475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230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0297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6678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200" dirty="0" smtClean="0">
                <a:latin typeface="Century" charset="0"/>
                <a:ea typeface="Century" charset="0"/>
                <a:cs typeface="Century" charset="0"/>
              </a:rPr>
              <a:t>A Trump </a:t>
            </a:r>
            <a:r>
              <a:rPr lang="de-DE" sz="3200" dirty="0" err="1" smtClean="0">
                <a:latin typeface="Century" charset="0"/>
                <a:ea typeface="Century" charset="0"/>
                <a:cs typeface="Century" charset="0"/>
              </a:rPr>
              <a:t>meme</a:t>
            </a:r>
            <a:r>
              <a:rPr lang="de-DE" sz="32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3200" dirty="0" err="1" smtClean="0">
                <a:latin typeface="Century" charset="0"/>
                <a:ea typeface="Century" charset="0"/>
                <a:cs typeface="Century" charset="0"/>
              </a:rPr>
              <a:t>generator</a:t>
            </a:r>
            <a:r>
              <a:rPr lang="de-DE" sz="3200" dirty="0" smtClean="0">
                <a:latin typeface="Century" charset="0"/>
                <a:ea typeface="Century" charset="0"/>
                <a:cs typeface="Century" charset="0"/>
              </a:rPr>
              <a:t>?</a:t>
            </a:r>
            <a:endParaRPr lang="de-DE" sz="3200" dirty="0">
              <a:latin typeface="Century" charset="0"/>
              <a:ea typeface="Century" charset="0"/>
              <a:cs typeface="Century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9480" y="14760"/>
            <a:ext cx="45410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Website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2214" y="1689503"/>
            <a:ext cx="6876196" cy="2123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9006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88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8013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19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6026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45032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5475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230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0297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6678" indent="-189006" algn="l" defTabSz="756026" rtl="0" eaLnBrk="1" latinLnBrk="0" hangingPunct="1">
              <a:lnSpc>
                <a:spcPct val="100000"/>
              </a:lnSpc>
              <a:spcBef>
                <a:spcPts val="82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2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Since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somebody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took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music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immediately</a:t>
            </a:r>
            <a:endParaRPr lang="de-DE" sz="2800" dirty="0"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800" dirty="0" smtClean="0"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 smtClean="0">
                <a:latin typeface="Century" charset="0"/>
                <a:ea typeface="Century" charset="0"/>
                <a:cs typeface="Century" charset="0"/>
              </a:rPr>
              <a:t>Topic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	News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 err="1" smtClean="0">
                <a:latin typeface="Century" charset="0"/>
                <a:ea typeface="Century" charset="0"/>
                <a:cs typeface="Century" charset="0"/>
              </a:rPr>
              <a:t>Pillars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 	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Articles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| </a:t>
            </a:r>
            <a:r>
              <a:rPr lang="de-DE" sz="2800" dirty="0" err="1" smtClean="0">
                <a:latin typeface="Century" charset="0"/>
                <a:ea typeface="Century" charset="0"/>
                <a:cs typeface="Century" charset="0"/>
              </a:rPr>
              <a:t>Sources</a:t>
            </a:r>
            <a:r>
              <a:rPr lang="de-DE" sz="2800" dirty="0" smtClean="0">
                <a:latin typeface="Century" charset="0"/>
                <a:ea typeface="Century" charset="0"/>
                <a:cs typeface="Century" charset="0"/>
              </a:rPr>
              <a:t> | Locations</a:t>
            </a:r>
            <a:endParaRPr lang="de-DE" sz="2800" dirty="0">
              <a:latin typeface="Century" charset="0"/>
              <a:ea typeface="Century" charset="0"/>
              <a:cs typeface="Centur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432000"/>
            <a:ext cx="6048000" cy="5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870199"/>
            <a:ext cx="949104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uml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2723" y="1730985"/>
            <a:ext cx="2881313" cy="3532677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1800" b="1" dirty="0" err="1" smtClean="0">
                <a:latin typeface="Century" charset="0"/>
                <a:ea typeface="Century" charset="0"/>
                <a:cs typeface="Century" charset="0"/>
              </a:rPr>
              <a:t>Articles</a:t>
            </a:r>
            <a:endParaRPr lang="de-DE" sz="1800" b="1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de-DE" sz="18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Title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Description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Source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1600" dirty="0" err="1" smtClean="0">
                <a:latin typeface="Century" charset="0"/>
                <a:ea typeface="Century" charset="0"/>
                <a:cs typeface="Century" charset="0"/>
              </a:rPr>
              <a:t>Publication</a:t>
            </a: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1600" dirty="0">
                <a:latin typeface="Century" charset="0"/>
                <a:ea typeface="Century" charset="0"/>
                <a:cs typeface="Century" charset="0"/>
              </a:rPr>
              <a:t>Date</a:t>
            </a: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1600" dirty="0" err="1" smtClean="0">
                <a:latin typeface="Century" charset="0"/>
                <a:ea typeface="Century" charset="0"/>
                <a:cs typeface="Century" charset="0"/>
              </a:rPr>
              <a:t>Category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Region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007277" y="1730985"/>
            <a:ext cx="2663825" cy="3532677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1800" b="1" dirty="0" err="1" smtClean="0">
                <a:latin typeface="Century" charset="0"/>
                <a:ea typeface="Century" charset="0"/>
                <a:cs typeface="Century" charset="0"/>
              </a:rPr>
              <a:t>Sources</a:t>
            </a:r>
            <a:endParaRPr lang="de-DE" sz="1800" b="1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de-DE" sz="18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Logo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Name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Country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Language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Description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814343" y="1730985"/>
            <a:ext cx="2811462" cy="3532677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sz="1800" b="1" dirty="0" smtClean="0">
                <a:latin typeface="Century" charset="0"/>
                <a:ea typeface="Century" charset="0"/>
                <a:cs typeface="Century" charset="0"/>
              </a:rPr>
              <a:t>Locations</a:t>
            </a:r>
            <a:endParaRPr lang="de-DE" sz="1600" b="1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Country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Region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Currency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de-DE" sz="1600" dirty="0" err="1" smtClean="0">
                <a:latin typeface="Century" charset="0"/>
                <a:ea typeface="Century" charset="0"/>
                <a:cs typeface="Century" charset="0"/>
              </a:rPr>
              <a:t>Lat</a:t>
            </a: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/Long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Capital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060"/>
              </a:spcAft>
              <a:buSzPct val="75000"/>
              <a:buFont typeface="StarSymbol"/>
              <a:buChar char="–"/>
            </a:pPr>
            <a:r>
              <a:rPr lang="de-DE" sz="1600" dirty="0" smtClean="0">
                <a:latin typeface="Century" charset="0"/>
                <a:ea typeface="Century" charset="0"/>
                <a:cs typeface="Century" charset="0"/>
              </a:rPr>
              <a:t> Population</a:t>
            </a:r>
            <a:endParaRPr lang="de-DE" sz="16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2376487" y="442508"/>
            <a:ext cx="5327650" cy="7207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5" kern="1200" cap="all" spc="165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Pillars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8000" y="0"/>
            <a:ext cx="4824000" cy="5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bstract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../../../../usr/lib/libreoffice/share/template/common/layout/Metropolis.otp</Template>
  <TotalTime>20</TotalTime>
  <Words>267</Words>
  <Application>Microsoft Macintosh PowerPoint</Application>
  <PresentationFormat>Custom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Calibri</vt:lpstr>
      <vt:lpstr>Century</vt:lpstr>
      <vt:lpstr>Corbel</vt:lpstr>
      <vt:lpstr>DejaVu Sans</vt:lpstr>
      <vt:lpstr>Droid Sans Fallback</vt:lpstr>
      <vt:lpstr>Gill Sans MT</vt:lpstr>
      <vt:lpstr>Liberation Sans</vt:lpstr>
      <vt:lpstr>Liberation Serif</vt:lpstr>
      <vt:lpstr>Lohit Hindi</vt:lpstr>
      <vt:lpstr>StarSymbol</vt:lpstr>
      <vt:lpstr>Arial</vt:lpstr>
      <vt:lpstr>Metropolis</vt:lpstr>
      <vt:lpstr>AbstractRed</vt:lpstr>
      <vt:lpstr>Parcel</vt:lpstr>
      <vt:lpstr>PowerPoint Presentation</vt:lpstr>
      <vt:lpstr>BestBytes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cp:lastModifiedBy>Munevar, Santiago</cp:lastModifiedBy>
  <cp:revision>5</cp:revision>
  <dcterms:created xsi:type="dcterms:W3CDTF">2016-11-16T11:16:22Z</dcterms:created>
  <dcterms:modified xsi:type="dcterms:W3CDTF">2016-11-17T22:15:13Z</dcterms:modified>
</cp:coreProperties>
</file>