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4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5276170-F03D-4907-8AF8-8CC8AC5A0910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Анелия </a:t>
            </a:r>
            <a:r>
              <a:rPr lang="bg-BG" dirty="0" err="1" smtClean="0"/>
              <a:t>Конарчева</a:t>
            </a:r>
            <a:r>
              <a:rPr lang="bg-BG" dirty="0" smtClean="0"/>
              <a:t>, Димитър Бялков, Димитър Тодоров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Luminous Sales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619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Команден интерфейс</a:t>
            </a:r>
            <a:endParaRPr lang="bg-BG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Бърз, лек, удобен</a:t>
            </a:r>
          </a:p>
          <a:p>
            <a:r>
              <a:rPr lang="bg-BG" dirty="0" smtClean="0"/>
              <a:t>Интуитивен дизайн</a:t>
            </a:r>
          </a:p>
          <a:p>
            <a:r>
              <a:rPr lang="bg-BG" dirty="0" smtClean="0"/>
              <a:t>Съвместим с </a:t>
            </a:r>
            <a:r>
              <a:rPr lang="en-US" dirty="0" smtClean="0"/>
              <a:t>Windows</a:t>
            </a:r>
            <a:r>
              <a:rPr lang="en-US" baseline="30000" dirty="0" smtClean="0"/>
              <a:t>®</a:t>
            </a:r>
            <a:r>
              <a:rPr lang="en-US" dirty="0" smtClean="0"/>
              <a:t>, </a:t>
            </a:r>
            <a:r>
              <a:rPr lang="en-US" dirty="0" err="1" smtClean="0"/>
              <a:t>macOS</a:t>
            </a:r>
            <a:r>
              <a:rPr lang="en-US" baseline="30000" dirty="0"/>
              <a:t>®</a:t>
            </a:r>
            <a:r>
              <a:rPr lang="en-US" dirty="0" smtClean="0"/>
              <a:t>, GNU/Linux</a:t>
            </a:r>
            <a:r>
              <a:rPr lang="bg-BG" dirty="0" smtClean="0"/>
              <a:t> ??????????????????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8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Visual Studio 2019</a:t>
            </a:r>
          </a:p>
          <a:p>
            <a:r>
              <a:rPr lang="en-US" dirty="0" smtClean="0"/>
              <a:t>.NET Core 3.1</a:t>
            </a:r>
          </a:p>
          <a:p>
            <a:r>
              <a:rPr lang="en-US" dirty="0" smtClean="0"/>
              <a:t>Entity Framework Core</a:t>
            </a:r>
          </a:p>
          <a:p>
            <a:r>
              <a:rPr lang="en-US" dirty="0" smtClean="0"/>
              <a:t>Microsoft SQL Server</a:t>
            </a:r>
            <a:endParaRPr lang="bg-BG" dirty="0" smtClean="0"/>
          </a:p>
          <a:p>
            <a:r>
              <a:rPr lang="en-US" dirty="0" smtClean="0"/>
              <a:t>Microsoft SQL Server Management Studio</a:t>
            </a:r>
          </a:p>
          <a:p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8329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026296" cy="3086100"/>
          </a:xfrm>
        </p:spPr>
        <p:txBody>
          <a:bodyPr/>
          <a:lstStyle/>
          <a:p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27534"/>
            <a:ext cx="4283968" cy="37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90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6660703"/>
      </p:ext>
    </p:extLst>
  </p:cSld>
  <p:clrMapOvr>
    <a:masterClrMapping/>
  </p:clrMapOvr>
</p:sld>
</file>

<file path=ppt/theme/theme1.xml><?xml version="1.0" encoding="utf-8"?>
<a:theme xmlns:a="http://schemas.openxmlformats.org/drawingml/2006/main" name="Хоризонт">
  <a:themeElements>
    <a:clrScheme name="Х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Х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Х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31</TotalTime>
  <Words>52</Words>
  <Application>Microsoft Office PowerPoint</Application>
  <PresentationFormat>Презентация на цял екран (16:9)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Хоризонт</vt:lpstr>
      <vt:lpstr>Luminous Sales</vt:lpstr>
      <vt:lpstr>Команден интерфейс</vt:lpstr>
      <vt:lpstr>Технологии</vt:lpstr>
      <vt:lpstr>Демонстрация</vt:lpstr>
      <vt:lpstr>Благодарим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Luminous Sales</dc:title>
  <dc:creator>Dimitar</dc:creator>
  <cp:lastModifiedBy>Dimitar</cp:lastModifiedBy>
  <cp:revision>3</cp:revision>
  <dcterms:created xsi:type="dcterms:W3CDTF">2021-03-19T12:53:20Z</dcterms:created>
  <dcterms:modified xsi:type="dcterms:W3CDTF">2021-03-19T13:25:05Z</dcterms:modified>
</cp:coreProperties>
</file>