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1" r:id="rId4"/>
    <p:sldId id="270" r:id="rId5"/>
    <p:sldId id="257" r:id="rId6"/>
    <p:sldId id="286" r:id="rId7"/>
    <p:sldId id="287" r:id="rId8"/>
    <p:sldId id="271" r:id="rId9"/>
    <p:sldId id="288" r:id="rId10"/>
    <p:sldId id="289" r:id="rId11"/>
    <p:sldId id="290" r:id="rId12"/>
    <p:sldId id="272" r:id="rId13"/>
    <p:sldId id="277" r:id="rId14"/>
    <p:sldId id="292" r:id="rId15"/>
    <p:sldId id="293" r:id="rId16"/>
    <p:sldId id="296" r:id="rId17"/>
    <p:sldId id="294" r:id="rId18"/>
    <p:sldId id="295" r:id="rId19"/>
    <p:sldId id="273" r:id="rId20"/>
    <p:sldId id="267" r:id="rId21"/>
    <p:sldId id="297" r:id="rId22"/>
    <p:sldId id="281" r:id="rId23"/>
    <p:sldId id="298" r:id="rId24"/>
    <p:sldId id="299" r:id="rId25"/>
    <p:sldId id="276" r:id="rId26"/>
    <p:sldId id="303" r:id="rId27"/>
    <p:sldId id="300" r:id="rId28"/>
    <p:sldId id="26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始" id="{5821CFE0-3107-4A5A-97D9-2E0A9A850ABA}">
          <p14:sldIdLst>
            <p14:sldId id="256"/>
            <p14:sldId id="258"/>
            <p14:sldId id="291"/>
          </p14:sldIdLst>
        </p14:section>
        <p14:section name="1、绪论" id="{EF7C628B-E50B-44A9-97D9-EF80D54A4AE5}">
          <p14:sldIdLst>
            <p14:sldId id="270"/>
            <p14:sldId id="257"/>
            <p14:sldId id="286"/>
            <p14:sldId id="287"/>
          </p14:sldIdLst>
        </p14:section>
        <p14:section name="2、开发平台及原理分析" id="{D0190BA3-582A-4400-9D0F-3B9CA4E4B53F}">
          <p14:sldIdLst>
            <p14:sldId id="271"/>
            <p14:sldId id="288"/>
            <p14:sldId id="289"/>
            <p14:sldId id="290"/>
          </p14:sldIdLst>
        </p14:section>
        <p14:section name="3、数据处理与特征工程" id="{08834CD8-E277-43A9-89FB-0ADD3CFD304D}">
          <p14:sldIdLst>
            <p14:sldId id="272"/>
            <p14:sldId id="277"/>
            <p14:sldId id="292"/>
            <p14:sldId id="293"/>
            <p14:sldId id="296"/>
            <p14:sldId id="294"/>
            <p14:sldId id="295"/>
          </p14:sldIdLst>
        </p14:section>
        <p14:section name="4、构建情绪分析模型" id="{74555536-7132-4441-AFAD-1D3DBF585A5C}">
          <p14:sldIdLst>
            <p14:sldId id="273"/>
            <p14:sldId id="267"/>
            <p14:sldId id="297"/>
            <p14:sldId id="281"/>
            <p14:sldId id="298"/>
          </p14:sldIdLst>
        </p14:section>
        <p14:section name="5、运行及测试" id="{F7B51F3D-1FF2-401D-AC48-DC8EC5EE6320}">
          <p14:sldIdLst>
            <p14:sldId id="299"/>
            <p14:sldId id="276"/>
            <p14:sldId id="303"/>
            <p14:sldId id="300"/>
            <p14:sldId id="262"/>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7575"/>
    <a:srgbClr val="9FB0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p:restoredTop sz="94681"/>
  </p:normalViewPr>
  <p:slideViewPr>
    <p:cSldViewPr snapToGrid="0" showGuides="1">
      <p:cViewPr varScale="1">
        <p:scale>
          <a:sx n="76" d="100"/>
          <a:sy n="76" d="100"/>
        </p:scale>
        <p:origin x="272" y="4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AD8E000-3D31-4A0B-8DE3-3929AFA7FAD7}"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CDCE1B-1FC0-4483-B069-64475759EEE7}" type="slidenum">
              <a:rPr lang="zh-CN" altLang="en-US" smtClean="0"/>
              <a:t>‹#›</a:t>
            </a:fld>
            <a:endParaRPr lang="zh-CN" altLang="en-US"/>
          </a:p>
        </p:txBody>
      </p:sp>
    </p:spTree>
    <p:extLst>
      <p:ext uri="{BB962C8B-B14F-4D97-AF65-F5344CB8AC3E}">
        <p14:creationId xmlns:p14="http://schemas.microsoft.com/office/powerpoint/2010/main" val="322068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D8E000-3D31-4A0B-8DE3-3929AFA7FAD7}"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CDCE1B-1FC0-4483-B069-64475759EEE7}" type="slidenum">
              <a:rPr lang="zh-CN" altLang="en-US" smtClean="0"/>
              <a:t>‹#›</a:t>
            </a:fld>
            <a:endParaRPr lang="zh-CN" altLang="en-US"/>
          </a:p>
        </p:txBody>
      </p:sp>
    </p:spTree>
    <p:extLst>
      <p:ext uri="{BB962C8B-B14F-4D97-AF65-F5344CB8AC3E}">
        <p14:creationId xmlns:p14="http://schemas.microsoft.com/office/powerpoint/2010/main" val="34163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D8E000-3D31-4A0B-8DE3-3929AFA7FAD7}"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CDCE1B-1FC0-4483-B069-64475759EEE7}" type="slidenum">
              <a:rPr lang="zh-CN" altLang="en-US" smtClean="0"/>
              <a:t>‹#›</a:t>
            </a:fld>
            <a:endParaRPr lang="zh-CN" altLang="en-US"/>
          </a:p>
        </p:txBody>
      </p:sp>
    </p:spTree>
    <p:extLst>
      <p:ext uri="{BB962C8B-B14F-4D97-AF65-F5344CB8AC3E}">
        <p14:creationId xmlns:p14="http://schemas.microsoft.com/office/powerpoint/2010/main" val="236570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D8E000-3D31-4A0B-8DE3-3929AFA7FAD7}"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CDCE1B-1FC0-4483-B069-64475759EEE7}" type="slidenum">
              <a:rPr lang="zh-CN" altLang="en-US" smtClean="0"/>
              <a:t>‹#›</a:t>
            </a:fld>
            <a:endParaRPr lang="zh-CN" altLang="en-US"/>
          </a:p>
        </p:txBody>
      </p:sp>
    </p:spTree>
    <p:extLst>
      <p:ext uri="{BB962C8B-B14F-4D97-AF65-F5344CB8AC3E}">
        <p14:creationId xmlns:p14="http://schemas.microsoft.com/office/powerpoint/2010/main" val="244346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AD8E000-3D31-4A0B-8DE3-3929AFA7FAD7}"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CDCE1B-1FC0-4483-B069-64475759EEE7}" type="slidenum">
              <a:rPr lang="zh-CN" altLang="en-US" smtClean="0"/>
              <a:t>‹#›</a:t>
            </a:fld>
            <a:endParaRPr lang="zh-CN" altLang="en-US"/>
          </a:p>
        </p:txBody>
      </p:sp>
    </p:spTree>
    <p:extLst>
      <p:ext uri="{BB962C8B-B14F-4D97-AF65-F5344CB8AC3E}">
        <p14:creationId xmlns:p14="http://schemas.microsoft.com/office/powerpoint/2010/main" val="1374439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AD8E000-3D31-4A0B-8DE3-3929AFA7FAD7}" type="datetimeFigureOut">
              <a:rPr lang="zh-CN" altLang="en-US" smtClean="0"/>
              <a:t>2018/6/4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CDCE1B-1FC0-4483-B069-64475759EEE7}" type="slidenum">
              <a:rPr lang="zh-CN" altLang="en-US" smtClean="0"/>
              <a:t>‹#›</a:t>
            </a:fld>
            <a:endParaRPr lang="zh-CN" altLang="en-US"/>
          </a:p>
        </p:txBody>
      </p:sp>
    </p:spTree>
    <p:extLst>
      <p:ext uri="{BB962C8B-B14F-4D97-AF65-F5344CB8AC3E}">
        <p14:creationId xmlns:p14="http://schemas.microsoft.com/office/powerpoint/2010/main" val="48327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AD8E000-3D31-4A0B-8DE3-3929AFA7FAD7}" type="datetimeFigureOut">
              <a:rPr lang="zh-CN" altLang="en-US" smtClean="0"/>
              <a:t>2018/6/4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9CDCE1B-1FC0-4483-B069-64475759EEE7}" type="slidenum">
              <a:rPr lang="zh-CN" altLang="en-US" smtClean="0"/>
              <a:t>‹#›</a:t>
            </a:fld>
            <a:endParaRPr lang="zh-CN" altLang="en-US"/>
          </a:p>
        </p:txBody>
      </p:sp>
    </p:spTree>
    <p:extLst>
      <p:ext uri="{BB962C8B-B14F-4D97-AF65-F5344CB8AC3E}">
        <p14:creationId xmlns:p14="http://schemas.microsoft.com/office/powerpoint/2010/main" val="275268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AD8E000-3D31-4A0B-8DE3-3929AFA7FAD7}" type="datetimeFigureOut">
              <a:rPr lang="zh-CN" altLang="en-US" smtClean="0"/>
              <a:t>2018/6/4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9CDCE1B-1FC0-4483-B069-64475759EEE7}" type="slidenum">
              <a:rPr lang="zh-CN" altLang="en-US" smtClean="0"/>
              <a:t>‹#›</a:t>
            </a:fld>
            <a:endParaRPr lang="zh-CN" altLang="en-US"/>
          </a:p>
        </p:txBody>
      </p:sp>
    </p:spTree>
    <p:extLst>
      <p:ext uri="{BB962C8B-B14F-4D97-AF65-F5344CB8AC3E}">
        <p14:creationId xmlns:p14="http://schemas.microsoft.com/office/powerpoint/2010/main" val="353150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D8E000-3D31-4A0B-8DE3-3929AFA7FAD7}" type="datetimeFigureOut">
              <a:rPr lang="zh-CN" altLang="en-US" smtClean="0"/>
              <a:t>2018/6/4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9CDCE1B-1FC0-4483-B069-64475759EEE7}" type="slidenum">
              <a:rPr lang="zh-CN" altLang="en-US" smtClean="0"/>
              <a:t>‹#›</a:t>
            </a:fld>
            <a:endParaRPr lang="zh-CN" altLang="en-US"/>
          </a:p>
        </p:txBody>
      </p:sp>
    </p:spTree>
    <p:extLst>
      <p:ext uri="{BB962C8B-B14F-4D97-AF65-F5344CB8AC3E}">
        <p14:creationId xmlns:p14="http://schemas.microsoft.com/office/powerpoint/2010/main" val="337283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AD8E000-3D31-4A0B-8DE3-3929AFA7FAD7}" type="datetimeFigureOut">
              <a:rPr lang="zh-CN" altLang="en-US" smtClean="0"/>
              <a:t>2018/6/4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CDCE1B-1FC0-4483-B069-64475759EEE7}" type="slidenum">
              <a:rPr lang="zh-CN" altLang="en-US" smtClean="0"/>
              <a:t>‹#›</a:t>
            </a:fld>
            <a:endParaRPr lang="zh-CN" altLang="en-US"/>
          </a:p>
        </p:txBody>
      </p:sp>
    </p:spTree>
    <p:extLst>
      <p:ext uri="{BB962C8B-B14F-4D97-AF65-F5344CB8AC3E}">
        <p14:creationId xmlns:p14="http://schemas.microsoft.com/office/powerpoint/2010/main" val="1099390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AD8E000-3D31-4A0B-8DE3-3929AFA7FAD7}" type="datetimeFigureOut">
              <a:rPr lang="zh-CN" altLang="en-US" smtClean="0"/>
              <a:t>2018/6/4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CDCE1B-1FC0-4483-B069-64475759EEE7}" type="slidenum">
              <a:rPr lang="zh-CN" altLang="en-US" smtClean="0"/>
              <a:t>‹#›</a:t>
            </a:fld>
            <a:endParaRPr lang="zh-CN" altLang="en-US"/>
          </a:p>
        </p:txBody>
      </p:sp>
    </p:spTree>
    <p:extLst>
      <p:ext uri="{BB962C8B-B14F-4D97-AF65-F5344CB8AC3E}">
        <p14:creationId xmlns:p14="http://schemas.microsoft.com/office/powerpoint/2010/main" val="375543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8E000-3D31-4A0B-8DE3-3929AFA7FAD7}" type="datetimeFigureOut">
              <a:rPr lang="zh-CN" altLang="en-US" smtClean="0"/>
              <a:t>2018/6/4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DCE1B-1FC0-4483-B069-64475759EEE7}" type="slidenum">
              <a:rPr lang="zh-CN" altLang="en-US" smtClean="0"/>
              <a:t>‹#›</a:t>
            </a:fld>
            <a:endParaRPr lang="zh-CN" altLang="en-US"/>
          </a:p>
        </p:txBody>
      </p:sp>
    </p:spTree>
    <p:extLst>
      <p:ext uri="{BB962C8B-B14F-4D97-AF65-F5344CB8AC3E}">
        <p14:creationId xmlns:p14="http://schemas.microsoft.com/office/powerpoint/2010/main" val="31167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9" name="组合 38"/>
          <p:cNvGrpSpPr/>
          <p:nvPr/>
        </p:nvGrpSpPr>
        <p:grpSpPr>
          <a:xfrm>
            <a:off x="5244238" y="673561"/>
            <a:ext cx="1703523" cy="1706783"/>
            <a:chOff x="4438650" y="1768475"/>
            <a:chExt cx="3317875" cy="3324225"/>
          </a:xfrm>
          <a:solidFill>
            <a:srgbClr val="002060"/>
          </a:solidFill>
        </p:grpSpPr>
        <p:sp>
          <p:nvSpPr>
            <p:cNvPr id="7" name="Freeform 5"/>
            <p:cNvSpPr>
              <a:spLocks noEditPoints="1"/>
            </p:cNvSpPr>
            <p:nvPr/>
          </p:nvSpPr>
          <p:spPr bwMode="auto">
            <a:xfrm>
              <a:off x="4713288" y="2043113"/>
              <a:ext cx="2768600" cy="2773363"/>
            </a:xfrm>
            <a:custGeom>
              <a:avLst/>
              <a:gdLst>
                <a:gd name="T0" fmla="*/ 509 w 1017"/>
                <a:gd name="T1" fmla="*/ 0 h 1017"/>
                <a:gd name="T2" fmla="*/ 1017 w 1017"/>
                <a:gd name="T3" fmla="*/ 508 h 1017"/>
                <a:gd name="T4" fmla="*/ 509 w 1017"/>
                <a:gd name="T5" fmla="*/ 1017 h 1017"/>
                <a:gd name="T6" fmla="*/ 0 w 1017"/>
                <a:gd name="T7" fmla="*/ 508 h 1017"/>
                <a:gd name="T8" fmla="*/ 509 w 1017"/>
                <a:gd name="T9" fmla="*/ 0 h 1017"/>
                <a:gd name="T10" fmla="*/ 509 w 1017"/>
                <a:gd name="T11" fmla="*/ 14 h 1017"/>
                <a:gd name="T12" fmla="*/ 14 w 1017"/>
                <a:gd name="T13" fmla="*/ 508 h 1017"/>
                <a:gd name="T14" fmla="*/ 509 w 1017"/>
                <a:gd name="T15" fmla="*/ 1003 h 1017"/>
                <a:gd name="T16" fmla="*/ 1003 w 1017"/>
                <a:gd name="T17" fmla="*/ 508 h 1017"/>
                <a:gd name="T18" fmla="*/ 509 w 1017"/>
                <a:gd name="T19" fmla="*/ 14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7" h="1017">
                  <a:moveTo>
                    <a:pt x="509" y="0"/>
                  </a:moveTo>
                  <a:cubicBezTo>
                    <a:pt x="789" y="0"/>
                    <a:pt x="1017" y="228"/>
                    <a:pt x="1017" y="508"/>
                  </a:cubicBezTo>
                  <a:cubicBezTo>
                    <a:pt x="1017" y="788"/>
                    <a:pt x="789" y="1017"/>
                    <a:pt x="509" y="1017"/>
                  </a:cubicBezTo>
                  <a:cubicBezTo>
                    <a:pt x="229" y="1017"/>
                    <a:pt x="0" y="788"/>
                    <a:pt x="0" y="508"/>
                  </a:cubicBezTo>
                  <a:cubicBezTo>
                    <a:pt x="0" y="228"/>
                    <a:pt x="229" y="0"/>
                    <a:pt x="509" y="0"/>
                  </a:cubicBezTo>
                  <a:close/>
                  <a:moveTo>
                    <a:pt x="509" y="14"/>
                  </a:moveTo>
                  <a:cubicBezTo>
                    <a:pt x="236" y="14"/>
                    <a:pt x="14" y="236"/>
                    <a:pt x="14" y="508"/>
                  </a:cubicBezTo>
                  <a:cubicBezTo>
                    <a:pt x="14" y="781"/>
                    <a:pt x="236" y="1003"/>
                    <a:pt x="509" y="1003"/>
                  </a:cubicBezTo>
                  <a:cubicBezTo>
                    <a:pt x="781" y="1003"/>
                    <a:pt x="1003" y="781"/>
                    <a:pt x="1003" y="508"/>
                  </a:cubicBezTo>
                  <a:cubicBezTo>
                    <a:pt x="1003" y="236"/>
                    <a:pt x="781" y="14"/>
                    <a:pt x="50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8" name="Freeform 6"/>
            <p:cNvSpPr>
              <a:spLocks noEditPoints="1"/>
            </p:cNvSpPr>
            <p:nvPr/>
          </p:nvSpPr>
          <p:spPr bwMode="auto">
            <a:xfrm>
              <a:off x="4438650" y="1768475"/>
              <a:ext cx="3317875" cy="3324225"/>
            </a:xfrm>
            <a:custGeom>
              <a:avLst/>
              <a:gdLst>
                <a:gd name="T0" fmla="*/ 413 w 1219"/>
                <a:gd name="T1" fmla="*/ 1106 h 1219"/>
                <a:gd name="T2" fmla="*/ 275 w 1219"/>
                <a:gd name="T3" fmla="*/ 1080 h 1219"/>
                <a:gd name="T4" fmla="*/ 139 w 1219"/>
                <a:gd name="T5" fmla="*/ 929 h 1219"/>
                <a:gd name="T6" fmla="*/ 127 w 1219"/>
                <a:gd name="T7" fmla="*/ 843 h 1219"/>
                <a:gd name="T8" fmla="*/ 0 w 1219"/>
                <a:gd name="T9" fmla="*/ 609 h 1219"/>
                <a:gd name="T10" fmla="*/ 51 w 1219"/>
                <a:gd name="T11" fmla="*/ 503 h 1219"/>
                <a:gd name="T12" fmla="*/ 113 w 1219"/>
                <a:gd name="T13" fmla="*/ 414 h 1219"/>
                <a:gd name="T14" fmla="*/ 119 w 1219"/>
                <a:gd name="T15" fmla="*/ 399 h 1219"/>
                <a:gd name="T16" fmla="*/ 262 w 1219"/>
                <a:gd name="T17" fmla="*/ 139 h 1219"/>
                <a:gd name="T18" fmla="*/ 359 w 1219"/>
                <a:gd name="T19" fmla="*/ 131 h 1219"/>
                <a:gd name="T20" fmla="*/ 610 w 1219"/>
                <a:gd name="T21" fmla="*/ 0 h 1219"/>
                <a:gd name="T22" fmla="*/ 716 w 1219"/>
                <a:gd name="T23" fmla="*/ 50 h 1219"/>
                <a:gd name="T24" fmla="*/ 721 w 1219"/>
                <a:gd name="T25" fmla="*/ 55 h 1219"/>
                <a:gd name="T26" fmla="*/ 944 w 1219"/>
                <a:gd name="T27" fmla="*/ 138 h 1219"/>
                <a:gd name="T28" fmla="*/ 1080 w 1219"/>
                <a:gd name="T29" fmla="*/ 275 h 1219"/>
                <a:gd name="T30" fmla="*/ 1097 w 1219"/>
                <a:gd name="T31" fmla="*/ 391 h 1219"/>
                <a:gd name="T32" fmla="*/ 1179 w 1219"/>
                <a:gd name="T33" fmla="*/ 513 h 1219"/>
                <a:gd name="T34" fmla="*/ 1179 w 1219"/>
                <a:gd name="T35" fmla="*/ 706 h 1219"/>
                <a:gd name="T36" fmla="*/ 1116 w 1219"/>
                <a:gd name="T37" fmla="*/ 786 h 1219"/>
                <a:gd name="T38" fmla="*/ 1041 w 1219"/>
                <a:gd name="T39" fmla="*/ 1040 h 1219"/>
                <a:gd name="T40" fmla="*/ 930 w 1219"/>
                <a:gd name="T41" fmla="*/ 1080 h 1219"/>
                <a:gd name="T42" fmla="*/ 921 w 1219"/>
                <a:gd name="T43" fmla="*/ 1080 h 1219"/>
                <a:gd name="T44" fmla="*/ 830 w 1219"/>
                <a:gd name="T45" fmla="*/ 1096 h 1219"/>
                <a:gd name="T46" fmla="*/ 808 w 1219"/>
                <a:gd name="T47" fmla="*/ 1105 h 1219"/>
                <a:gd name="T48" fmla="*/ 518 w 1219"/>
                <a:gd name="T49" fmla="*/ 1183 h 1219"/>
                <a:gd name="T50" fmla="*/ 816 w 1219"/>
                <a:gd name="T51" fmla="*/ 131 h 1219"/>
                <a:gd name="T52" fmla="*/ 718 w 1219"/>
                <a:gd name="T53" fmla="*/ 70 h 1219"/>
                <a:gd name="T54" fmla="*/ 520 w 1219"/>
                <a:gd name="T55" fmla="*/ 51 h 1219"/>
                <a:gd name="T56" fmla="*/ 406 w 1219"/>
                <a:gd name="T57" fmla="*/ 130 h 1219"/>
                <a:gd name="T58" fmla="*/ 263 w 1219"/>
                <a:gd name="T59" fmla="*/ 152 h 1219"/>
                <a:gd name="T60" fmla="*/ 152 w 1219"/>
                <a:gd name="T61" fmla="*/ 293 h 1219"/>
                <a:gd name="T62" fmla="*/ 123 w 1219"/>
                <a:gd name="T63" fmla="*/ 424 h 1219"/>
                <a:gd name="T64" fmla="*/ 68 w 1219"/>
                <a:gd name="T65" fmla="*/ 503 h 1219"/>
                <a:gd name="T66" fmla="*/ 14 w 1219"/>
                <a:gd name="T67" fmla="*/ 609 h 1219"/>
                <a:gd name="T68" fmla="*/ 62 w 1219"/>
                <a:gd name="T69" fmla="*/ 709 h 1219"/>
                <a:gd name="T70" fmla="*/ 152 w 1219"/>
                <a:gd name="T71" fmla="*/ 914 h 1219"/>
                <a:gd name="T72" fmla="*/ 151 w 1219"/>
                <a:gd name="T73" fmla="*/ 941 h 1219"/>
                <a:gd name="T74" fmla="*/ 293 w 1219"/>
                <a:gd name="T75" fmla="*/ 1067 h 1219"/>
                <a:gd name="T76" fmla="*/ 424 w 1219"/>
                <a:gd name="T77" fmla="*/ 1096 h 1219"/>
                <a:gd name="T78" fmla="*/ 700 w 1219"/>
                <a:gd name="T79" fmla="*/ 1167 h 1219"/>
                <a:gd name="T80" fmla="*/ 815 w 1219"/>
                <a:gd name="T81" fmla="*/ 1088 h 1219"/>
                <a:gd name="T82" fmla="*/ 915 w 1219"/>
                <a:gd name="T83" fmla="*/ 1067 h 1219"/>
                <a:gd name="T84" fmla="*/ 919 w 1219"/>
                <a:gd name="T85" fmla="*/ 1067 h 1219"/>
                <a:gd name="T86" fmla="*/ 1068 w 1219"/>
                <a:gd name="T87" fmla="*/ 926 h 1219"/>
                <a:gd name="T88" fmla="*/ 1149 w 1219"/>
                <a:gd name="T89" fmla="*/ 718 h 1219"/>
                <a:gd name="T90" fmla="*/ 1168 w 1219"/>
                <a:gd name="T91" fmla="*/ 699 h 1219"/>
                <a:gd name="T92" fmla="*/ 1157 w 1219"/>
                <a:gd name="T93" fmla="*/ 509 h 1219"/>
                <a:gd name="T94" fmla="*/ 1089 w 1219"/>
                <a:gd name="T95" fmla="*/ 405 h 1219"/>
                <a:gd name="T96" fmla="*/ 941 w 1219"/>
                <a:gd name="T97" fmla="*/ 151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19" h="1219">
                  <a:moveTo>
                    <a:pt x="482" y="1149"/>
                  </a:moveTo>
                  <a:cubicBezTo>
                    <a:pt x="462" y="1132"/>
                    <a:pt x="439" y="1117"/>
                    <a:pt x="414" y="1106"/>
                  </a:cubicBezTo>
                  <a:cubicBezTo>
                    <a:pt x="414" y="1106"/>
                    <a:pt x="414" y="1106"/>
                    <a:pt x="414" y="1106"/>
                  </a:cubicBezTo>
                  <a:cubicBezTo>
                    <a:pt x="414" y="1106"/>
                    <a:pt x="413" y="1106"/>
                    <a:pt x="413" y="1106"/>
                  </a:cubicBezTo>
                  <a:cubicBezTo>
                    <a:pt x="413" y="1106"/>
                    <a:pt x="413" y="1106"/>
                    <a:pt x="413" y="1106"/>
                  </a:cubicBezTo>
                  <a:cubicBezTo>
                    <a:pt x="408" y="1104"/>
                    <a:pt x="404" y="1102"/>
                    <a:pt x="399" y="1100"/>
                  </a:cubicBezTo>
                  <a:cubicBezTo>
                    <a:pt x="360" y="1085"/>
                    <a:pt x="317" y="1078"/>
                    <a:pt x="275" y="1080"/>
                  </a:cubicBezTo>
                  <a:cubicBezTo>
                    <a:pt x="275" y="1080"/>
                    <a:pt x="275" y="1080"/>
                    <a:pt x="275" y="1080"/>
                  </a:cubicBezTo>
                  <a:cubicBezTo>
                    <a:pt x="238" y="1080"/>
                    <a:pt x="204" y="1065"/>
                    <a:pt x="179" y="1040"/>
                  </a:cubicBezTo>
                  <a:cubicBezTo>
                    <a:pt x="154" y="1016"/>
                    <a:pt x="139" y="982"/>
                    <a:pt x="139" y="944"/>
                  </a:cubicBezTo>
                  <a:cubicBezTo>
                    <a:pt x="139" y="944"/>
                    <a:pt x="139" y="944"/>
                    <a:pt x="139" y="944"/>
                  </a:cubicBezTo>
                  <a:cubicBezTo>
                    <a:pt x="139" y="939"/>
                    <a:pt x="139" y="934"/>
                    <a:pt x="139" y="929"/>
                  </a:cubicBezTo>
                  <a:cubicBezTo>
                    <a:pt x="139" y="929"/>
                    <a:pt x="139" y="929"/>
                    <a:pt x="139" y="929"/>
                  </a:cubicBezTo>
                  <a:cubicBezTo>
                    <a:pt x="139" y="928"/>
                    <a:pt x="139" y="927"/>
                    <a:pt x="139" y="925"/>
                  </a:cubicBezTo>
                  <a:cubicBezTo>
                    <a:pt x="139" y="925"/>
                    <a:pt x="139" y="924"/>
                    <a:pt x="139" y="924"/>
                  </a:cubicBezTo>
                  <a:cubicBezTo>
                    <a:pt x="139" y="897"/>
                    <a:pt x="135" y="869"/>
                    <a:pt x="127" y="843"/>
                  </a:cubicBezTo>
                  <a:cubicBezTo>
                    <a:pt x="123" y="831"/>
                    <a:pt x="119" y="819"/>
                    <a:pt x="114" y="807"/>
                  </a:cubicBezTo>
                  <a:cubicBezTo>
                    <a:pt x="97" y="768"/>
                    <a:pt x="71" y="734"/>
                    <a:pt x="40" y="706"/>
                  </a:cubicBezTo>
                  <a:cubicBezTo>
                    <a:pt x="40" y="706"/>
                    <a:pt x="40" y="706"/>
                    <a:pt x="40" y="706"/>
                  </a:cubicBezTo>
                  <a:cubicBezTo>
                    <a:pt x="14" y="679"/>
                    <a:pt x="0" y="644"/>
                    <a:pt x="0" y="609"/>
                  </a:cubicBezTo>
                  <a:cubicBezTo>
                    <a:pt x="0" y="575"/>
                    <a:pt x="14" y="540"/>
                    <a:pt x="40" y="513"/>
                  </a:cubicBezTo>
                  <a:cubicBezTo>
                    <a:pt x="40" y="513"/>
                    <a:pt x="40" y="513"/>
                    <a:pt x="40" y="513"/>
                  </a:cubicBezTo>
                  <a:cubicBezTo>
                    <a:pt x="44" y="510"/>
                    <a:pt x="47" y="506"/>
                    <a:pt x="51" y="503"/>
                  </a:cubicBezTo>
                  <a:cubicBezTo>
                    <a:pt x="51" y="503"/>
                    <a:pt x="51" y="503"/>
                    <a:pt x="51" y="503"/>
                  </a:cubicBezTo>
                  <a:cubicBezTo>
                    <a:pt x="52" y="502"/>
                    <a:pt x="53" y="501"/>
                    <a:pt x="54" y="500"/>
                  </a:cubicBezTo>
                  <a:cubicBezTo>
                    <a:pt x="54" y="500"/>
                    <a:pt x="54" y="500"/>
                    <a:pt x="54" y="500"/>
                  </a:cubicBezTo>
                  <a:cubicBezTo>
                    <a:pt x="54" y="500"/>
                    <a:pt x="54" y="500"/>
                    <a:pt x="54" y="499"/>
                  </a:cubicBezTo>
                  <a:cubicBezTo>
                    <a:pt x="79" y="475"/>
                    <a:pt x="98" y="446"/>
                    <a:pt x="113" y="414"/>
                  </a:cubicBezTo>
                  <a:cubicBezTo>
                    <a:pt x="113" y="414"/>
                    <a:pt x="113" y="413"/>
                    <a:pt x="113" y="413"/>
                  </a:cubicBezTo>
                  <a:cubicBezTo>
                    <a:pt x="113" y="413"/>
                    <a:pt x="113" y="413"/>
                    <a:pt x="113" y="413"/>
                  </a:cubicBezTo>
                  <a:cubicBezTo>
                    <a:pt x="113" y="413"/>
                    <a:pt x="113" y="413"/>
                    <a:pt x="113" y="413"/>
                  </a:cubicBezTo>
                  <a:cubicBezTo>
                    <a:pt x="115" y="408"/>
                    <a:pt x="117" y="403"/>
                    <a:pt x="119" y="399"/>
                  </a:cubicBezTo>
                  <a:cubicBezTo>
                    <a:pt x="134" y="359"/>
                    <a:pt x="141" y="317"/>
                    <a:pt x="139" y="275"/>
                  </a:cubicBezTo>
                  <a:cubicBezTo>
                    <a:pt x="139" y="275"/>
                    <a:pt x="139" y="275"/>
                    <a:pt x="139" y="275"/>
                  </a:cubicBezTo>
                  <a:cubicBezTo>
                    <a:pt x="139" y="237"/>
                    <a:pt x="154" y="203"/>
                    <a:pt x="179" y="179"/>
                  </a:cubicBezTo>
                  <a:cubicBezTo>
                    <a:pt x="200" y="157"/>
                    <a:pt x="229" y="142"/>
                    <a:pt x="262" y="139"/>
                  </a:cubicBezTo>
                  <a:cubicBezTo>
                    <a:pt x="271" y="138"/>
                    <a:pt x="280" y="139"/>
                    <a:pt x="290" y="139"/>
                  </a:cubicBezTo>
                  <a:cubicBezTo>
                    <a:pt x="290" y="139"/>
                    <a:pt x="290" y="139"/>
                    <a:pt x="290" y="139"/>
                  </a:cubicBezTo>
                  <a:cubicBezTo>
                    <a:pt x="294" y="139"/>
                    <a:pt x="298" y="139"/>
                    <a:pt x="302" y="139"/>
                  </a:cubicBezTo>
                  <a:cubicBezTo>
                    <a:pt x="321" y="138"/>
                    <a:pt x="340" y="135"/>
                    <a:pt x="359" y="131"/>
                  </a:cubicBezTo>
                  <a:cubicBezTo>
                    <a:pt x="377" y="127"/>
                    <a:pt x="395" y="121"/>
                    <a:pt x="412" y="114"/>
                  </a:cubicBezTo>
                  <a:cubicBezTo>
                    <a:pt x="450" y="96"/>
                    <a:pt x="485" y="71"/>
                    <a:pt x="513" y="40"/>
                  </a:cubicBezTo>
                  <a:cubicBezTo>
                    <a:pt x="513" y="40"/>
                    <a:pt x="513" y="40"/>
                    <a:pt x="513" y="40"/>
                  </a:cubicBezTo>
                  <a:cubicBezTo>
                    <a:pt x="540" y="13"/>
                    <a:pt x="575" y="0"/>
                    <a:pt x="610" y="0"/>
                  </a:cubicBezTo>
                  <a:cubicBezTo>
                    <a:pt x="644" y="0"/>
                    <a:pt x="679" y="13"/>
                    <a:pt x="706" y="40"/>
                  </a:cubicBezTo>
                  <a:cubicBezTo>
                    <a:pt x="706" y="40"/>
                    <a:pt x="706" y="40"/>
                    <a:pt x="706" y="40"/>
                  </a:cubicBezTo>
                  <a:cubicBezTo>
                    <a:pt x="709" y="44"/>
                    <a:pt x="713" y="47"/>
                    <a:pt x="716" y="51"/>
                  </a:cubicBezTo>
                  <a:cubicBezTo>
                    <a:pt x="716" y="50"/>
                    <a:pt x="716" y="50"/>
                    <a:pt x="716" y="50"/>
                  </a:cubicBezTo>
                  <a:cubicBezTo>
                    <a:pt x="717" y="51"/>
                    <a:pt x="718" y="52"/>
                    <a:pt x="719" y="53"/>
                  </a:cubicBezTo>
                  <a:cubicBezTo>
                    <a:pt x="719" y="54"/>
                    <a:pt x="719" y="54"/>
                    <a:pt x="720" y="54"/>
                  </a:cubicBezTo>
                  <a:cubicBezTo>
                    <a:pt x="720" y="54"/>
                    <a:pt x="720" y="54"/>
                    <a:pt x="720" y="54"/>
                  </a:cubicBezTo>
                  <a:cubicBezTo>
                    <a:pt x="720" y="54"/>
                    <a:pt x="720" y="55"/>
                    <a:pt x="721" y="55"/>
                  </a:cubicBezTo>
                  <a:cubicBezTo>
                    <a:pt x="721" y="55"/>
                    <a:pt x="721" y="56"/>
                    <a:pt x="721" y="56"/>
                  </a:cubicBezTo>
                  <a:cubicBezTo>
                    <a:pt x="742" y="76"/>
                    <a:pt x="766" y="93"/>
                    <a:pt x="793" y="106"/>
                  </a:cubicBezTo>
                  <a:cubicBezTo>
                    <a:pt x="802" y="111"/>
                    <a:pt x="811" y="115"/>
                    <a:pt x="820" y="119"/>
                  </a:cubicBezTo>
                  <a:cubicBezTo>
                    <a:pt x="860" y="134"/>
                    <a:pt x="902" y="141"/>
                    <a:pt x="944" y="138"/>
                  </a:cubicBezTo>
                  <a:cubicBezTo>
                    <a:pt x="944" y="138"/>
                    <a:pt x="944" y="138"/>
                    <a:pt x="944" y="138"/>
                  </a:cubicBezTo>
                  <a:cubicBezTo>
                    <a:pt x="982" y="138"/>
                    <a:pt x="1016" y="154"/>
                    <a:pt x="1040" y="178"/>
                  </a:cubicBezTo>
                  <a:cubicBezTo>
                    <a:pt x="1065" y="203"/>
                    <a:pt x="1080" y="237"/>
                    <a:pt x="1080" y="275"/>
                  </a:cubicBezTo>
                  <a:cubicBezTo>
                    <a:pt x="1080" y="275"/>
                    <a:pt x="1080" y="275"/>
                    <a:pt x="1080" y="275"/>
                  </a:cubicBezTo>
                  <a:cubicBezTo>
                    <a:pt x="1080" y="288"/>
                    <a:pt x="1080" y="301"/>
                    <a:pt x="1081" y="315"/>
                  </a:cubicBezTo>
                  <a:cubicBezTo>
                    <a:pt x="1083" y="340"/>
                    <a:pt x="1088" y="365"/>
                    <a:pt x="1096" y="389"/>
                  </a:cubicBezTo>
                  <a:cubicBezTo>
                    <a:pt x="1097" y="389"/>
                    <a:pt x="1097" y="390"/>
                    <a:pt x="1097" y="390"/>
                  </a:cubicBezTo>
                  <a:cubicBezTo>
                    <a:pt x="1097" y="390"/>
                    <a:pt x="1097" y="391"/>
                    <a:pt x="1097" y="391"/>
                  </a:cubicBezTo>
                  <a:cubicBezTo>
                    <a:pt x="1097" y="391"/>
                    <a:pt x="1098" y="392"/>
                    <a:pt x="1098" y="392"/>
                  </a:cubicBezTo>
                  <a:cubicBezTo>
                    <a:pt x="1098" y="392"/>
                    <a:pt x="1098" y="392"/>
                    <a:pt x="1098" y="392"/>
                  </a:cubicBezTo>
                  <a:cubicBezTo>
                    <a:pt x="1100" y="399"/>
                    <a:pt x="1103" y="405"/>
                    <a:pt x="1105" y="411"/>
                  </a:cubicBezTo>
                  <a:cubicBezTo>
                    <a:pt x="1123" y="450"/>
                    <a:pt x="1148" y="485"/>
                    <a:pt x="1179" y="513"/>
                  </a:cubicBezTo>
                  <a:cubicBezTo>
                    <a:pt x="1179" y="513"/>
                    <a:pt x="1179" y="513"/>
                    <a:pt x="1179" y="513"/>
                  </a:cubicBezTo>
                  <a:cubicBezTo>
                    <a:pt x="1206" y="539"/>
                    <a:pt x="1219" y="574"/>
                    <a:pt x="1219" y="609"/>
                  </a:cubicBezTo>
                  <a:cubicBezTo>
                    <a:pt x="1219" y="644"/>
                    <a:pt x="1206" y="679"/>
                    <a:pt x="1179" y="706"/>
                  </a:cubicBezTo>
                  <a:cubicBezTo>
                    <a:pt x="1179" y="706"/>
                    <a:pt x="1179" y="706"/>
                    <a:pt x="1179" y="706"/>
                  </a:cubicBezTo>
                  <a:cubicBezTo>
                    <a:pt x="1175" y="709"/>
                    <a:pt x="1172" y="712"/>
                    <a:pt x="1168" y="716"/>
                  </a:cubicBezTo>
                  <a:cubicBezTo>
                    <a:pt x="1168" y="716"/>
                    <a:pt x="1168" y="716"/>
                    <a:pt x="1168" y="716"/>
                  </a:cubicBezTo>
                  <a:cubicBezTo>
                    <a:pt x="1168" y="717"/>
                    <a:pt x="1167" y="717"/>
                    <a:pt x="1166" y="718"/>
                  </a:cubicBezTo>
                  <a:cubicBezTo>
                    <a:pt x="1146" y="738"/>
                    <a:pt x="1129" y="761"/>
                    <a:pt x="1116" y="786"/>
                  </a:cubicBezTo>
                  <a:cubicBezTo>
                    <a:pt x="1110" y="797"/>
                    <a:pt x="1105" y="808"/>
                    <a:pt x="1100" y="820"/>
                  </a:cubicBezTo>
                  <a:cubicBezTo>
                    <a:pt x="1085" y="859"/>
                    <a:pt x="1078" y="902"/>
                    <a:pt x="1081" y="944"/>
                  </a:cubicBezTo>
                  <a:cubicBezTo>
                    <a:pt x="1081" y="944"/>
                    <a:pt x="1081" y="944"/>
                    <a:pt x="1081" y="944"/>
                  </a:cubicBezTo>
                  <a:cubicBezTo>
                    <a:pt x="1081" y="981"/>
                    <a:pt x="1065" y="1015"/>
                    <a:pt x="1041" y="1040"/>
                  </a:cubicBezTo>
                  <a:cubicBezTo>
                    <a:pt x="1016" y="1065"/>
                    <a:pt x="982" y="1080"/>
                    <a:pt x="944" y="1080"/>
                  </a:cubicBezTo>
                  <a:cubicBezTo>
                    <a:pt x="944" y="1080"/>
                    <a:pt x="944" y="1080"/>
                    <a:pt x="944" y="1080"/>
                  </a:cubicBezTo>
                  <a:cubicBezTo>
                    <a:pt x="939" y="1080"/>
                    <a:pt x="934" y="1080"/>
                    <a:pt x="930" y="1080"/>
                  </a:cubicBezTo>
                  <a:cubicBezTo>
                    <a:pt x="930" y="1080"/>
                    <a:pt x="930" y="1080"/>
                    <a:pt x="930" y="1080"/>
                  </a:cubicBezTo>
                  <a:cubicBezTo>
                    <a:pt x="928" y="1080"/>
                    <a:pt x="925" y="1080"/>
                    <a:pt x="923" y="1080"/>
                  </a:cubicBezTo>
                  <a:cubicBezTo>
                    <a:pt x="923" y="1080"/>
                    <a:pt x="923" y="1080"/>
                    <a:pt x="922" y="1080"/>
                  </a:cubicBezTo>
                  <a:cubicBezTo>
                    <a:pt x="922" y="1080"/>
                    <a:pt x="922" y="1080"/>
                    <a:pt x="922" y="1080"/>
                  </a:cubicBezTo>
                  <a:cubicBezTo>
                    <a:pt x="922" y="1080"/>
                    <a:pt x="921" y="1080"/>
                    <a:pt x="921" y="1080"/>
                  </a:cubicBezTo>
                  <a:cubicBezTo>
                    <a:pt x="921" y="1080"/>
                    <a:pt x="921" y="1080"/>
                    <a:pt x="921" y="1080"/>
                  </a:cubicBezTo>
                  <a:cubicBezTo>
                    <a:pt x="920" y="1080"/>
                    <a:pt x="920" y="1080"/>
                    <a:pt x="919" y="1080"/>
                  </a:cubicBezTo>
                  <a:cubicBezTo>
                    <a:pt x="919" y="1080"/>
                    <a:pt x="919" y="1080"/>
                    <a:pt x="919" y="1080"/>
                  </a:cubicBezTo>
                  <a:cubicBezTo>
                    <a:pt x="889" y="1081"/>
                    <a:pt x="859" y="1086"/>
                    <a:pt x="830" y="1096"/>
                  </a:cubicBezTo>
                  <a:cubicBezTo>
                    <a:pt x="830" y="1096"/>
                    <a:pt x="830" y="1096"/>
                    <a:pt x="830" y="1096"/>
                  </a:cubicBezTo>
                  <a:cubicBezTo>
                    <a:pt x="829" y="1096"/>
                    <a:pt x="829" y="1097"/>
                    <a:pt x="829" y="1097"/>
                  </a:cubicBezTo>
                  <a:cubicBezTo>
                    <a:pt x="829" y="1097"/>
                    <a:pt x="829" y="1097"/>
                    <a:pt x="829" y="1097"/>
                  </a:cubicBezTo>
                  <a:cubicBezTo>
                    <a:pt x="822" y="1099"/>
                    <a:pt x="815" y="1102"/>
                    <a:pt x="808" y="1105"/>
                  </a:cubicBezTo>
                  <a:cubicBezTo>
                    <a:pt x="769" y="1122"/>
                    <a:pt x="734" y="1148"/>
                    <a:pt x="706" y="1179"/>
                  </a:cubicBezTo>
                  <a:cubicBezTo>
                    <a:pt x="706" y="1179"/>
                    <a:pt x="706" y="1179"/>
                    <a:pt x="706" y="1179"/>
                  </a:cubicBezTo>
                  <a:cubicBezTo>
                    <a:pt x="680" y="1205"/>
                    <a:pt x="645" y="1219"/>
                    <a:pt x="610" y="1219"/>
                  </a:cubicBezTo>
                  <a:cubicBezTo>
                    <a:pt x="577" y="1219"/>
                    <a:pt x="544" y="1207"/>
                    <a:pt x="518" y="1183"/>
                  </a:cubicBezTo>
                  <a:cubicBezTo>
                    <a:pt x="506" y="1172"/>
                    <a:pt x="495" y="1160"/>
                    <a:pt x="482" y="1149"/>
                  </a:cubicBezTo>
                  <a:close/>
                  <a:moveTo>
                    <a:pt x="926" y="151"/>
                  </a:moveTo>
                  <a:cubicBezTo>
                    <a:pt x="926" y="151"/>
                    <a:pt x="926" y="151"/>
                    <a:pt x="926" y="151"/>
                  </a:cubicBezTo>
                  <a:cubicBezTo>
                    <a:pt x="887" y="152"/>
                    <a:pt x="850" y="145"/>
                    <a:pt x="816" y="131"/>
                  </a:cubicBezTo>
                  <a:cubicBezTo>
                    <a:pt x="806" y="127"/>
                    <a:pt x="795" y="123"/>
                    <a:pt x="785" y="117"/>
                  </a:cubicBezTo>
                  <a:cubicBezTo>
                    <a:pt x="761" y="105"/>
                    <a:pt x="739" y="90"/>
                    <a:pt x="719" y="71"/>
                  </a:cubicBezTo>
                  <a:cubicBezTo>
                    <a:pt x="719" y="71"/>
                    <a:pt x="719" y="70"/>
                    <a:pt x="718" y="70"/>
                  </a:cubicBezTo>
                  <a:cubicBezTo>
                    <a:pt x="718" y="70"/>
                    <a:pt x="718" y="70"/>
                    <a:pt x="718" y="70"/>
                  </a:cubicBezTo>
                  <a:cubicBezTo>
                    <a:pt x="712" y="64"/>
                    <a:pt x="705" y="58"/>
                    <a:pt x="699" y="51"/>
                  </a:cubicBezTo>
                  <a:cubicBezTo>
                    <a:pt x="675" y="26"/>
                    <a:pt x="642" y="14"/>
                    <a:pt x="610" y="14"/>
                  </a:cubicBezTo>
                  <a:cubicBezTo>
                    <a:pt x="577" y="14"/>
                    <a:pt x="544" y="26"/>
                    <a:pt x="520" y="51"/>
                  </a:cubicBezTo>
                  <a:cubicBezTo>
                    <a:pt x="520" y="51"/>
                    <a:pt x="520" y="51"/>
                    <a:pt x="520" y="51"/>
                  </a:cubicBezTo>
                  <a:cubicBezTo>
                    <a:pt x="517" y="55"/>
                    <a:pt x="513" y="58"/>
                    <a:pt x="510" y="62"/>
                  </a:cubicBezTo>
                  <a:cubicBezTo>
                    <a:pt x="510" y="62"/>
                    <a:pt x="510" y="62"/>
                    <a:pt x="510" y="62"/>
                  </a:cubicBezTo>
                  <a:cubicBezTo>
                    <a:pt x="479" y="92"/>
                    <a:pt x="444" y="115"/>
                    <a:pt x="406" y="130"/>
                  </a:cubicBezTo>
                  <a:cubicBezTo>
                    <a:pt x="406" y="130"/>
                    <a:pt x="406" y="130"/>
                    <a:pt x="406" y="130"/>
                  </a:cubicBezTo>
                  <a:cubicBezTo>
                    <a:pt x="406" y="130"/>
                    <a:pt x="406" y="130"/>
                    <a:pt x="405" y="130"/>
                  </a:cubicBezTo>
                  <a:cubicBezTo>
                    <a:pt x="391" y="136"/>
                    <a:pt x="375" y="141"/>
                    <a:pt x="360" y="145"/>
                  </a:cubicBezTo>
                  <a:cubicBezTo>
                    <a:pt x="341" y="149"/>
                    <a:pt x="321" y="151"/>
                    <a:pt x="302" y="151"/>
                  </a:cubicBezTo>
                  <a:cubicBezTo>
                    <a:pt x="289" y="152"/>
                    <a:pt x="276" y="150"/>
                    <a:pt x="263" y="152"/>
                  </a:cubicBezTo>
                  <a:cubicBezTo>
                    <a:pt x="234" y="155"/>
                    <a:pt x="208" y="169"/>
                    <a:pt x="189" y="188"/>
                  </a:cubicBezTo>
                  <a:cubicBezTo>
                    <a:pt x="166" y="211"/>
                    <a:pt x="151" y="243"/>
                    <a:pt x="151" y="278"/>
                  </a:cubicBezTo>
                  <a:cubicBezTo>
                    <a:pt x="152" y="283"/>
                    <a:pt x="152" y="288"/>
                    <a:pt x="152" y="293"/>
                  </a:cubicBezTo>
                  <a:cubicBezTo>
                    <a:pt x="152" y="293"/>
                    <a:pt x="152" y="293"/>
                    <a:pt x="152" y="293"/>
                  </a:cubicBezTo>
                  <a:cubicBezTo>
                    <a:pt x="152" y="337"/>
                    <a:pt x="143" y="379"/>
                    <a:pt x="126" y="417"/>
                  </a:cubicBezTo>
                  <a:cubicBezTo>
                    <a:pt x="125" y="419"/>
                    <a:pt x="124" y="421"/>
                    <a:pt x="123" y="423"/>
                  </a:cubicBezTo>
                  <a:cubicBezTo>
                    <a:pt x="123" y="423"/>
                    <a:pt x="123" y="423"/>
                    <a:pt x="123" y="423"/>
                  </a:cubicBezTo>
                  <a:cubicBezTo>
                    <a:pt x="123" y="424"/>
                    <a:pt x="123" y="424"/>
                    <a:pt x="123" y="424"/>
                  </a:cubicBezTo>
                  <a:cubicBezTo>
                    <a:pt x="109" y="452"/>
                    <a:pt x="92" y="478"/>
                    <a:pt x="70" y="502"/>
                  </a:cubicBezTo>
                  <a:cubicBezTo>
                    <a:pt x="70" y="502"/>
                    <a:pt x="69" y="502"/>
                    <a:pt x="69" y="502"/>
                  </a:cubicBezTo>
                  <a:cubicBezTo>
                    <a:pt x="69" y="502"/>
                    <a:pt x="69" y="502"/>
                    <a:pt x="69" y="502"/>
                  </a:cubicBezTo>
                  <a:cubicBezTo>
                    <a:pt x="69" y="503"/>
                    <a:pt x="68" y="503"/>
                    <a:pt x="68" y="503"/>
                  </a:cubicBezTo>
                  <a:cubicBezTo>
                    <a:pt x="68" y="504"/>
                    <a:pt x="68" y="504"/>
                    <a:pt x="68" y="504"/>
                  </a:cubicBezTo>
                  <a:cubicBezTo>
                    <a:pt x="68" y="504"/>
                    <a:pt x="67" y="504"/>
                    <a:pt x="67" y="504"/>
                  </a:cubicBezTo>
                  <a:cubicBezTo>
                    <a:pt x="62" y="510"/>
                    <a:pt x="57" y="515"/>
                    <a:pt x="51" y="520"/>
                  </a:cubicBezTo>
                  <a:cubicBezTo>
                    <a:pt x="27" y="544"/>
                    <a:pt x="14" y="577"/>
                    <a:pt x="14" y="609"/>
                  </a:cubicBezTo>
                  <a:cubicBezTo>
                    <a:pt x="14" y="642"/>
                    <a:pt x="27" y="675"/>
                    <a:pt x="52" y="699"/>
                  </a:cubicBezTo>
                  <a:cubicBezTo>
                    <a:pt x="51" y="699"/>
                    <a:pt x="51" y="699"/>
                    <a:pt x="51" y="699"/>
                  </a:cubicBezTo>
                  <a:cubicBezTo>
                    <a:pt x="55" y="702"/>
                    <a:pt x="59" y="706"/>
                    <a:pt x="62" y="709"/>
                  </a:cubicBezTo>
                  <a:cubicBezTo>
                    <a:pt x="62" y="709"/>
                    <a:pt x="62" y="709"/>
                    <a:pt x="62" y="709"/>
                  </a:cubicBezTo>
                  <a:cubicBezTo>
                    <a:pt x="93" y="740"/>
                    <a:pt x="116" y="775"/>
                    <a:pt x="131" y="813"/>
                  </a:cubicBezTo>
                  <a:cubicBezTo>
                    <a:pt x="131" y="813"/>
                    <a:pt x="131" y="813"/>
                    <a:pt x="131" y="813"/>
                  </a:cubicBezTo>
                  <a:cubicBezTo>
                    <a:pt x="131" y="813"/>
                    <a:pt x="131" y="814"/>
                    <a:pt x="131" y="814"/>
                  </a:cubicBezTo>
                  <a:cubicBezTo>
                    <a:pt x="143" y="845"/>
                    <a:pt x="150" y="879"/>
                    <a:pt x="152" y="914"/>
                  </a:cubicBezTo>
                  <a:cubicBezTo>
                    <a:pt x="152" y="915"/>
                    <a:pt x="152" y="915"/>
                    <a:pt x="152" y="915"/>
                  </a:cubicBezTo>
                  <a:cubicBezTo>
                    <a:pt x="152" y="916"/>
                    <a:pt x="152" y="916"/>
                    <a:pt x="152" y="916"/>
                  </a:cubicBezTo>
                  <a:cubicBezTo>
                    <a:pt x="152" y="916"/>
                    <a:pt x="152" y="916"/>
                    <a:pt x="152" y="917"/>
                  </a:cubicBezTo>
                  <a:cubicBezTo>
                    <a:pt x="152" y="925"/>
                    <a:pt x="152" y="933"/>
                    <a:pt x="151" y="941"/>
                  </a:cubicBezTo>
                  <a:cubicBezTo>
                    <a:pt x="151" y="976"/>
                    <a:pt x="166" y="1007"/>
                    <a:pt x="189" y="1030"/>
                  </a:cubicBezTo>
                  <a:cubicBezTo>
                    <a:pt x="212" y="1053"/>
                    <a:pt x="243" y="1068"/>
                    <a:pt x="278" y="1068"/>
                  </a:cubicBezTo>
                  <a:cubicBezTo>
                    <a:pt x="283" y="1067"/>
                    <a:pt x="288" y="1067"/>
                    <a:pt x="293" y="1067"/>
                  </a:cubicBezTo>
                  <a:cubicBezTo>
                    <a:pt x="293" y="1067"/>
                    <a:pt x="293" y="1067"/>
                    <a:pt x="293" y="1067"/>
                  </a:cubicBezTo>
                  <a:cubicBezTo>
                    <a:pt x="337" y="1067"/>
                    <a:pt x="379" y="1076"/>
                    <a:pt x="417" y="1093"/>
                  </a:cubicBezTo>
                  <a:cubicBezTo>
                    <a:pt x="419" y="1094"/>
                    <a:pt x="421" y="1095"/>
                    <a:pt x="423" y="1096"/>
                  </a:cubicBezTo>
                  <a:cubicBezTo>
                    <a:pt x="424" y="1096"/>
                    <a:pt x="424" y="1096"/>
                    <a:pt x="424" y="1096"/>
                  </a:cubicBezTo>
                  <a:cubicBezTo>
                    <a:pt x="424" y="1096"/>
                    <a:pt x="424" y="1096"/>
                    <a:pt x="424" y="1096"/>
                  </a:cubicBezTo>
                  <a:cubicBezTo>
                    <a:pt x="447" y="1107"/>
                    <a:pt x="468" y="1120"/>
                    <a:pt x="488" y="1137"/>
                  </a:cubicBezTo>
                  <a:cubicBezTo>
                    <a:pt x="499" y="1146"/>
                    <a:pt x="510" y="1157"/>
                    <a:pt x="520" y="1168"/>
                  </a:cubicBezTo>
                  <a:cubicBezTo>
                    <a:pt x="545" y="1192"/>
                    <a:pt x="577" y="1205"/>
                    <a:pt x="610" y="1205"/>
                  </a:cubicBezTo>
                  <a:cubicBezTo>
                    <a:pt x="642" y="1205"/>
                    <a:pt x="675" y="1192"/>
                    <a:pt x="700" y="1167"/>
                  </a:cubicBezTo>
                  <a:cubicBezTo>
                    <a:pt x="700" y="1168"/>
                    <a:pt x="700" y="1168"/>
                    <a:pt x="700" y="1168"/>
                  </a:cubicBezTo>
                  <a:cubicBezTo>
                    <a:pt x="703" y="1164"/>
                    <a:pt x="706" y="1160"/>
                    <a:pt x="710" y="1157"/>
                  </a:cubicBezTo>
                  <a:cubicBezTo>
                    <a:pt x="710" y="1157"/>
                    <a:pt x="710" y="1157"/>
                    <a:pt x="710" y="1157"/>
                  </a:cubicBezTo>
                  <a:cubicBezTo>
                    <a:pt x="741" y="1126"/>
                    <a:pt x="777" y="1102"/>
                    <a:pt x="815" y="1088"/>
                  </a:cubicBezTo>
                  <a:cubicBezTo>
                    <a:pt x="816" y="1087"/>
                    <a:pt x="816" y="1087"/>
                    <a:pt x="816" y="1087"/>
                  </a:cubicBezTo>
                  <a:cubicBezTo>
                    <a:pt x="816" y="1087"/>
                    <a:pt x="817" y="1087"/>
                    <a:pt x="817" y="1087"/>
                  </a:cubicBezTo>
                  <a:cubicBezTo>
                    <a:pt x="817" y="1087"/>
                    <a:pt x="817" y="1087"/>
                    <a:pt x="817" y="1087"/>
                  </a:cubicBezTo>
                  <a:cubicBezTo>
                    <a:pt x="848" y="1075"/>
                    <a:pt x="881" y="1068"/>
                    <a:pt x="915" y="1067"/>
                  </a:cubicBezTo>
                  <a:cubicBezTo>
                    <a:pt x="915" y="1067"/>
                    <a:pt x="916" y="1067"/>
                    <a:pt x="916" y="1067"/>
                  </a:cubicBezTo>
                  <a:cubicBezTo>
                    <a:pt x="916" y="1067"/>
                    <a:pt x="917" y="1067"/>
                    <a:pt x="917" y="1067"/>
                  </a:cubicBezTo>
                  <a:cubicBezTo>
                    <a:pt x="917" y="1067"/>
                    <a:pt x="918" y="1067"/>
                    <a:pt x="918" y="1067"/>
                  </a:cubicBezTo>
                  <a:cubicBezTo>
                    <a:pt x="918" y="1067"/>
                    <a:pt x="919" y="1067"/>
                    <a:pt x="919" y="1067"/>
                  </a:cubicBezTo>
                  <a:cubicBezTo>
                    <a:pt x="926" y="1067"/>
                    <a:pt x="934" y="1067"/>
                    <a:pt x="941" y="1068"/>
                  </a:cubicBezTo>
                  <a:cubicBezTo>
                    <a:pt x="976" y="1068"/>
                    <a:pt x="1008" y="1053"/>
                    <a:pt x="1031" y="1030"/>
                  </a:cubicBezTo>
                  <a:cubicBezTo>
                    <a:pt x="1054" y="1007"/>
                    <a:pt x="1068" y="975"/>
                    <a:pt x="1068" y="941"/>
                  </a:cubicBezTo>
                  <a:cubicBezTo>
                    <a:pt x="1068" y="936"/>
                    <a:pt x="1068" y="931"/>
                    <a:pt x="1068" y="926"/>
                  </a:cubicBezTo>
                  <a:cubicBezTo>
                    <a:pt x="1067" y="926"/>
                    <a:pt x="1067" y="926"/>
                    <a:pt x="1067" y="926"/>
                  </a:cubicBezTo>
                  <a:cubicBezTo>
                    <a:pt x="1067" y="882"/>
                    <a:pt x="1077" y="840"/>
                    <a:pt x="1093" y="802"/>
                  </a:cubicBezTo>
                  <a:cubicBezTo>
                    <a:pt x="1097" y="793"/>
                    <a:pt x="1102" y="784"/>
                    <a:pt x="1107" y="775"/>
                  </a:cubicBezTo>
                  <a:cubicBezTo>
                    <a:pt x="1119" y="754"/>
                    <a:pt x="1133" y="735"/>
                    <a:pt x="1149" y="718"/>
                  </a:cubicBezTo>
                  <a:cubicBezTo>
                    <a:pt x="1149" y="717"/>
                    <a:pt x="1149" y="717"/>
                    <a:pt x="1150" y="717"/>
                  </a:cubicBezTo>
                  <a:cubicBezTo>
                    <a:pt x="1150" y="717"/>
                    <a:pt x="1150" y="717"/>
                    <a:pt x="1150" y="717"/>
                  </a:cubicBezTo>
                  <a:cubicBezTo>
                    <a:pt x="1150" y="717"/>
                    <a:pt x="1150" y="717"/>
                    <a:pt x="1150" y="716"/>
                  </a:cubicBezTo>
                  <a:cubicBezTo>
                    <a:pt x="1156" y="710"/>
                    <a:pt x="1162" y="705"/>
                    <a:pt x="1168" y="699"/>
                  </a:cubicBezTo>
                  <a:cubicBezTo>
                    <a:pt x="1193" y="674"/>
                    <a:pt x="1205" y="642"/>
                    <a:pt x="1205" y="609"/>
                  </a:cubicBezTo>
                  <a:cubicBezTo>
                    <a:pt x="1205" y="577"/>
                    <a:pt x="1193" y="544"/>
                    <a:pt x="1168" y="519"/>
                  </a:cubicBezTo>
                  <a:cubicBezTo>
                    <a:pt x="1168" y="519"/>
                    <a:pt x="1168" y="519"/>
                    <a:pt x="1168" y="519"/>
                  </a:cubicBezTo>
                  <a:cubicBezTo>
                    <a:pt x="1164" y="516"/>
                    <a:pt x="1161" y="513"/>
                    <a:pt x="1157" y="509"/>
                  </a:cubicBezTo>
                  <a:cubicBezTo>
                    <a:pt x="1157" y="509"/>
                    <a:pt x="1157" y="509"/>
                    <a:pt x="1157" y="509"/>
                  </a:cubicBezTo>
                  <a:cubicBezTo>
                    <a:pt x="1127" y="479"/>
                    <a:pt x="1104" y="444"/>
                    <a:pt x="1089" y="406"/>
                  </a:cubicBezTo>
                  <a:cubicBezTo>
                    <a:pt x="1089" y="406"/>
                    <a:pt x="1089" y="405"/>
                    <a:pt x="1089" y="405"/>
                  </a:cubicBezTo>
                  <a:cubicBezTo>
                    <a:pt x="1089" y="405"/>
                    <a:pt x="1089" y="405"/>
                    <a:pt x="1089" y="405"/>
                  </a:cubicBezTo>
                  <a:cubicBezTo>
                    <a:pt x="1078" y="378"/>
                    <a:pt x="1071" y="349"/>
                    <a:pt x="1068" y="319"/>
                  </a:cubicBezTo>
                  <a:cubicBezTo>
                    <a:pt x="1067" y="305"/>
                    <a:pt x="1067" y="292"/>
                    <a:pt x="1068" y="278"/>
                  </a:cubicBezTo>
                  <a:cubicBezTo>
                    <a:pt x="1068" y="243"/>
                    <a:pt x="1054" y="211"/>
                    <a:pt x="1031" y="188"/>
                  </a:cubicBezTo>
                  <a:cubicBezTo>
                    <a:pt x="1008" y="165"/>
                    <a:pt x="976" y="151"/>
                    <a:pt x="941" y="151"/>
                  </a:cubicBezTo>
                  <a:cubicBezTo>
                    <a:pt x="936" y="151"/>
                    <a:pt x="931" y="151"/>
                    <a:pt x="926" y="1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9" name="Oval 7"/>
            <p:cNvSpPr>
              <a:spLocks noChangeArrowheads="1"/>
            </p:cNvSpPr>
            <p:nvPr/>
          </p:nvSpPr>
          <p:spPr bwMode="auto">
            <a:xfrm>
              <a:off x="5559425" y="2573338"/>
              <a:ext cx="209550" cy="209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0" name="Freeform 8"/>
            <p:cNvSpPr>
              <a:spLocks noEditPoints="1"/>
            </p:cNvSpPr>
            <p:nvPr/>
          </p:nvSpPr>
          <p:spPr bwMode="auto">
            <a:xfrm>
              <a:off x="5326063" y="2333625"/>
              <a:ext cx="263525" cy="288925"/>
            </a:xfrm>
            <a:custGeom>
              <a:avLst/>
              <a:gdLst>
                <a:gd name="T0" fmla="*/ 44 w 97"/>
                <a:gd name="T1" fmla="*/ 91 h 106"/>
                <a:gd name="T2" fmla="*/ 49 w 97"/>
                <a:gd name="T3" fmla="*/ 74 h 106"/>
                <a:gd name="T4" fmla="*/ 43 w 97"/>
                <a:gd name="T5" fmla="*/ 85 h 106"/>
                <a:gd name="T6" fmla="*/ 48 w 97"/>
                <a:gd name="T7" fmla="*/ 78 h 106"/>
                <a:gd name="T8" fmla="*/ 77 w 97"/>
                <a:gd name="T9" fmla="*/ 55 h 106"/>
                <a:gd name="T10" fmla="*/ 31 w 97"/>
                <a:gd name="T11" fmla="*/ 80 h 106"/>
                <a:gd name="T12" fmla="*/ 35 w 97"/>
                <a:gd name="T13" fmla="*/ 65 h 106"/>
                <a:gd name="T14" fmla="*/ 35 w 97"/>
                <a:gd name="T15" fmla="*/ 65 h 106"/>
                <a:gd name="T16" fmla="*/ 28 w 97"/>
                <a:gd name="T17" fmla="*/ 44 h 106"/>
                <a:gd name="T18" fmla="*/ 28 w 97"/>
                <a:gd name="T19" fmla="*/ 45 h 106"/>
                <a:gd name="T20" fmla="*/ 28 w 97"/>
                <a:gd name="T21" fmla="*/ 50 h 106"/>
                <a:gd name="T22" fmla="*/ 31 w 97"/>
                <a:gd name="T23" fmla="*/ 38 h 106"/>
                <a:gd name="T24" fmla="*/ 36 w 97"/>
                <a:gd name="T25" fmla="*/ 3 h 106"/>
                <a:gd name="T26" fmla="*/ 26 w 97"/>
                <a:gd name="T27" fmla="*/ 20 h 106"/>
                <a:gd name="T28" fmla="*/ 20 w 97"/>
                <a:gd name="T29" fmla="*/ 30 h 106"/>
                <a:gd name="T30" fmla="*/ 19 w 97"/>
                <a:gd name="T31" fmla="*/ 49 h 106"/>
                <a:gd name="T32" fmla="*/ 27 w 97"/>
                <a:gd name="T33" fmla="*/ 38 h 106"/>
                <a:gd name="T34" fmla="*/ 34 w 97"/>
                <a:gd name="T35" fmla="*/ 29 h 106"/>
                <a:gd name="T36" fmla="*/ 38 w 97"/>
                <a:gd name="T37" fmla="*/ 45 h 106"/>
                <a:gd name="T38" fmla="*/ 30 w 97"/>
                <a:gd name="T39" fmla="*/ 62 h 106"/>
                <a:gd name="T40" fmla="*/ 43 w 97"/>
                <a:gd name="T41" fmla="*/ 59 h 106"/>
                <a:gd name="T42" fmla="*/ 39 w 97"/>
                <a:gd name="T43" fmla="*/ 73 h 106"/>
                <a:gd name="T44" fmla="*/ 35 w 97"/>
                <a:gd name="T45" fmla="*/ 85 h 106"/>
                <a:gd name="T46" fmla="*/ 39 w 97"/>
                <a:gd name="T47" fmla="*/ 83 h 106"/>
                <a:gd name="T48" fmla="*/ 45 w 97"/>
                <a:gd name="T49" fmla="*/ 73 h 106"/>
                <a:gd name="T50" fmla="*/ 59 w 97"/>
                <a:gd name="T51" fmla="*/ 72 h 106"/>
                <a:gd name="T52" fmla="*/ 56 w 97"/>
                <a:gd name="T53" fmla="*/ 85 h 106"/>
                <a:gd name="T54" fmla="*/ 55 w 97"/>
                <a:gd name="T55" fmla="*/ 97 h 106"/>
                <a:gd name="T56" fmla="*/ 66 w 97"/>
                <a:gd name="T57" fmla="*/ 97 h 106"/>
                <a:gd name="T58" fmla="*/ 76 w 97"/>
                <a:gd name="T59" fmla="*/ 90 h 106"/>
                <a:gd name="T60" fmla="*/ 86 w 97"/>
                <a:gd name="T61" fmla="*/ 79 h 106"/>
                <a:gd name="T62" fmla="*/ 81 w 97"/>
                <a:gd name="T63" fmla="*/ 65 h 106"/>
                <a:gd name="T64" fmla="*/ 73 w 97"/>
                <a:gd name="T65" fmla="*/ 53 h 106"/>
                <a:gd name="T66" fmla="*/ 79 w 97"/>
                <a:gd name="T67" fmla="*/ 58 h 106"/>
                <a:gd name="T68" fmla="*/ 84 w 97"/>
                <a:gd name="T69" fmla="*/ 64 h 106"/>
                <a:gd name="T70" fmla="*/ 91 w 97"/>
                <a:gd name="T71" fmla="*/ 71 h 106"/>
                <a:gd name="T72" fmla="*/ 96 w 97"/>
                <a:gd name="T73" fmla="*/ 80 h 106"/>
                <a:gd name="T74" fmla="*/ 84 w 97"/>
                <a:gd name="T75" fmla="*/ 91 h 106"/>
                <a:gd name="T76" fmla="*/ 73 w 97"/>
                <a:gd name="T77" fmla="*/ 98 h 106"/>
                <a:gd name="T78" fmla="*/ 57 w 97"/>
                <a:gd name="T79" fmla="*/ 106 h 106"/>
                <a:gd name="T80" fmla="*/ 46 w 97"/>
                <a:gd name="T81" fmla="*/ 97 h 106"/>
                <a:gd name="T82" fmla="*/ 39 w 97"/>
                <a:gd name="T83" fmla="*/ 97 h 106"/>
                <a:gd name="T84" fmla="*/ 30 w 97"/>
                <a:gd name="T85" fmla="*/ 97 h 106"/>
                <a:gd name="T86" fmla="*/ 31 w 97"/>
                <a:gd name="T87" fmla="*/ 84 h 106"/>
                <a:gd name="T88" fmla="*/ 26 w 97"/>
                <a:gd name="T89" fmla="*/ 73 h 106"/>
                <a:gd name="T90" fmla="*/ 19 w 97"/>
                <a:gd name="T91" fmla="*/ 76 h 106"/>
                <a:gd name="T92" fmla="*/ 7 w 97"/>
                <a:gd name="T93" fmla="*/ 87 h 106"/>
                <a:gd name="T94" fmla="*/ 6 w 97"/>
                <a:gd name="T95" fmla="*/ 77 h 106"/>
                <a:gd name="T96" fmla="*/ 17 w 97"/>
                <a:gd name="T97" fmla="*/ 57 h 106"/>
                <a:gd name="T98" fmla="*/ 10 w 97"/>
                <a:gd name="T99" fmla="*/ 46 h 106"/>
                <a:gd name="T100" fmla="*/ 9 w 97"/>
                <a:gd name="T101" fmla="*/ 33 h 106"/>
                <a:gd name="T102" fmla="*/ 0 w 97"/>
                <a:gd name="T103" fmla="*/ 33 h 106"/>
                <a:gd name="T104" fmla="*/ 14 w 97"/>
                <a:gd name="T105"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106">
                  <a:moveTo>
                    <a:pt x="44" y="91"/>
                  </a:moveTo>
                  <a:cubicBezTo>
                    <a:pt x="44" y="93"/>
                    <a:pt x="44" y="93"/>
                    <a:pt x="45" y="94"/>
                  </a:cubicBezTo>
                  <a:cubicBezTo>
                    <a:pt x="45" y="94"/>
                    <a:pt x="46" y="94"/>
                    <a:pt x="46" y="94"/>
                  </a:cubicBezTo>
                  <a:cubicBezTo>
                    <a:pt x="46" y="93"/>
                    <a:pt x="46" y="93"/>
                    <a:pt x="47" y="93"/>
                  </a:cubicBezTo>
                  <a:cubicBezTo>
                    <a:pt x="47" y="92"/>
                    <a:pt x="46" y="91"/>
                    <a:pt x="45" y="91"/>
                  </a:cubicBezTo>
                  <a:cubicBezTo>
                    <a:pt x="45" y="91"/>
                    <a:pt x="44" y="91"/>
                    <a:pt x="44" y="91"/>
                  </a:cubicBezTo>
                  <a:close/>
                  <a:moveTo>
                    <a:pt x="79" y="56"/>
                  </a:moveTo>
                  <a:cubicBezTo>
                    <a:pt x="79" y="56"/>
                    <a:pt x="79" y="56"/>
                    <a:pt x="80" y="56"/>
                  </a:cubicBezTo>
                  <a:cubicBezTo>
                    <a:pt x="80" y="55"/>
                    <a:pt x="81" y="56"/>
                    <a:pt x="81" y="57"/>
                  </a:cubicBezTo>
                  <a:cubicBezTo>
                    <a:pt x="80" y="57"/>
                    <a:pt x="80" y="57"/>
                    <a:pt x="79" y="57"/>
                  </a:cubicBezTo>
                  <a:cubicBezTo>
                    <a:pt x="79" y="57"/>
                    <a:pt x="79" y="56"/>
                    <a:pt x="79" y="56"/>
                  </a:cubicBezTo>
                  <a:close/>
                  <a:moveTo>
                    <a:pt x="49" y="74"/>
                  </a:moveTo>
                  <a:cubicBezTo>
                    <a:pt x="48" y="74"/>
                    <a:pt x="48" y="75"/>
                    <a:pt x="47" y="76"/>
                  </a:cubicBezTo>
                  <a:cubicBezTo>
                    <a:pt x="47" y="77"/>
                    <a:pt x="47" y="78"/>
                    <a:pt x="47" y="78"/>
                  </a:cubicBezTo>
                  <a:cubicBezTo>
                    <a:pt x="47" y="79"/>
                    <a:pt x="46" y="80"/>
                    <a:pt x="46" y="81"/>
                  </a:cubicBezTo>
                  <a:cubicBezTo>
                    <a:pt x="46" y="82"/>
                    <a:pt x="45" y="82"/>
                    <a:pt x="45" y="83"/>
                  </a:cubicBezTo>
                  <a:cubicBezTo>
                    <a:pt x="44" y="84"/>
                    <a:pt x="44" y="84"/>
                    <a:pt x="44" y="84"/>
                  </a:cubicBezTo>
                  <a:cubicBezTo>
                    <a:pt x="44" y="85"/>
                    <a:pt x="43" y="85"/>
                    <a:pt x="43" y="85"/>
                  </a:cubicBezTo>
                  <a:cubicBezTo>
                    <a:pt x="43" y="86"/>
                    <a:pt x="43" y="86"/>
                    <a:pt x="42" y="86"/>
                  </a:cubicBezTo>
                  <a:cubicBezTo>
                    <a:pt x="42" y="87"/>
                    <a:pt x="41" y="87"/>
                    <a:pt x="42" y="88"/>
                  </a:cubicBezTo>
                  <a:cubicBezTo>
                    <a:pt x="43" y="88"/>
                    <a:pt x="44" y="87"/>
                    <a:pt x="44" y="87"/>
                  </a:cubicBezTo>
                  <a:cubicBezTo>
                    <a:pt x="45" y="87"/>
                    <a:pt x="47" y="87"/>
                    <a:pt x="47" y="86"/>
                  </a:cubicBezTo>
                  <a:cubicBezTo>
                    <a:pt x="48" y="86"/>
                    <a:pt x="49" y="81"/>
                    <a:pt x="49" y="80"/>
                  </a:cubicBezTo>
                  <a:cubicBezTo>
                    <a:pt x="49" y="80"/>
                    <a:pt x="48" y="79"/>
                    <a:pt x="48" y="78"/>
                  </a:cubicBezTo>
                  <a:cubicBezTo>
                    <a:pt x="48" y="77"/>
                    <a:pt x="49" y="77"/>
                    <a:pt x="49" y="76"/>
                  </a:cubicBezTo>
                  <a:cubicBezTo>
                    <a:pt x="49" y="76"/>
                    <a:pt x="49" y="75"/>
                    <a:pt x="50" y="75"/>
                  </a:cubicBezTo>
                  <a:cubicBezTo>
                    <a:pt x="50" y="75"/>
                    <a:pt x="50" y="73"/>
                    <a:pt x="49" y="73"/>
                  </a:cubicBezTo>
                  <a:cubicBezTo>
                    <a:pt x="49" y="73"/>
                    <a:pt x="49" y="73"/>
                    <a:pt x="49" y="74"/>
                  </a:cubicBezTo>
                  <a:close/>
                  <a:moveTo>
                    <a:pt x="76" y="54"/>
                  </a:moveTo>
                  <a:cubicBezTo>
                    <a:pt x="77" y="54"/>
                    <a:pt x="77" y="54"/>
                    <a:pt x="77" y="55"/>
                  </a:cubicBezTo>
                  <a:cubicBezTo>
                    <a:pt x="77" y="55"/>
                    <a:pt x="77" y="55"/>
                    <a:pt x="77" y="55"/>
                  </a:cubicBezTo>
                  <a:cubicBezTo>
                    <a:pt x="76" y="55"/>
                    <a:pt x="76" y="54"/>
                    <a:pt x="76" y="54"/>
                  </a:cubicBezTo>
                  <a:cubicBezTo>
                    <a:pt x="76" y="54"/>
                    <a:pt x="76" y="54"/>
                    <a:pt x="76" y="54"/>
                  </a:cubicBezTo>
                  <a:close/>
                  <a:moveTo>
                    <a:pt x="28" y="77"/>
                  </a:moveTo>
                  <a:cubicBezTo>
                    <a:pt x="28" y="78"/>
                    <a:pt x="27" y="80"/>
                    <a:pt x="27" y="81"/>
                  </a:cubicBezTo>
                  <a:cubicBezTo>
                    <a:pt x="27" y="82"/>
                    <a:pt x="30" y="81"/>
                    <a:pt x="31" y="80"/>
                  </a:cubicBezTo>
                  <a:cubicBezTo>
                    <a:pt x="31" y="80"/>
                    <a:pt x="32" y="79"/>
                    <a:pt x="32" y="79"/>
                  </a:cubicBezTo>
                  <a:cubicBezTo>
                    <a:pt x="32" y="79"/>
                    <a:pt x="32" y="78"/>
                    <a:pt x="32" y="78"/>
                  </a:cubicBezTo>
                  <a:cubicBezTo>
                    <a:pt x="32" y="78"/>
                    <a:pt x="31" y="78"/>
                    <a:pt x="31" y="78"/>
                  </a:cubicBezTo>
                  <a:cubicBezTo>
                    <a:pt x="30" y="78"/>
                    <a:pt x="29" y="77"/>
                    <a:pt x="29" y="77"/>
                  </a:cubicBezTo>
                  <a:cubicBezTo>
                    <a:pt x="28" y="77"/>
                    <a:pt x="28" y="77"/>
                    <a:pt x="28" y="77"/>
                  </a:cubicBezTo>
                  <a:close/>
                  <a:moveTo>
                    <a:pt x="35" y="65"/>
                  </a:moveTo>
                  <a:cubicBezTo>
                    <a:pt x="34" y="66"/>
                    <a:pt x="33" y="69"/>
                    <a:pt x="34" y="70"/>
                  </a:cubicBezTo>
                  <a:cubicBezTo>
                    <a:pt x="34" y="71"/>
                    <a:pt x="35" y="71"/>
                    <a:pt x="35" y="71"/>
                  </a:cubicBezTo>
                  <a:cubicBezTo>
                    <a:pt x="35" y="71"/>
                    <a:pt x="36" y="70"/>
                    <a:pt x="36" y="70"/>
                  </a:cubicBezTo>
                  <a:cubicBezTo>
                    <a:pt x="36" y="69"/>
                    <a:pt x="36" y="68"/>
                    <a:pt x="36" y="68"/>
                  </a:cubicBezTo>
                  <a:cubicBezTo>
                    <a:pt x="37" y="67"/>
                    <a:pt x="38" y="66"/>
                    <a:pt x="37" y="65"/>
                  </a:cubicBezTo>
                  <a:cubicBezTo>
                    <a:pt x="37" y="63"/>
                    <a:pt x="35" y="64"/>
                    <a:pt x="35" y="65"/>
                  </a:cubicBezTo>
                  <a:close/>
                  <a:moveTo>
                    <a:pt x="31" y="38"/>
                  </a:moveTo>
                  <a:cubicBezTo>
                    <a:pt x="30" y="40"/>
                    <a:pt x="30" y="40"/>
                    <a:pt x="28" y="41"/>
                  </a:cubicBezTo>
                  <a:cubicBezTo>
                    <a:pt x="28" y="41"/>
                    <a:pt x="28" y="42"/>
                    <a:pt x="28" y="42"/>
                  </a:cubicBezTo>
                  <a:cubicBezTo>
                    <a:pt x="28" y="42"/>
                    <a:pt x="28" y="42"/>
                    <a:pt x="28" y="42"/>
                  </a:cubicBezTo>
                  <a:cubicBezTo>
                    <a:pt x="29" y="42"/>
                    <a:pt x="30" y="41"/>
                    <a:pt x="30" y="42"/>
                  </a:cubicBezTo>
                  <a:cubicBezTo>
                    <a:pt x="31" y="43"/>
                    <a:pt x="29" y="44"/>
                    <a:pt x="28" y="44"/>
                  </a:cubicBezTo>
                  <a:cubicBezTo>
                    <a:pt x="28" y="44"/>
                    <a:pt x="27" y="44"/>
                    <a:pt x="28" y="44"/>
                  </a:cubicBezTo>
                  <a:cubicBezTo>
                    <a:pt x="28" y="43"/>
                    <a:pt x="28" y="43"/>
                    <a:pt x="28" y="43"/>
                  </a:cubicBezTo>
                  <a:cubicBezTo>
                    <a:pt x="28" y="43"/>
                    <a:pt x="28" y="43"/>
                    <a:pt x="28" y="42"/>
                  </a:cubicBezTo>
                  <a:cubicBezTo>
                    <a:pt x="27" y="43"/>
                    <a:pt x="26" y="43"/>
                    <a:pt x="27" y="44"/>
                  </a:cubicBezTo>
                  <a:cubicBezTo>
                    <a:pt x="27" y="44"/>
                    <a:pt x="27" y="44"/>
                    <a:pt x="27" y="45"/>
                  </a:cubicBezTo>
                  <a:cubicBezTo>
                    <a:pt x="27" y="45"/>
                    <a:pt x="28" y="45"/>
                    <a:pt x="28" y="45"/>
                  </a:cubicBezTo>
                  <a:cubicBezTo>
                    <a:pt x="27" y="45"/>
                    <a:pt x="27" y="46"/>
                    <a:pt x="27" y="46"/>
                  </a:cubicBezTo>
                  <a:cubicBezTo>
                    <a:pt x="27" y="46"/>
                    <a:pt x="26" y="47"/>
                    <a:pt x="26" y="47"/>
                  </a:cubicBezTo>
                  <a:cubicBezTo>
                    <a:pt x="26" y="48"/>
                    <a:pt x="26" y="48"/>
                    <a:pt x="26" y="49"/>
                  </a:cubicBezTo>
                  <a:cubicBezTo>
                    <a:pt x="25" y="50"/>
                    <a:pt x="25" y="52"/>
                    <a:pt x="24" y="52"/>
                  </a:cubicBezTo>
                  <a:cubicBezTo>
                    <a:pt x="24" y="53"/>
                    <a:pt x="27" y="52"/>
                    <a:pt x="27" y="52"/>
                  </a:cubicBezTo>
                  <a:cubicBezTo>
                    <a:pt x="27" y="51"/>
                    <a:pt x="27" y="51"/>
                    <a:pt x="28" y="50"/>
                  </a:cubicBezTo>
                  <a:cubicBezTo>
                    <a:pt x="30" y="51"/>
                    <a:pt x="30" y="47"/>
                    <a:pt x="30" y="45"/>
                  </a:cubicBezTo>
                  <a:cubicBezTo>
                    <a:pt x="31" y="44"/>
                    <a:pt x="32" y="43"/>
                    <a:pt x="32" y="42"/>
                  </a:cubicBezTo>
                  <a:cubicBezTo>
                    <a:pt x="32" y="41"/>
                    <a:pt x="31" y="41"/>
                    <a:pt x="31" y="40"/>
                  </a:cubicBezTo>
                  <a:cubicBezTo>
                    <a:pt x="31" y="40"/>
                    <a:pt x="31" y="39"/>
                    <a:pt x="31" y="39"/>
                  </a:cubicBezTo>
                  <a:cubicBezTo>
                    <a:pt x="31" y="39"/>
                    <a:pt x="31" y="38"/>
                    <a:pt x="31" y="38"/>
                  </a:cubicBezTo>
                  <a:cubicBezTo>
                    <a:pt x="31" y="38"/>
                    <a:pt x="31" y="38"/>
                    <a:pt x="31" y="38"/>
                  </a:cubicBezTo>
                  <a:cubicBezTo>
                    <a:pt x="31" y="38"/>
                    <a:pt x="31" y="38"/>
                    <a:pt x="31" y="38"/>
                  </a:cubicBezTo>
                  <a:cubicBezTo>
                    <a:pt x="31" y="38"/>
                    <a:pt x="31" y="38"/>
                    <a:pt x="31" y="38"/>
                  </a:cubicBezTo>
                  <a:close/>
                  <a:moveTo>
                    <a:pt x="26" y="2"/>
                  </a:moveTo>
                  <a:cubicBezTo>
                    <a:pt x="27" y="1"/>
                    <a:pt x="28" y="1"/>
                    <a:pt x="29" y="0"/>
                  </a:cubicBezTo>
                  <a:cubicBezTo>
                    <a:pt x="30" y="0"/>
                    <a:pt x="34" y="0"/>
                    <a:pt x="34" y="1"/>
                  </a:cubicBezTo>
                  <a:cubicBezTo>
                    <a:pt x="35" y="1"/>
                    <a:pt x="36" y="2"/>
                    <a:pt x="36" y="3"/>
                  </a:cubicBezTo>
                  <a:cubicBezTo>
                    <a:pt x="36" y="4"/>
                    <a:pt x="35" y="4"/>
                    <a:pt x="35" y="4"/>
                  </a:cubicBezTo>
                  <a:cubicBezTo>
                    <a:pt x="34" y="7"/>
                    <a:pt x="32" y="8"/>
                    <a:pt x="31" y="11"/>
                  </a:cubicBezTo>
                  <a:cubicBezTo>
                    <a:pt x="31" y="11"/>
                    <a:pt x="30" y="12"/>
                    <a:pt x="30" y="13"/>
                  </a:cubicBezTo>
                  <a:cubicBezTo>
                    <a:pt x="29" y="14"/>
                    <a:pt x="29" y="14"/>
                    <a:pt x="29" y="14"/>
                  </a:cubicBezTo>
                  <a:cubicBezTo>
                    <a:pt x="28" y="15"/>
                    <a:pt x="28" y="16"/>
                    <a:pt x="28" y="17"/>
                  </a:cubicBezTo>
                  <a:cubicBezTo>
                    <a:pt x="27" y="18"/>
                    <a:pt x="26" y="19"/>
                    <a:pt x="26" y="20"/>
                  </a:cubicBezTo>
                  <a:cubicBezTo>
                    <a:pt x="25" y="21"/>
                    <a:pt x="25" y="22"/>
                    <a:pt x="24" y="23"/>
                  </a:cubicBezTo>
                  <a:cubicBezTo>
                    <a:pt x="23" y="24"/>
                    <a:pt x="23" y="24"/>
                    <a:pt x="23" y="25"/>
                  </a:cubicBezTo>
                  <a:cubicBezTo>
                    <a:pt x="22" y="26"/>
                    <a:pt x="20" y="28"/>
                    <a:pt x="20" y="30"/>
                  </a:cubicBezTo>
                  <a:cubicBezTo>
                    <a:pt x="21" y="30"/>
                    <a:pt x="21" y="30"/>
                    <a:pt x="20" y="30"/>
                  </a:cubicBezTo>
                  <a:cubicBezTo>
                    <a:pt x="20" y="30"/>
                    <a:pt x="21" y="30"/>
                    <a:pt x="21" y="30"/>
                  </a:cubicBezTo>
                  <a:cubicBezTo>
                    <a:pt x="20" y="30"/>
                    <a:pt x="20" y="30"/>
                    <a:pt x="20" y="30"/>
                  </a:cubicBezTo>
                  <a:cubicBezTo>
                    <a:pt x="20" y="30"/>
                    <a:pt x="19" y="31"/>
                    <a:pt x="19" y="31"/>
                  </a:cubicBezTo>
                  <a:cubicBezTo>
                    <a:pt x="18" y="32"/>
                    <a:pt x="15" y="38"/>
                    <a:pt x="16" y="40"/>
                  </a:cubicBezTo>
                  <a:cubicBezTo>
                    <a:pt x="16" y="41"/>
                    <a:pt x="17" y="41"/>
                    <a:pt x="18" y="41"/>
                  </a:cubicBezTo>
                  <a:cubicBezTo>
                    <a:pt x="18" y="42"/>
                    <a:pt x="19" y="43"/>
                    <a:pt x="19" y="44"/>
                  </a:cubicBezTo>
                  <a:cubicBezTo>
                    <a:pt x="19" y="44"/>
                    <a:pt x="19" y="44"/>
                    <a:pt x="19" y="45"/>
                  </a:cubicBezTo>
                  <a:cubicBezTo>
                    <a:pt x="19" y="46"/>
                    <a:pt x="18" y="48"/>
                    <a:pt x="19" y="49"/>
                  </a:cubicBezTo>
                  <a:cubicBezTo>
                    <a:pt x="19" y="49"/>
                    <a:pt x="19" y="50"/>
                    <a:pt x="20" y="50"/>
                  </a:cubicBezTo>
                  <a:cubicBezTo>
                    <a:pt x="20" y="50"/>
                    <a:pt x="21" y="49"/>
                    <a:pt x="21" y="49"/>
                  </a:cubicBezTo>
                  <a:cubicBezTo>
                    <a:pt x="22" y="48"/>
                    <a:pt x="22" y="46"/>
                    <a:pt x="23" y="45"/>
                  </a:cubicBezTo>
                  <a:cubicBezTo>
                    <a:pt x="23" y="44"/>
                    <a:pt x="24" y="43"/>
                    <a:pt x="24" y="43"/>
                  </a:cubicBezTo>
                  <a:cubicBezTo>
                    <a:pt x="25" y="42"/>
                    <a:pt x="25" y="42"/>
                    <a:pt x="25" y="42"/>
                  </a:cubicBezTo>
                  <a:cubicBezTo>
                    <a:pt x="25" y="40"/>
                    <a:pt x="26" y="39"/>
                    <a:pt x="27" y="38"/>
                  </a:cubicBezTo>
                  <a:cubicBezTo>
                    <a:pt x="27" y="37"/>
                    <a:pt x="28" y="36"/>
                    <a:pt x="29" y="35"/>
                  </a:cubicBezTo>
                  <a:cubicBezTo>
                    <a:pt x="29" y="35"/>
                    <a:pt x="29" y="34"/>
                    <a:pt x="29" y="34"/>
                  </a:cubicBezTo>
                  <a:cubicBezTo>
                    <a:pt x="30" y="33"/>
                    <a:pt x="30" y="33"/>
                    <a:pt x="30" y="33"/>
                  </a:cubicBezTo>
                  <a:cubicBezTo>
                    <a:pt x="31" y="32"/>
                    <a:pt x="31" y="31"/>
                    <a:pt x="32" y="31"/>
                  </a:cubicBezTo>
                  <a:cubicBezTo>
                    <a:pt x="32" y="30"/>
                    <a:pt x="32" y="30"/>
                    <a:pt x="32" y="30"/>
                  </a:cubicBezTo>
                  <a:cubicBezTo>
                    <a:pt x="33" y="30"/>
                    <a:pt x="34" y="29"/>
                    <a:pt x="34" y="29"/>
                  </a:cubicBezTo>
                  <a:cubicBezTo>
                    <a:pt x="34" y="29"/>
                    <a:pt x="35" y="28"/>
                    <a:pt x="35" y="28"/>
                  </a:cubicBezTo>
                  <a:cubicBezTo>
                    <a:pt x="36" y="28"/>
                    <a:pt x="39" y="28"/>
                    <a:pt x="40" y="29"/>
                  </a:cubicBezTo>
                  <a:cubicBezTo>
                    <a:pt x="42" y="30"/>
                    <a:pt x="42" y="32"/>
                    <a:pt x="42" y="34"/>
                  </a:cubicBezTo>
                  <a:cubicBezTo>
                    <a:pt x="42" y="36"/>
                    <a:pt x="41" y="37"/>
                    <a:pt x="40" y="38"/>
                  </a:cubicBezTo>
                  <a:cubicBezTo>
                    <a:pt x="40" y="39"/>
                    <a:pt x="40" y="40"/>
                    <a:pt x="40" y="40"/>
                  </a:cubicBezTo>
                  <a:cubicBezTo>
                    <a:pt x="39" y="42"/>
                    <a:pt x="38" y="43"/>
                    <a:pt x="38" y="45"/>
                  </a:cubicBezTo>
                  <a:cubicBezTo>
                    <a:pt x="37" y="45"/>
                    <a:pt x="37" y="46"/>
                    <a:pt x="37" y="46"/>
                  </a:cubicBezTo>
                  <a:cubicBezTo>
                    <a:pt x="36" y="49"/>
                    <a:pt x="36" y="51"/>
                    <a:pt x="34" y="53"/>
                  </a:cubicBezTo>
                  <a:cubicBezTo>
                    <a:pt x="34" y="54"/>
                    <a:pt x="33" y="55"/>
                    <a:pt x="32" y="55"/>
                  </a:cubicBezTo>
                  <a:cubicBezTo>
                    <a:pt x="31" y="56"/>
                    <a:pt x="28" y="57"/>
                    <a:pt x="28" y="58"/>
                  </a:cubicBezTo>
                  <a:cubicBezTo>
                    <a:pt x="28" y="59"/>
                    <a:pt x="28" y="59"/>
                    <a:pt x="28" y="59"/>
                  </a:cubicBezTo>
                  <a:cubicBezTo>
                    <a:pt x="28" y="61"/>
                    <a:pt x="29" y="61"/>
                    <a:pt x="30" y="62"/>
                  </a:cubicBezTo>
                  <a:cubicBezTo>
                    <a:pt x="30" y="62"/>
                    <a:pt x="30" y="63"/>
                    <a:pt x="30" y="64"/>
                  </a:cubicBezTo>
                  <a:cubicBezTo>
                    <a:pt x="30" y="64"/>
                    <a:pt x="30" y="65"/>
                    <a:pt x="30" y="64"/>
                  </a:cubicBezTo>
                  <a:cubicBezTo>
                    <a:pt x="31" y="64"/>
                    <a:pt x="31" y="64"/>
                    <a:pt x="32" y="63"/>
                  </a:cubicBezTo>
                  <a:cubicBezTo>
                    <a:pt x="33" y="61"/>
                    <a:pt x="33" y="59"/>
                    <a:pt x="36" y="58"/>
                  </a:cubicBezTo>
                  <a:cubicBezTo>
                    <a:pt x="37" y="58"/>
                    <a:pt x="38" y="59"/>
                    <a:pt x="39" y="59"/>
                  </a:cubicBezTo>
                  <a:cubicBezTo>
                    <a:pt x="40" y="59"/>
                    <a:pt x="41" y="58"/>
                    <a:pt x="43" y="59"/>
                  </a:cubicBezTo>
                  <a:cubicBezTo>
                    <a:pt x="43" y="59"/>
                    <a:pt x="43" y="61"/>
                    <a:pt x="43" y="61"/>
                  </a:cubicBezTo>
                  <a:cubicBezTo>
                    <a:pt x="43" y="63"/>
                    <a:pt x="42" y="64"/>
                    <a:pt x="42" y="66"/>
                  </a:cubicBezTo>
                  <a:cubicBezTo>
                    <a:pt x="41" y="67"/>
                    <a:pt x="41" y="68"/>
                    <a:pt x="41" y="69"/>
                  </a:cubicBezTo>
                  <a:cubicBezTo>
                    <a:pt x="40" y="70"/>
                    <a:pt x="40" y="70"/>
                    <a:pt x="40" y="71"/>
                  </a:cubicBezTo>
                  <a:cubicBezTo>
                    <a:pt x="40" y="71"/>
                    <a:pt x="40" y="71"/>
                    <a:pt x="40" y="72"/>
                  </a:cubicBezTo>
                  <a:cubicBezTo>
                    <a:pt x="40" y="72"/>
                    <a:pt x="39" y="73"/>
                    <a:pt x="39" y="73"/>
                  </a:cubicBezTo>
                  <a:cubicBezTo>
                    <a:pt x="39" y="73"/>
                    <a:pt x="39" y="73"/>
                    <a:pt x="39" y="73"/>
                  </a:cubicBezTo>
                  <a:cubicBezTo>
                    <a:pt x="40" y="75"/>
                    <a:pt x="38" y="76"/>
                    <a:pt x="37" y="78"/>
                  </a:cubicBezTo>
                  <a:cubicBezTo>
                    <a:pt x="37" y="78"/>
                    <a:pt x="37" y="79"/>
                    <a:pt x="37" y="80"/>
                  </a:cubicBezTo>
                  <a:cubicBezTo>
                    <a:pt x="37" y="81"/>
                    <a:pt x="36" y="82"/>
                    <a:pt x="36" y="82"/>
                  </a:cubicBezTo>
                  <a:cubicBezTo>
                    <a:pt x="36" y="83"/>
                    <a:pt x="36" y="83"/>
                    <a:pt x="36" y="83"/>
                  </a:cubicBezTo>
                  <a:cubicBezTo>
                    <a:pt x="35" y="84"/>
                    <a:pt x="35" y="85"/>
                    <a:pt x="35" y="85"/>
                  </a:cubicBezTo>
                  <a:cubicBezTo>
                    <a:pt x="35" y="86"/>
                    <a:pt x="34" y="86"/>
                    <a:pt x="34" y="87"/>
                  </a:cubicBezTo>
                  <a:cubicBezTo>
                    <a:pt x="34" y="88"/>
                    <a:pt x="34" y="88"/>
                    <a:pt x="34" y="88"/>
                  </a:cubicBezTo>
                  <a:cubicBezTo>
                    <a:pt x="34" y="89"/>
                    <a:pt x="34" y="90"/>
                    <a:pt x="34" y="91"/>
                  </a:cubicBezTo>
                  <a:cubicBezTo>
                    <a:pt x="34" y="91"/>
                    <a:pt x="34" y="91"/>
                    <a:pt x="34" y="91"/>
                  </a:cubicBezTo>
                  <a:cubicBezTo>
                    <a:pt x="35" y="91"/>
                    <a:pt x="37" y="87"/>
                    <a:pt x="37" y="87"/>
                  </a:cubicBezTo>
                  <a:cubicBezTo>
                    <a:pt x="37" y="86"/>
                    <a:pt x="38" y="85"/>
                    <a:pt x="39" y="83"/>
                  </a:cubicBezTo>
                  <a:cubicBezTo>
                    <a:pt x="39" y="83"/>
                    <a:pt x="39" y="82"/>
                    <a:pt x="40" y="82"/>
                  </a:cubicBezTo>
                  <a:cubicBezTo>
                    <a:pt x="40" y="81"/>
                    <a:pt x="41" y="81"/>
                    <a:pt x="41" y="80"/>
                  </a:cubicBezTo>
                  <a:cubicBezTo>
                    <a:pt x="42" y="80"/>
                    <a:pt x="42" y="79"/>
                    <a:pt x="42" y="78"/>
                  </a:cubicBezTo>
                  <a:cubicBezTo>
                    <a:pt x="43" y="77"/>
                    <a:pt x="43" y="77"/>
                    <a:pt x="44" y="76"/>
                  </a:cubicBezTo>
                  <a:cubicBezTo>
                    <a:pt x="44" y="75"/>
                    <a:pt x="45" y="75"/>
                    <a:pt x="45" y="75"/>
                  </a:cubicBezTo>
                  <a:cubicBezTo>
                    <a:pt x="45" y="74"/>
                    <a:pt x="45" y="74"/>
                    <a:pt x="45" y="73"/>
                  </a:cubicBezTo>
                  <a:cubicBezTo>
                    <a:pt x="46" y="73"/>
                    <a:pt x="46" y="72"/>
                    <a:pt x="46" y="72"/>
                  </a:cubicBezTo>
                  <a:cubicBezTo>
                    <a:pt x="47" y="71"/>
                    <a:pt x="48" y="69"/>
                    <a:pt x="49" y="69"/>
                  </a:cubicBezTo>
                  <a:cubicBezTo>
                    <a:pt x="49" y="67"/>
                    <a:pt x="51" y="66"/>
                    <a:pt x="53" y="66"/>
                  </a:cubicBezTo>
                  <a:cubicBezTo>
                    <a:pt x="53" y="66"/>
                    <a:pt x="54" y="66"/>
                    <a:pt x="54" y="66"/>
                  </a:cubicBezTo>
                  <a:cubicBezTo>
                    <a:pt x="56" y="66"/>
                    <a:pt x="59" y="67"/>
                    <a:pt x="59" y="69"/>
                  </a:cubicBezTo>
                  <a:cubicBezTo>
                    <a:pt x="60" y="70"/>
                    <a:pt x="59" y="71"/>
                    <a:pt x="59" y="72"/>
                  </a:cubicBezTo>
                  <a:cubicBezTo>
                    <a:pt x="59" y="73"/>
                    <a:pt x="59" y="74"/>
                    <a:pt x="59" y="75"/>
                  </a:cubicBezTo>
                  <a:cubicBezTo>
                    <a:pt x="58" y="76"/>
                    <a:pt x="58" y="76"/>
                    <a:pt x="58" y="77"/>
                  </a:cubicBezTo>
                  <a:cubicBezTo>
                    <a:pt x="57" y="78"/>
                    <a:pt x="57" y="79"/>
                    <a:pt x="57" y="80"/>
                  </a:cubicBezTo>
                  <a:cubicBezTo>
                    <a:pt x="58" y="80"/>
                    <a:pt x="58" y="81"/>
                    <a:pt x="58" y="82"/>
                  </a:cubicBezTo>
                  <a:cubicBezTo>
                    <a:pt x="57" y="83"/>
                    <a:pt x="57" y="83"/>
                    <a:pt x="57" y="83"/>
                  </a:cubicBezTo>
                  <a:cubicBezTo>
                    <a:pt x="57" y="84"/>
                    <a:pt x="56" y="84"/>
                    <a:pt x="56" y="85"/>
                  </a:cubicBezTo>
                  <a:cubicBezTo>
                    <a:pt x="56" y="85"/>
                    <a:pt x="56" y="86"/>
                    <a:pt x="55" y="86"/>
                  </a:cubicBezTo>
                  <a:cubicBezTo>
                    <a:pt x="55" y="87"/>
                    <a:pt x="56" y="87"/>
                    <a:pt x="56" y="88"/>
                  </a:cubicBezTo>
                  <a:cubicBezTo>
                    <a:pt x="55" y="88"/>
                    <a:pt x="55" y="89"/>
                    <a:pt x="55" y="90"/>
                  </a:cubicBezTo>
                  <a:cubicBezTo>
                    <a:pt x="55" y="90"/>
                    <a:pt x="55" y="90"/>
                    <a:pt x="55" y="91"/>
                  </a:cubicBezTo>
                  <a:cubicBezTo>
                    <a:pt x="54" y="91"/>
                    <a:pt x="54" y="92"/>
                    <a:pt x="54" y="93"/>
                  </a:cubicBezTo>
                  <a:cubicBezTo>
                    <a:pt x="54" y="94"/>
                    <a:pt x="55" y="96"/>
                    <a:pt x="55" y="97"/>
                  </a:cubicBezTo>
                  <a:cubicBezTo>
                    <a:pt x="56" y="97"/>
                    <a:pt x="57" y="99"/>
                    <a:pt x="57" y="99"/>
                  </a:cubicBezTo>
                  <a:cubicBezTo>
                    <a:pt x="58" y="100"/>
                    <a:pt x="59" y="99"/>
                    <a:pt x="60" y="99"/>
                  </a:cubicBezTo>
                  <a:cubicBezTo>
                    <a:pt x="61" y="99"/>
                    <a:pt x="61" y="99"/>
                    <a:pt x="61" y="99"/>
                  </a:cubicBezTo>
                  <a:cubicBezTo>
                    <a:pt x="62" y="99"/>
                    <a:pt x="62" y="98"/>
                    <a:pt x="62" y="98"/>
                  </a:cubicBezTo>
                  <a:cubicBezTo>
                    <a:pt x="63" y="98"/>
                    <a:pt x="63" y="98"/>
                    <a:pt x="64" y="98"/>
                  </a:cubicBezTo>
                  <a:cubicBezTo>
                    <a:pt x="65" y="98"/>
                    <a:pt x="65" y="97"/>
                    <a:pt x="66" y="97"/>
                  </a:cubicBezTo>
                  <a:cubicBezTo>
                    <a:pt x="66" y="96"/>
                    <a:pt x="67" y="96"/>
                    <a:pt x="68" y="96"/>
                  </a:cubicBezTo>
                  <a:cubicBezTo>
                    <a:pt x="68" y="95"/>
                    <a:pt x="68" y="95"/>
                    <a:pt x="68" y="95"/>
                  </a:cubicBezTo>
                  <a:cubicBezTo>
                    <a:pt x="69" y="94"/>
                    <a:pt x="69" y="94"/>
                    <a:pt x="70" y="94"/>
                  </a:cubicBezTo>
                  <a:cubicBezTo>
                    <a:pt x="71" y="94"/>
                    <a:pt x="71" y="93"/>
                    <a:pt x="72" y="93"/>
                  </a:cubicBezTo>
                  <a:cubicBezTo>
                    <a:pt x="72" y="92"/>
                    <a:pt x="73" y="92"/>
                    <a:pt x="73" y="92"/>
                  </a:cubicBezTo>
                  <a:cubicBezTo>
                    <a:pt x="74" y="91"/>
                    <a:pt x="75" y="91"/>
                    <a:pt x="76" y="90"/>
                  </a:cubicBezTo>
                  <a:cubicBezTo>
                    <a:pt x="76" y="89"/>
                    <a:pt x="78" y="88"/>
                    <a:pt x="79" y="87"/>
                  </a:cubicBezTo>
                  <a:cubicBezTo>
                    <a:pt x="79" y="87"/>
                    <a:pt x="80" y="86"/>
                    <a:pt x="81" y="86"/>
                  </a:cubicBezTo>
                  <a:cubicBezTo>
                    <a:pt x="81" y="86"/>
                    <a:pt x="81" y="85"/>
                    <a:pt x="82" y="85"/>
                  </a:cubicBezTo>
                  <a:cubicBezTo>
                    <a:pt x="82" y="84"/>
                    <a:pt x="83" y="83"/>
                    <a:pt x="84" y="82"/>
                  </a:cubicBezTo>
                  <a:cubicBezTo>
                    <a:pt x="85" y="82"/>
                    <a:pt x="85" y="81"/>
                    <a:pt x="85" y="81"/>
                  </a:cubicBezTo>
                  <a:cubicBezTo>
                    <a:pt x="86" y="80"/>
                    <a:pt x="86" y="79"/>
                    <a:pt x="86" y="79"/>
                  </a:cubicBezTo>
                  <a:cubicBezTo>
                    <a:pt x="86" y="78"/>
                    <a:pt x="85" y="78"/>
                    <a:pt x="85" y="77"/>
                  </a:cubicBezTo>
                  <a:cubicBezTo>
                    <a:pt x="85" y="77"/>
                    <a:pt x="85" y="76"/>
                    <a:pt x="85" y="75"/>
                  </a:cubicBezTo>
                  <a:cubicBezTo>
                    <a:pt x="85" y="75"/>
                    <a:pt x="85" y="74"/>
                    <a:pt x="85" y="74"/>
                  </a:cubicBezTo>
                  <a:cubicBezTo>
                    <a:pt x="85" y="73"/>
                    <a:pt x="84" y="73"/>
                    <a:pt x="84" y="72"/>
                  </a:cubicBezTo>
                  <a:cubicBezTo>
                    <a:pt x="84" y="71"/>
                    <a:pt x="83" y="70"/>
                    <a:pt x="83" y="69"/>
                  </a:cubicBezTo>
                  <a:cubicBezTo>
                    <a:pt x="82" y="68"/>
                    <a:pt x="82" y="67"/>
                    <a:pt x="81" y="65"/>
                  </a:cubicBezTo>
                  <a:cubicBezTo>
                    <a:pt x="81" y="65"/>
                    <a:pt x="81" y="65"/>
                    <a:pt x="80" y="64"/>
                  </a:cubicBezTo>
                  <a:cubicBezTo>
                    <a:pt x="80" y="63"/>
                    <a:pt x="80" y="63"/>
                    <a:pt x="80" y="62"/>
                  </a:cubicBezTo>
                  <a:cubicBezTo>
                    <a:pt x="79" y="62"/>
                    <a:pt x="79" y="61"/>
                    <a:pt x="78" y="61"/>
                  </a:cubicBezTo>
                  <a:cubicBezTo>
                    <a:pt x="78" y="60"/>
                    <a:pt x="77" y="59"/>
                    <a:pt x="77" y="58"/>
                  </a:cubicBezTo>
                  <a:cubicBezTo>
                    <a:pt x="76" y="58"/>
                    <a:pt x="75" y="57"/>
                    <a:pt x="74" y="56"/>
                  </a:cubicBezTo>
                  <a:cubicBezTo>
                    <a:pt x="74" y="56"/>
                    <a:pt x="72" y="53"/>
                    <a:pt x="73" y="53"/>
                  </a:cubicBezTo>
                  <a:cubicBezTo>
                    <a:pt x="73" y="52"/>
                    <a:pt x="73" y="52"/>
                    <a:pt x="74" y="52"/>
                  </a:cubicBezTo>
                  <a:cubicBezTo>
                    <a:pt x="74" y="52"/>
                    <a:pt x="74" y="53"/>
                    <a:pt x="74" y="53"/>
                  </a:cubicBezTo>
                  <a:cubicBezTo>
                    <a:pt x="75" y="54"/>
                    <a:pt x="76" y="55"/>
                    <a:pt x="76" y="56"/>
                  </a:cubicBezTo>
                  <a:cubicBezTo>
                    <a:pt x="77" y="56"/>
                    <a:pt x="77" y="56"/>
                    <a:pt x="78" y="56"/>
                  </a:cubicBezTo>
                  <a:cubicBezTo>
                    <a:pt x="78" y="57"/>
                    <a:pt x="78" y="58"/>
                    <a:pt x="79" y="58"/>
                  </a:cubicBezTo>
                  <a:cubicBezTo>
                    <a:pt x="79" y="58"/>
                    <a:pt x="79" y="58"/>
                    <a:pt x="79" y="58"/>
                  </a:cubicBezTo>
                  <a:cubicBezTo>
                    <a:pt x="80" y="58"/>
                    <a:pt x="80" y="58"/>
                    <a:pt x="80" y="58"/>
                  </a:cubicBezTo>
                  <a:cubicBezTo>
                    <a:pt x="82" y="58"/>
                    <a:pt x="83" y="59"/>
                    <a:pt x="84" y="61"/>
                  </a:cubicBezTo>
                  <a:cubicBezTo>
                    <a:pt x="84" y="61"/>
                    <a:pt x="84" y="61"/>
                    <a:pt x="84" y="61"/>
                  </a:cubicBezTo>
                  <a:cubicBezTo>
                    <a:pt x="84" y="61"/>
                    <a:pt x="84" y="61"/>
                    <a:pt x="84" y="61"/>
                  </a:cubicBezTo>
                  <a:cubicBezTo>
                    <a:pt x="83" y="61"/>
                    <a:pt x="82" y="61"/>
                    <a:pt x="82" y="61"/>
                  </a:cubicBezTo>
                  <a:cubicBezTo>
                    <a:pt x="82" y="62"/>
                    <a:pt x="83" y="64"/>
                    <a:pt x="84" y="64"/>
                  </a:cubicBezTo>
                  <a:cubicBezTo>
                    <a:pt x="84" y="63"/>
                    <a:pt x="84" y="62"/>
                    <a:pt x="85" y="62"/>
                  </a:cubicBezTo>
                  <a:cubicBezTo>
                    <a:pt x="86" y="62"/>
                    <a:pt x="86" y="64"/>
                    <a:pt x="86" y="65"/>
                  </a:cubicBezTo>
                  <a:cubicBezTo>
                    <a:pt x="87" y="65"/>
                    <a:pt x="87" y="65"/>
                    <a:pt x="88" y="66"/>
                  </a:cubicBezTo>
                  <a:cubicBezTo>
                    <a:pt x="88" y="67"/>
                    <a:pt x="89" y="68"/>
                    <a:pt x="89" y="69"/>
                  </a:cubicBezTo>
                  <a:cubicBezTo>
                    <a:pt x="90" y="69"/>
                    <a:pt x="90" y="69"/>
                    <a:pt x="90" y="70"/>
                  </a:cubicBezTo>
                  <a:cubicBezTo>
                    <a:pt x="91" y="70"/>
                    <a:pt x="91" y="71"/>
                    <a:pt x="91" y="71"/>
                  </a:cubicBezTo>
                  <a:cubicBezTo>
                    <a:pt x="92" y="72"/>
                    <a:pt x="92" y="72"/>
                    <a:pt x="93" y="72"/>
                  </a:cubicBezTo>
                  <a:cubicBezTo>
                    <a:pt x="93" y="73"/>
                    <a:pt x="93" y="73"/>
                    <a:pt x="93" y="74"/>
                  </a:cubicBezTo>
                  <a:cubicBezTo>
                    <a:pt x="94" y="74"/>
                    <a:pt x="95" y="75"/>
                    <a:pt x="94" y="75"/>
                  </a:cubicBezTo>
                  <a:cubicBezTo>
                    <a:pt x="95" y="75"/>
                    <a:pt x="95" y="76"/>
                    <a:pt x="95" y="76"/>
                  </a:cubicBezTo>
                  <a:cubicBezTo>
                    <a:pt x="96" y="77"/>
                    <a:pt x="96" y="77"/>
                    <a:pt x="96" y="77"/>
                  </a:cubicBezTo>
                  <a:cubicBezTo>
                    <a:pt x="97" y="78"/>
                    <a:pt x="96" y="79"/>
                    <a:pt x="96" y="80"/>
                  </a:cubicBezTo>
                  <a:cubicBezTo>
                    <a:pt x="95" y="82"/>
                    <a:pt x="94" y="82"/>
                    <a:pt x="93" y="83"/>
                  </a:cubicBezTo>
                  <a:cubicBezTo>
                    <a:pt x="92" y="84"/>
                    <a:pt x="92" y="85"/>
                    <a:pt x="91" y="85"/>
                  </a:cubicBezTo>
                  <a:cubicBezTo>
                    <a:pt x="90" y="86"/>
                    <a:pt x="89" y="86"/>
                    <a:pt x="89" y="87"/>
                  </a:cubicBezTo>
                  <a:cubicBezTo>
                    <a:pt x="89" y="87"/>
                    <a:pt x="88" y="87"/>
                    <a:pt x="88" y="88"/>
                  </a:cubicBezTo>
                  <a:cubicBezTo>
                    <a:pt x="87" y="88"/>
                    <a:pt x="86" y="89"/>
                    <a:pt x="85" y="89"/>
                  </a:cubicBezTo>
                  <a:cubicBezTo>
                    <a:pt x="85" y="90"/>
                    <a:pt x="84" y="90"/>
                    <a:pt x="84" y="91"/>
                  </a:cubicBezTo>
                  <a:cubicBezTo>
                    <a:pt x="83" y="91"/>
                    <a:pt x="83" y="91"/>
                    <a:pt x="82" y="91"/>
                  </a:cubicBezTo>
                  <a:cubicBezTo>
                    <a:pt x="81" y="92"/>
                    <a:pt x="81" y="93"/>
                    <a:pt x="80" y="94"/>
                  </a:cubicBezTo>
                  <a:cubicBezTo>
                    <a:pt x="79" y="94"/>
                    <a:pt x="78" y="95"/>
                    <a:pt x="78" y="95"/>
                  </a:cubicBezTo>
                  <a:cubicBezTo>
                    <a:pt x="77" y="96"/>
                    <a:pt x="77" y="96"/>
                    <a:pt x="77" y="96"/>
                  </a:cubicBezTo>
                  <a:cubicBezTo>
                    <a:pt x="76" y="96"/>
                    <a:pt x="76" y="97"/>
                    <a:pt x="75" y="97"/>
                  </a:cubicBezTo>
                  <a:cubicBezTo>
                    <a:pt x="74" y="98"/>
                    <a:pt x="74" y="98"/>
                    <a:pt x="73" y="98"/>
                  </a:cubicBezTo>
                  <a:cubicBezTo>
                    <a:pt x="71" y="99"/>
                    <a:pt x="70" y="100"/>
                    <a:pt x="68" y="101"/>
                  </a:cubicBezTo>
                  <a:cubicBezTo>
                    <a:pt x="68" y="101"/>
                    <a:pt x="67" y="102"/>
                    <a:pt x="67" y="102"/>
                  </a:cubicBezTo>
                  <a:cubicBezTo>
                    <a:pt x="66" y="102"/>
                    <a:pt x="66" y="103"/>
                    <a:pt x="65" y="103"/>
                  </a:cubicBezTo>
                  <a:cubicBezTo>
                    <a:pt x="64" y="103"/>
                    <a:pt x="63" y="103"/>
                    <a:pt x="62" y="104"/>
                  </a:cubicBezTo>
                  <a:cubicBezTo>
                    <a:pt x="61" y="104"/>
                    <a:pt x="61" y="105"/>
                    <a:pt x="60" y="105"/>
                  </a:cubicBezTo>
                  <a:cubicBezTo>
                    <a:pt x="59" y="105"/>
                    <a:pt x="57" y="106"/>
                    <a:pt x="57" y="106"/>
                  </a:cubicBezTo>
                  <a:cubicBezTo>
                    <a:pt x="56" y="105"/>
                    <a:pt x="54" y="105"/>
                    <a:pt x="54" y="104"/>
                  </a:cubicBezTo>
                  <a:cubicBezTo>
                    <a:pt x="53" y="104"/>
                    <a:pt x="53" y="103"/>
                    <a:pt x="52" y="102"/>
                  </a:cubicBezTo>
                  <a:cubicBezTo>
                    <a:pt x="52" y="102"/>
                    <a:pt x="51" y="101"/>
                    <a:pt x="51" y="101"/>
                  </a:cubicBezTo>
                  <a:cubicBezTo>
                    <a:pt x="51" y="101"/>
                    <a:pt x="50" y="99"/>
                    <a:pt x="50" y="99"/>
                  </a:cubicBezTo>
                  <a:cubicBezTo>
                    <a:pt x="49" y="98"/>
                    <a:pt x="49" y="97"/>
                    <a:pt x="48" y="97"/>
                  </a:cubicBezTo>
                  <a:cubicBezTo>
                    <a:pt x="47" y="97"/>
                    <a:pt x="47" y="97"/>
                    <a:pt x="46" y="97"/>
                  </a:cubicBezTo>
                  <a:cubicBezTo>
                    <a:pt x="46" y="97"/>
                    <a:pt x="45" y="97"/>
                    <a:pt x="45" y="98"/>
                  </a:cubicBezTo>
                  <a:cubicBezTo>
                    <a:pt x="44" y="98"/>
                    <a:pt x="43" y="98"/>
                    <a:pt x="42" y="98"/>
                  </a:cubicBezTo>
                  <a:cubicBezTo>
                    <a:pt x="40" y="98"/>
                    <a:pt x="41" y="94"/>
                    <a:pt x="40" y="92"/>
                  </a:cubicBezTo>
                  <a:cubicBezTo>
                    <a:pt x="40" y="92"/>
                    <a:pt x="40" y="92"/>
                    <a:pt x="40" y="92"/>
                  </a:cubicBezTo>
                  <a:cubicBezTo>
                    <a:pt x="39" y="92"/>
                    <a:pt x="39" y="95"/>
                    <a:pt x="39" y="96"/>
                  </a:cubicBezTo>
                  <a:cubicBezTo>
                    <a:pt x="39" y="96"/>
                    <a:pt x="39" y="96"/>
                    <a:pt x="39" y="97"/>
                  </a:cubicBezTo>
                  <a:cubicBezTo>
                    <a:pt x="39" y="97"/>
                    <a:pt x="38" y="98"/>
                    <a:pt x="38" y="99"/>
                  </a:cubicBezTo>
                  <a:cubicBezTo>
                    <a:pt x="38" y="101"/>
                    <a:pt x="39" y="105"/>
                    <a:pt x="35" y="106"/>
                  </a:cubicBezTo>
                  <a:cubicBezTo>
                    <a:pt x="35" y="106"/>
                    <a:pt x="34" y="106"/>
                    <a:pt x="33" y="106"/>
                  </a:cubicBezTo>
                  <a:cubicBezTo>
                    <a:pt x="32" y="105"/>
                    <a:pt x="32" y="105"/>
                    <a:pt x="32" y="104"/>
                  </a:cubicBezTo>
                  <a:cubicBezTo>
                    <a:pt x="31" y="103"/>
                    <a:pt x="30" y="103"/>
                    <a:pt x="30" y="102"/>
                  </a:cubicBezTo>
                  <a:cubicBezTo>
                    <a:pt x="30" y="100"/>
                    <a:pt x="30" y="99"/>
                    <a:pt x="30" y="97"/>
                  </a:cubicBezTo>
                  <a:cubicBezTo>
                    <a:pt x="30" y="97"/>
                    <a:pt x="30" y="97"/>
                    <a:pt x="30" y="96"/>
                  </a:cubicBezTo>
                  <a:cubicBezTo>
                    <a:pt x="30" y="96"/>
                    <a:pt x="30" y="96"/>
                    <a:pt x="30" y="95"/>
                  </a:cubicBezTo>
                  <a:cubicBezTo>
                    <a:pt x="30" y="95"/>
                    <a:pt x="30" y="94"/>
                    <a:pt x="30" y="93"/>
                  </a:cubicBezTo>
                  <a:cubicBezTo>
                    <a:pt x="30" y="93"/>
                    <a:pt x="30" y="92"/>
                    <a:pt x="31" y="91"/>
                  </a:cubicBezTo>
                  <a:cubicBezTo>
                    <a:pt x="31" y="90"/>
                    <a:pt x="31" y="88"/>
                    <a:pt x="30" y="87"/>
                  </a:cubicBezTo>
                  <a:cubicBezTo>
                    <a:pt x="30" y="86"/>
                    <a:pt x="31" y="85"/>
                    <a:pt x="31" y="84"/>
                  </a:cubicBezTo>
                  <a:cubicBezTo>
                    <a:pt x="30" y="83"/>
                    <a:pt x="24" y="88"/>
                    <a:pt x="22" y="84"/>
                  </a:cubicBezTo>
                  <a:cubicBezTo>
                    <a:pt x="22" y="84"/>
                    <a:pt x="22" y="83"/>
                    <a:pt x="22" y="83"/>
                  </a:cubicBezTo>
                  <a:cubicBezTo>
                    <a:pt x="22" y="82"/>
                    <a:pt x="22" y="81"/>
                    <a:pt x="23" y="80"/>
                  </a:cubicBezTo>
                  <a:cubicBezTo>
                    <a:pt x="23" y="79"/>
                    <a:pt x="23" y="78"/>
                    <a:pt x="24" y="77"/>
                  </a:cubicBezTo>
                  <a:cubicBezTo>
                    <a:pt x="24" y="76"/>
                    <a:pt x="24" y="76"/>
                    <a:pt x="25" y="76"/>
                  </a:cubicBezTo>
                  <a:cubicBezTo>
                    <a:pt x="25" y="75"/>
                    <a:pt x="26" y="74"/>
                    <a:pt x="26" y="73"/>
                  </a:cubicBezTo>
                  <a:cubicBezTo>
                    <a:pt x="27" y="72"/>
                    <a:pt x="26" y="72"/>
                    <a:pt x="26" y="71"/>
                  </a:cubicBezTo>
                  <a:cubicBezTo>
                    <a:pt x="26" y="70"/>
                    <a:pt x="26" y="67"/>
                    <a:pt x="24" y="66"/>
                  </a:cubicBezTo>
                  <a:cubicBezTo>
                    <a:pt x="23" y="66"/>
                    <a:pt x="23" y="66"/>
                    <a:pt x="22" y="66"/>
                  </a:cubicBezTo>
                  <a:cubicBezTo>
                    <a:pt x="21" y="67"/>
                    <a:pt x="21" y="70"/>
                    <a:pt x="21" y="71"/>
                  </a:cubicBezTo>
                  <a:cubicBezTo>
                    <a:pt x="20" y="72"/>
                    <a:pt x="20" y="72"/>
                    <a:pt x="20" y="73"/>
                  </a:cubicBezTo>
                  <a:cubicBezTo>
                    <a:pt x="20" y="74"/>
                    <a:pt x="19" y="75"/>
                    <a:pt x="19" y="76"/>
                  </a:cubicBezTo>
                  <a:cubicBezTo>
                    <a:pt x="19" y="77"/>
                    <a:pt x="19" y="78"/>
                    <a:pt x="18" y="78"/>
                  </a:cubicBezTo>
                  <a:cubicBezTo>
                    <a:pt x="18" y="79"/>
                    <a:pt x="18" y="80"/>
                    <a:pt x="17" y="81"/>
                  </a:cubicBezTo>
                  <a:cubicBezTo>
                    <a:pt x="17" y="82"/>
                    <a:pt x="15" y="83"/>
                    <a:pt x="15" y="84"/>
                  </a:cubicBezTo>
                  <a:cubicBezTo>
                    <a:pt x="14" y="84"/>
                    <a:pt x="13" y="85"/>
                    <a:pt x="13" y="85"/>
                  </a:cubicBezTo>
                  <a:cubicBezTo>
                    <a:pt x="11" y="85"/>
                    <a:pt x="10" y="86"/>
                    <a:pt x="9" y="87"/>
                  </a:cubicBezTo>
                  <a:cubicBezTo>
                    <a:pt x="8" y="87"/>
                    <a:pt x="8" y="87"/>
                    <a:pt x="7" y="87"/>
                  </a:cubicBezTo>
                  <a:cubicBezTo>
                    <a:pt x="6" y="87"/>
                    <a:pt x="5" y="87"/>
                    <a:pt x="4" y="87"/>
                  </a:cubicBezTo>
                  <a:cubicBezTo>
                    <a:pt x="3" y="88"/>
                    <a:pt x="2" y="88"/>
                    <a:pt x="1" y="86"/>
                  </a:cubicBezTo>
                  <a:cubicBezTo>
                    <a:pt x="1" y="86"/>
                    <a:pt x="1" y="86"/>
                    <a:pt x="1" y="86"/>
                  </a:cubicBezTo>
                  <a:cubicBezTo>
                    <a:pt x="0" y="84"/>
                    <a:pt x="4" y="80"/>
                    <a:pt x="5" y="79"/>
                  </a:cubicBezTo>
                  <a:cubicBezTo>
                    <a:pt x="5" y="79"/>
                    <a:pt x="6" y="79"/>
                    <a:pt x="6" y="79"/>
                  </a:cubicBezTo>
                  <a:cubicBezTo>
                    <a:pt x="6" y="78"/>
                    <a:pt x="6" y="78"/>
                    <a:pt x="6" y="77"/>
                  </a:cubicBezTo>
                  <a:cubicBezTo>
                    <a:pt x="7" y="77"/>
                    <a:pt x="7" y="77"/>
                    <a:pt x="7" y="76"/>
                  </a:cubicBezTo>
                  <a:cubicBezTo>
                    <a:pt x="9" y="74"/>
                    <a:pt x="10" y="72"/>
                    <a:pt x="12" y="70"/>
                  </a:cubicBezTo>
                  <a:cubicBezTo>
                    <a:pt x="12" y="69"/>
                    <a:pt x="13" y="67"/>
                    <a:pt x="13" y="66"/>
                  </a:cubicBezTo>
                  <a:cubicBezTo>
                    <a:pt x="13" y="65"/>
                    <a:pt x="14" y="65"/>
                    <a:pt x="14" y="64"/>
                  </a:cubicBezTo>
                  <a:cubicBezTo>
                    <a:pt x="15" y="63"/>
                    <a:pt x="15" y="62"/>
                    <a:pt x="15" y="60"/>
                  </a:cubicBezTo>
                  <a:cubicBezTo>
                    <a:pt x="16" y="59"/>
                    <a:pt x="16" y="58"/>
                    <a:pt x="17" y="57"/>
                  </a:cubicBezTo>
                  <a:cubicBezTo>
                    <a:pt x="17" y="57"/>
                    <a:pt x="17" y="57"/>
                    <a:pt x="17" y="56"/>
                  </a:cubicBezTo>
                  <a:cubicBezTo>
                    <a:pt x="17" y="55"/>
                    <a:pt x="16" y="55"/>
                    <a:pt x="15" y="54"/>
                  </a:cubicBezTo>
                  <a:cubicBezTo>
                    <a:pt x="15" y="54"/>
                    <a:pt x="15" y="53"/>
                    <a:pt x="14" y="53"/>
                  </a:cubicBezTo>
                  <a:cubicBezTo>
                    <a:pt x="14" y="51"/>
                    <a:pt x="13" y="50"/>
                    <a:pt x="12" y="49"/>
                  </a:cubicBezTo>
                  <a:cubicBezTo>
                    <a:pt x="12" y="48"/>
                    <a:pt x="11" y="48"/>
                    <a:pt x="10" y="47"/>
                  </a:cubicBezTo>
                  <a:cubicBezTo>
                    <a:pt x="10" y="47"/>
                    <a:pt x="10" y="46"/>
                    <a:pt x="10" y="46"/>
                  </a:cubicBezTo>
                  <a:cubicBezTo>
                    <a:pt x="10" y="45"/>
                    <a:pt x="12" y="42"/>
                    <a:pt x="13" y="41"/>
                  </a:cubicBezTo>
                  <a:cubicBezTo>
                    <a:pt x="13" y="40"/>
                    <a:pt x="14" y="40"/>
                    <a:pt x="14" y="39"/>
                  </a:cubicBezTo>
                  <a:cubicBezTo>
                    <a:pt x="14" y="38"/>
                    <a:pt x="14" y="38"/>
                    <a:pt x="15" y="37"/>
                  </a:cubicBezTo>
                  <a:cubicBezTo>
                    <a:pt x="15" y="36"/>
                    <a:pt x="16" y="34"/>
                    <a:pt x="15" y="33"/>
                  </a:cubicBezTo>
                  <a:cubicBezTo>
                    <a:pt x="14" y="32"/>
                    <a:pt x="12" y="32"/>
                    <a:pt x="12" y="32"/>
                  </a:cubicBezTo>
                  <a:cubicBezTo>
                    <a:pt x="11" y="32"/>
                    <a:pt x="10" y="33"/>
                    <a:pt x="9" y="33"/>
                  </a:cubicBezTo>
                  <a:cubicBezTo>
                    <a:pt x="8" y="33"/>
                    <a:pt x="8" y="33"/>
                    <a:pt x="7" y="33"/>
                  </a:cubicBezTo>
                  <a:cubicBezTo>
                    <a:pt x="6" y="33"/>
                    <a:pt x="6" y="34"/>
                    <a:pt x="5" y="34"/>
                  </a:cubicBezTo>
                  <a:cubicBezTo>
                    <a:pt x="5" y="34"/>
                    <a:pt x="5" y="34"/>
                    <a:pt x="4" y="34"/>
                  </a:cubicBezTo>
                  <a:cubicBezTo>
                    <a:pt x="3" y="35"/>
                    <a:pt x="2" y="36"/>
                    <a:pt x="1" y="35"/>
                  </a:cubicBezTo>
                  <a:cubicBezTo>
                    <a:pt x="0" y="35"/>
                    <a:pt x="0" y="35"/>
                    <a:pt x="0" y="34"/>
                  </a:cubicBezTo>
                  <a:cubicBezTo>
                    <a:pt x="0" y="34"/>
                    <a:pt x="0" y="33"/>
                    <a:pt x="0" y="33"/>
                  </a:cubicBezTo>
                  <a:cubicBezTo>
                    <a:pt x="2" y="30"/>
                    <a:pt x="4" y="27"/>
                    <a:pt x="7" y="25"/>
                  </a:cubicBezTo>
                  <a:cubicBezTo>
                    <a:pt x="8" y="24"/>
                    <a:pt x="8" y="23"/>
                    <a:pt x="9" y="22"/>
                  </a:cubicBezTo>
                  <a:cubicBezTo>
                    <a:pt x="10" y="22"/>
                    <a:pt x="10" y="21"/>
                    <a:pt x="10" y="21"/>
                  </a:cubicBezTo>
                  <a:cubicBezTo>
                    <a:pt x="10" y="21"/>
                    <a:pt x="11" y="20"/>
                    <a:pt x="11" y="19"/>
                  </a:cubicBezTo>
                  <a:cubicBezTo>
                    <a:pt x="12" y="19"/>
                    <a:pt x="12" y="19"/>
                    <a:pt x="12" y="18"/>
                  </a:cubicBezTo>
                  <a:cubicBezTo>
                    <a:pt x="13" y="18"/>
                    <a:pt x="13" y="17"/>
                    <a:pt x="14" y="16"/>
                  </a:cubicBezTo>
                  <a:cubicBezTo>
                    <a:pt x="14" y="16"/>
                    <a:pt x="15" y="15"/>
                    <a:pt x="15" y="15"/>
                  </a:cubicBezTo>
                  <a:cubicBezTo>
                    <a:pt x="16" y="13"/>
                    <a:pt x="17" y="12"/>
                    <a:pt x="18" y="11"/>
                  </a:cubicBezTo>
                  <a:cubicBezTo>
                    <a:pt x="19" y="10"/>
                    <a:pt x="19" y="9"/>
                    <a:pt x="20" y="9"/>
                  </a:cubicBezTo>
                  <a:cubicBezTo>
                    <a:pt x="22" y="7"/>
                    <a:pt x="23" y="4"/>
                    <a:pt x="25" y="3"/>
                  </a:cubicBezTo>
                  <a:cubicBezTo>
                    <a:pt x="25" y="3"/>
                    <a:pt x="26" y="3"/>
                    <a:pt x="2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1" name="Freeform 9"/>
            <p:cNvSpPr>
              <a:spLocks noEditPoints="1"/>
            </p:cNvSpPr>
            <p:nvPr/>
          </p:nvSpPr>
          <p:spPr bwMode="auto">
            <a:xfrm>
              <a:off x="5067300" y="2651125"/>
              <a:ext cx="201613" cy="306388"/>
            </a:xfrm>
            <a:custGeom>
              <a:avLst/>
              <a:gdLst>
                <a:gd name="T0" fmla="*/ 47 w 74"/>
                <a:gd name="T1" fmla="*/ 56 h 112"/>
                <a:gd name="T2" fmla="*/ 46 w 74"/>
                <a:gd name="T3" fmla="*/ 69 h 112"/>
                <a:gd name="T4" fmla="*/ 58 w 74"/>
                <a:gd name="T5" fmla="*/ 69 h 112"/>
                <a:gd name="T6" fmla="*/ 24 w 74"/>
                <a:gd name="T7" fmla="*/ 33 h 112"/>
                <a:gd name="T8" fmla="*/ 29 w 74"/>
                <a:gd name="T9" fmla="*/ 10 h 112"/>
                <a:gd name="T10" fmla="*/ 28 w 74"/>
                <a:gd name="T11" fmla="*/ 24 h 112"/>
                <a:gd name="T12" fmla="*/ 34 w 74"/>
                <a:gd name="T13" fmla="*/ 34 h 112"/>
                <a:gd name="T14" fmla="*/ 35 w 74"/>
                <a:gd name="T15" fmla="*/ 30 h 112"/>
                <a:gd name="T16" fmla="*/ 37 w 74"/>
                <a:gd name="T17" fmla="*/ 15 h 112"/>
                <a:gd name="T18" fmla="*/ 8 w 74"/>
                <a:gd name="T19" fmla="*/ 11 h 112"/>
                <a:gd name="T20" fmla="*/ 16 w 74"/>
                <a:gd name="T21" fmla="*/ 30 h 112"/>
                <a:gd name="T22" fmla="*/ 18 w 74"/>
                <a:gd name="T23" fmla="*/ 25 h 112"/>
                <a:gd name="T24" fmla="*/ 10 w 74"/>
                <a:gd name="T25" fmla="*/ 8 h 112"/>
                <a:gd name="T26" fmla="*/ 10 w 74"/>
                <a:gd name="T27" fmla="*/ 0 h 112"/>
                <a:gd name="T28" fmla="*/ 18 w 74"/>
                <a:gd name="T29" fmla="*/ 9 h 112"/>
                <a:gd name="T30" fmla="*/ 22 w 74"/>
                <a:gd name="T31" fmla="*/ 15 h 112"/>
                <a:gd name="T32" fmla="*/ 26 w 74"/>
                <a:gd name="T33" fmla="*/ 8 h 112"/>
                <a:gd name="T34" fmla="*/ 39 w 74"/>
                <a:gd name="T35" fmla="*/ 3 h 112"/>
                <a:gd name="T36" fmla="*/ 44 w 74"/>
                <a:gd name="T37" fmla="*/ 20 h 112"/>
                <a:gd name="T38" fmla="*/ 42 w 74"/>
                <a:gd name="T39" fmla="*/ 32 h 112"/>
                <a:gd name="T40" fmla="*/ 37 w 74"/>
                <a:gd name="T41" fmla="*/ 39 h 112"/>
                <a:gd name="T42" fmla="*/ 38 w 74"/>
                <a:gd name="T43" fmla="*/ 51 h 112"/>
                <a:gd name="T44" fmla="*/ 42 w 74"/>
                <a:gd name="T45" fmla="*/ 52 h 112"/>
                <a:gd name="T46" fmla="*/ 46 w 74"/>
                <a:gd name="T47" fmla="*/ 44 h 112"/>
                <a:gd name="T48" fmla="*/ 50 w 74"/>
                <a:gd name="T49" fmla="*/ 36 h 112"/>
                <a:gd name="T50" fmla="*/ 59 w 74"/>
                <a:gd name="T51" fmla="*/ 25 h 112"/>
                <a:gd name="T52" fmla="*/ 69 w 74"/>
                <a:gd name="T53" fmla="*/ 20 h 112"/>
                <a:gd name="T54" fmla="*/ 54 w 74"/>
                <a:gd name="T55" fmla="*/ 40 h 112"/>
                <a:gd name="T56" fmla="*/ 48 w 74"/>
                <a:gd name="T57" fmla="*/ 53 h 112"/>
                <a:gd name="T58" fmla="*/ 56 w 74"/>
                <a:gd name="T59" fmla="*/ 55 h 112"/>
                <a:gd name="T60" fmla="*/ 67 w 74"/>
                <a:gd name="T61" fmla="*/ 58 h 112"/>
                <a:gd name="T62" fmla="*/ 66 w 74"/>
                <a:gd name="T63" fmla="*/ 76 h 112"/>
                <a:gd name="T64" fmla="*/ 64 w 74"/>
                <a:gd name="T65" fmla="*/ 86 h 112"/>
                <a:gd name="T66" fmla="*/ 54 w 74"/>
                <a:gd name="T67" fmla="*/ 95 h 112"/>
                <a:gd name="T68" fmla="*/ 56 w 74"/>
                <a:gd name="T69" fmla="*/ 90 h 112"/>
                <a:gd name="T70" fmla="*/ 60 w 74"/>
                <a:gd name="T71" fmla="*/ 83 h 112"/>
                <a:gd name="T72" fmla="*/ 57 w 74"/>
                <a:gd name="T73" fmla="*/ 80 h 112"/>
                <a:gd name="T74" fmla="*/ 44 w 74"/>
                <a:gd name="T75" fmla="*/ 76 h 112"/>
                <a:gd name="T76" fmla="*/ 35 w 74"/>
                <a:gd name="T77" fmla="*/ 79 h 112"/>
                <a:gd name="T78" fmla="*/ 32 w 74"/>
                <a:gd name="T79" fmla="*/ 86 h 112"/>
                <a:gd name="T80" fmla="*/ 26 w 74"/>
                <a:gd name="T81" fmla="*/ 98 h 112"/>
                <a:gd name="T82" fmla="*/ 24 w 74"/>
                <a:gd name="T83" fmla="*/ 106 h 112"/>
                <a:gd name="T84" fmla="*/ 18 w 74"/>
                <a:gd name="T85" fmla="*/ 101 h 112"/>
                <a:gd name="T86" fmla="*/ 22 w 74"/>
                <a:gd name="T87" fmla="*/ 95 h 112"/>
                <a:gd name="T88" fmla="*/ 25 w 74"/>
                <a:gd name="T89" fmla="*/ 87 h 112"/>
                <a:gd name="T90" fmla="*/ 28 w 74"/>
                <a:gd name="T91" fmla="*/ 76 h 112"/>
                <a:gd name="T92" fmla="*/ 33 w 74"/>
                <a:gd name="T93" fmla="*/ 69 h 112"/>
                <a:gd name="T94" fmla="*/ 36 w 74"/>
                <a:gd name="T95" fmla="*/ 62 h 112"/>
                <a:gd name="T96" fmla="*/ 30 w 74"/>
                <a:gd name="T97" fmla="*/ 46 h 112"/>
                <a:gd name="T98" fmla="*/ 23 w 74"/>
                <a:gd name="T99" fmla="*/ 39 h 112"/>
                <a:gd name="T100" fmla="*/ 23 w 74"/>
                <a:gd name="T101" fmla="*/ 52 h 112"/>
                <a:gd name="T102" fmla="*/ 23 w 74"/>
                <a:gd name="T103" fmla="*/ 67 h 112"/>
                <a:gd name="T104" fmla="*/ 17 w 74"/>
                <a:gd name="T105" fmla="*/ 77 h 112"/>
                <a:gd name="T106" fmla="*/ 8 w 74"/>
                <a:gd name="T107" fmla="*/ 69 h 112"/>
                <a:gd name="T108" fmla="*/ 2 w 74"/>
                <a:gd name="T109" fmla="*/ 54 h 112"/>
                <a:gd name="T110" fmla="*/ 0 w 74"/>
                <a:gd name="T111" fmla="*/ 42 h 112"/>
                <a:gd name="T112" fmla="*/ 8 w 74"/>
                <a:gd name="T113" fmla="*/ 49 h 112"/>
                <a:gd name="T114" fmla="*/ 13 w 74"/>
                <a:gd name="T115" fmla="*/ 54 h 112"/>
                <a:gd name="T116" fmla="*/ 14 w 74"/>
                <a:gd name="T117" fmla="*/ 39 h 112"/>
                <a:gd name="T118" fmla="*/ 10 w 74"/>
                <a:gd name="T119" fmla="*/ 30 h 112"/>
                <a:gd name="T120" fmla="*/ 3 w 74"/>
                <a:gd name="T121" fmla="*/ 17 h 112"/>
                <a:gd name="T122" fmla="*/ 2 w 74"/>
                <a:gd name="T123" fmla="*/ 10 h 112"/>
                <a:gd name="T124" fmla="*/ 4 w 74"/>
                <a:gd name="T125"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 h="112">
                  <a:moveTo>
                    <a:pt x="65" y="61"/>
                  </a:moveTo>
                  <a:cubicBezTo>
                    <a:pt x="65" y="62"/>
                    <a:pt x="65" y="62"/>
                    <a:pt x="66" y="63"/>
                  </a:cubicBezTo>
                  <a:cubicBezTo>
                    <a:pt x="66" y="63"/>
                    <a:pt x="66" y="64"/>
                    <a:pt x="67" y="64"/>
                  </a:cubicBezTo>
                  <a:cubicBezTo>
                    <a:pt x="67" y="64"/>
                    <a:pt x="67" y="64"/>
                    <a:pt x="67" y="64"/>
                  </a:cubicBezTo>
                  <a:cubicBezTo>
                    <a:pt x="66" y="63"/>
                    <a:pt x="65" y="62"/>
                    <a:pt x="65" y="61"/>
                  </a:cubicBezTo>
                  <a:close/>
                  <a:moveTo>
                    <a:pt x="47" y="56"/>
                  </a:moveTo>
                  <a:cubicBezTo>
                    <a:pt x="47" y="57"/>
                    <a:pt x="47" y="57"/>
                    <a:pt x="47" y="58"/>
                  </a:cubicBezTo>
                  <a:cubicBezTo>
                    <a:pt x="46" y="59"/>
                    <a:pt x="46" y="60"/>
                    <a:pt x="46" y="60"/>
                  </a:cubicBezTo>
                  <a:cubicBezTo>
                    <a:pt x="46" y="61"/>
                    <a:pt x="45" y="61"/>
                    <a:pt x="45" y="62"/>
                  </a:cubicBezTo>
                  <a:cubicBezTo>
                    <a:pt x="45" y="62"/>
                    <a:pt x="44" y="64"/>
                    <a:pt x="44" y="65"/>
                  </a:cubicBezTo>
                  <a:cubicBezTo>
                    <a:pt x="44" y="66"/>
                    <a:pt x="45" y="67"/>
                    <a:pt x="45" y="68"/>
                  </a:cubicBezTo>
                  <a:cubicBezTo>
                    <a:pt x="46" y="68"/>
                    <a:pt x="46" y="69"/>
                    <a:pt x="46" y="69"/>
                  </a:cubicBezTo>
                  <a:cubicBezTo>
                    <a:pt x="46" y="69"/>
                    <a:pt x="46" y="70"/>
                    <a:pt x="46" y="70"/>
                  </a:cubicBezTo>
                  <a:cubicBezTo>
                    <a:pt x="47" y="71"/>
                    <a:pt x="50" y="75"/>
                    <a:pt x="50" y="75"/>
                  </a:cubicBezTo>
                  <a:cubicBezTo>
                    <a:pt x="51" y="75"/>
                    <a:pt x="51" y="75"/>
                    <a:pt x="51" y="75"/>
                  </a:cubicBezTo>
                  <a:cubicBezTo>
                    <a:pt x="51" y="74"/>
                    <a:pt x="52" y="74"/>
                    <a:pt x="53" y="74"/>
                  </a:cubicBezTo>
                  <a:cubicBezTo>
                    <a:pt x="53" y="73"/>
                    <a:pt x="55" y="72"/>
                    <a:pt x="56" y="71"/>
                  </a:cubicBezTo>
                  <a:cubicBezTo>
                    <a:pt x="56" y="70"/>
                    <a:pt x="57" y="69"/>
                    <a:pt x="58" y="69"/>
                  </a:cubicBezTo>
                  <a:cubicBezTo>
                    <a:pt x="58" y="69"/>
                    <a:pt x="58" y="69"/>
                    <a:pt x="58" y="69"/>
                  </a:cubicBezTo>
                  <a:cubicBezTo>
                    <a:pt x="58" y="66"/>
                    <a:pt x="56" y="63"/>
                    <a:pt x="54" y="61"/>
                  </a:cubicBezTo>
                  <a:cubicBezTo>
                    <a:pt x="54" y="61"/>
                    <a:pt x="53" y="61"/>
                    <a:pt x="53" y="60"/>
                  </a:cubicBezTo>
                  <a:cubicBezTo>
                    <a:pt x="52" y="60"/>
                    <a:pt x="51" y="60"/>
                    <a:pt x="51" y="59"/>
                  </a:cubicBezTo>
                  <a:cubicBezTo>
                    <a:pt x="50" y="58"/>
                    <a:pt x="49" y="56"/>
                    <a:pt x="47" y="56"/>
                  </a:cubicBezTo>
                  <a:close/>
                  <a:moveTo>
                    <a:pt x="24" y="33"/>
                  </a:moveTo>
                  <a:cubicBezTo>
                    <a:pt x="24" y="33"/>
                    <a:pt x="24" y="34"/>
                    <a:pt x="24" y="34"/>
                  </a:cubicBezTo>
                  <a:cubicBezTo>
                    <a:pt x="24" y="34"/>
                    <a:pt x="24" y="35"/>
                    <a:pt x="24" y="35"/>
                  </a:cubicBezTo>
                  <a:cubicBezTo>
                    <a:pt x="24" y="35"/>
                    <a:pt x="25" y="35"/>
                    <a:pt x="25" y="35"/>
                  </a:cubicBezTo>
                  <a:cubicBezTo>
                    <a:pt x="25" y="34"/>
                    <a:pt x="24" y="34"/>
                    <a:pt x="24" y="33"/>
                  </a:cubicBezTo>
                  <a:close/>
                  <a:moveTo>
                    <a:pt x="30" y="8"/>
                  </a:moveTo>
                  <a:cubicBezTo>
                    <a:pt x="30" y="9"/>
                    <a:pt x="29" y="9"/>
                    <a:pt x="29" y="10"/>
                  </a:cubicBezTo>
                  <a:cubicBezTo>
                    <a:pt x="28" y="11"/>
                    <a:pt x="28" y="12"/>
                    <a:pt x="28" y="13"/>
                  </a:cubicBezTo>
                  <a:cubicBezTo>
                    <a:pt x="28" y="13"/>
                    <a:pt x="28" y="14"/>
                    <a:pt x="27" y="14"/>
                  </a:cubicBezTo>
                  <a:cubicBezTo>
                    <a:pt x="27" y="15"/>
                    <a:pt x="27" y="16"/>
                    <a:pt x="27" y="16"/>
                  </a:cubicBezTo>
                  <a:cubicBezTo>
                    <a:pt x="27" y="17"/>
                    <a:pt x="27" y="18"/>
                    <a:pt x="26" y="19"/>
                  </a:cubicBezTo>
                  <a:cubicBezTo>
                    <a:pt x="26" y="19"/>
                    <a:pt x="26" y="20"/>
                    <a:pt x="26" y="21"/>
                  </a:cubicBezTo>
                  <a:cubicBezTo>
                    <a:pt x="26" y="22"/>
                    <a:pt x="27" y="23"/>
                    <a:pt x="28" y="24"/>
                  </a:cubicBezTo>
                  <a:cubicBezTo>
                    <a:pt x="28" y="25"/>
                    <a:pt x="29" y="25"/>
                    <a:pt x="29" y="26"/>
                  </a:cubicBezTo>
                  <a:cubicBezTo>
                    <a:pt x="29" y="27"/>
                    <a:pt x="30" y="28"/>
                    <a:pt x="30" y="28"/>
                  </a:cubicBezTo>
                  <a:cubicBezTo>
                    <a:pt x="31" y="29"/>
                    <a:pt x="31" y="30"/>
                    <a:pt x="32" y="30"/>
                  </a:cubicBezTo>
                  <a:cubicBezTo>
                    <a:pt x="32" y="31"/>
                    <a:pt x="33" y="32"/>
                    <a:pt x="33" y="33"/>
                  </a:cubicBezTo>
                  <a:cubicBezTo>
                    <a:pt x="34" y="33"/>
                    <a:pt x="34" y="33"/>
                    <a:pt x="34" y="33"/>
                  </a:cubicBezTo>
                  <a:cubicBezTo>
                    <a:pt x="34" y="33"/>
                    <a:pt x="34" y="33"/>
                    <a:pt x="34" y="34"/>
                  </a:cubicBezTo>
                  <a:cubicBezTo>
                    <a:pt x="34" y="33"/>
                    <a:pt x="34" y="33"/>
                    <a:pt x="34" y="33"/>
                  </a:cubicBezTo>
                  <a:cubicBezTo>
                    <a:pt x="34" y="33"/>
                    <a:pt x="34" y="33"/>
                    <a:pt x="34" y="33"/>
                  </a:cubicBezTo>
                  <a:cubicBezTo>
                    <a:pt x="34" y="33"/>
                    <a:pt x="34" y="33"/>
                    <a:pt x="34" y="33"/>
                  </a:cubicBezTo>
                  <a:cubicBezTo>
                    <a:pt x="34" y="33"/>
                    <a:pt x="34" y="33"/>
                    <a:pt x="34" y="32"/>
                  </a:cubicBezTo>
                  <a:cubicBezTo>
                    <a:pt x="34" y="32"/>
                    <a:pt x="34" y="31"/>
                    <a:pt x="34" y="31"/>
                  </a:cubicBezTo>
                  <a:cubicBezTo>
                    <a:pt x="35" y="31"/>
                    <a:pt x="35" y="30"/>
                    <a:pt x="35" y="30"/>
                  </a:cubicBezTo>
                  <a:cubicBezTo>
                    <a:pt x="36" y="29"/>
                    <a:pt x="36" y="28"/>
                    <a:pt x="36" y="27"/>
                  </a:cubicBezTo>
                  <a:cubicBezTo>
                    <a:pt x="36" y="26"/>
                    <a:pt x="35" y="25"/>
                    <a:pt x="35" y="24"/>
                  </a:cubicBezTo>
                  <a:cubicBezTo>
                    <a:pt x="36" y="23"/>
                    <a:pt x="36" y="23"/>
                    <a:pt x="37" y="22"/>
                  </a:cubicBezTo>
                  <a:cubicBezTo>
                    <a:pt x="36" y="21"/>
                    <a:pt x="36" y="20"/>
                    <a:pt x="36" y="18"/>
                  </a:cubicBezTo>
                  <a:cubicBezTo>
                    <a:pt x="36" y="18"/>
                    <a:pt x="36" y="18"/>
                    <a:pt x="37" y="17"/>
                  </a:cubicBezTo>
                  <a:cubicBezTo>
                    <a:pt x="37" y="17"/>
                    <a:pt x="36" y="16"/>
                    <a:pt x="37" y="15"/>
                  </a:cubicBezTo>
                  <a:cubicBezTo>
                    <a:pt x="37" y="15"/>
                    <a:pt x="37" y="14"/>
                    <a:pt x="37" y="14"/>
                  </a:cubicBezTo>
                  <a:cubicBezTo>
                    <a:pt x="37" y="12"/>
                    <a:pt x="36" y="10"/>
                    <a:pt x="34" y="8"/>
                  </a:cubicBezTo>
                  <a:cubicBezTo>
                    <a:pt x="33" y="7"/>
                    <a:pt x="32" y="7"/>
                    <a:pt x="30" y="8"/>
                  </a:cubicBezTo>
                  <a:close/>
                  <a:moveTo>
                    <a:pt x="8" y="6"/>
                  </a:moveTo>
                  <a:cubicBezTo>
                    <a:pt x="8" y="6"/>
                    <a:pt x="8" y="6"/>
                    <a:pt x="8" y="7"/>
                  </a:cubicBezTo>
                  <a:cubicBezTo>
                    <a:pt x="7" y="8"/>
                    <a:pt x="8" y="10"/>
                    <a:pt x="8" y="11"/>
                  </a:cubicBezTo>
                  <a:cubicBezTo>
                    <a:pt x="8" y="12"/>
                    <a:pt x="8" y="14"/>
                    <a:pt x="8" y="15"/>
                  </a:cubicBezTo>
                  <a:cubicBezTo>
                    <a:pt x="9" y="16"/>
                    <a:pt x="9" y="17"/>
                    <a:pt x="10" y="18"/>
                  </a:cubicBezTo>
                  <a:cubicBezTo>
                    <a:pt x="10" y="19"/>
                    <a:pt x="10" y="20"/>
                    <a:pt x="10" y="21"/>
                  </a:cubicBezTo>
                  <a:cubicBezTo>
                    <a:pt x="11" y="21"/>
                    <a:pt x="11" y="22"/>
                    <a:pt x="11" y="22"/>
                  </a:cubicBezTo>
                  <a:cubicBezTo>
                    <a:pt x="12" y="23"/>
                    <a:pt x="13" y="25"/>
                    <a:pt x="13" y="26"/>
                  </a:cubicBezTo>
                  <a:cubicBezTo>
                    <a:pt x="14" y="28"/>
                    <a:pt x="15" y="29"/>
                    <a:pt x="16" y="30"/>
                  </a:cubicBezTo>
                  <a:cubicBezTo>
                    <a:pt x="16" y="30"/>
                    <a:pt x="16" y="30"/>
                    <a:pt x="16" y="30"/>
                  </a:cubicBezTo>
                  <a:cubicBezTo>
                    <a:pt x="16" y="30"/>
                    <a:pt x="16" y="30"/>
                    <a:pt x="16" y="30"/>
                  </a:cubicBezTo>
                  <a:cubicBezTo>
                    <a:pt x="16" y="29"/>
                    <a:pt x="16" y="29"/>
                    <a:pt x="16" y="28"/>
                  </a:cubicBezTo>
                  <a:cubicBezTo>
                    <a:pt x="16" y="28"/>
                    <a:pt x="17" y="28"/>
                    <a:pt x="17" y="27"/>
                  </a:cubicBezTo>
                  <a:cubicBezTo>
                    <a:pt x="17" y="26"/>
                    <a:pt x="16" y="26"/>
                    <a:pt x="17" y="25"/>
                  </a:cubicBezTo>
                  <a:cubicBezTo>
                    <a:pt x="17" y="25"/>
                    <a:pt x="18" y="25"/>
                    <a:pt x="18" y="25"/>
                  </a:cubicBezTo>
                  <a:cubicBezTo>
                    <a:pt x="17" y="25"/>
                    <a:pt x="17" y="24"/>
                    <a:pt x="17" y="24"/>
                  </a:cubicBezTo>
                  <a:cubicBezTo>
                    <a:pt x="18" y="23"/>
                    <a:pt x="18" y="23"/>
                    <a:pt x="18" y="22"/>
                  </a:cubicBezTo>
                  <a:cubicBezTo>
                    <a:pt x="18" y="21"/>
                    <a:pt x="17" y="21"/>
                    <a:pt x="17" y="20"/>
                  </a:cubicBezTo>
                  <a:cubicBezTo>
                    <a:pt x="16" y="19"/>
                    <a:pt x="16" y="18"/>
                    <a:pt x="15" y="17"/>
                  </a:cubicBezTo>
                  <a:cubicBezTo>
                    <a:pt x="14" y="16"/>
                    <a:pt x="14" y="15"/>
                    <a:pt x="14" y="14"/>
                  </a:cubicBezTo>
                  <a:cubicBezTo>
                    <a:pt x="13" y="12"/>
                    <a:pt x="11" y="10"/>
                    <a:pt x="10" y="8"/>
                  </a:cubicBezTo>
                  <a:cubicBezTo>
                    <a:pt x="9" y="8"/>
                    <a:pt x="9" y="7"/>
                    <a:pt x="9" y="7"/>
                  </a:cubicBezTo>
                  <a:cubicBezTo>
                    <a:pt x="8" y="6"/>
                    <a:pt x="8" y="6"/>
                    <a:pt x="8" y="6"/>
                  </a:cubicBezTo>
                  <a:close/>
                  <a:moveTo>
                    <a:pt x="4" y="2"/>
                  </a:moveTo>
                  <a:cubicBezTo>
                    <a:pt x="5" y="1"/>
                    <a:pt x="7" y="0"/>
                    <a:pt x="8" y="0"/>
                  </a:cubicBezTo>
                  <a:cubicBezTo>
                    <a:pt x="9" y="0"/>
                    <a:pt x="9" y="0"/>
                    <a:pt x="9" y="0"/>
                  </a:cubicBezTo>
                  <a:cubicBezTo>
                    <a:pt x="10" y="0"/>
                    <a:pt x="10" y="0"/>
                    <a:pt x="10" y="0"/>
                  </a:cubicBezTo>
                  <a:cubicBezTo>
                    <a:pt x="11" y="1"/>
                    <a:pt x="11" y="1"/>
                    <a:pt x="11" y="1"/>
                  </a:cubicBezTo>
                  <a:cubicBezTo>
                    <a:pt x="12" y="1"/>
                    <a:pt x="13" y="2"/>
                    <a:pt x="13" y="2"/>
                  </a:cubicBezTo>
                  <a:cubicBezTo>
                    <a:pt x="14" y="3"/>
                    <a:pt x="14" y="3"/>
                    <a:pt x="15" y="4"/>
                  </a:cubicBezTo>
                  <a:cubicBezTo>
                    <a:pt x="15" y="5"/>
                    <a:pt x="16" y="5"/>
                    <a:pt x="16" y="6"/>
                  </a:cubicBezTo>
                  <a:cubicBezTo>
                    <a:pt x="17" y="6"/>
                    <a:pt x="17" y="7"/>
                    <a:pt x="18" y="7"/>
                  </a:cubicBezTo>
                  <a:cubicBezTo>
                    <a:pt x="18" y="8"/>
                    <a:pt x="18" y="8"/>
                    <a:pt x="18" y="9"/>
                  </a:cubicBezTo>
                  <a:cubicBezTo>
                    <a:pt x="19" y="10"/>
                    <a:pt x="19" y="10"/>
                    <a:pt x="19" y="11"/>
                  </a:cubicBezTo>
                  <a:cubicBezTo>
                    <a:pt x="20" y="11"/>
                    <a:pt x="20" y="12"/>
                    <a:pt x="20" y="12"/>
                  </a:cubicBezTo>
                  <a:cubicBezTo>
                    <a:pt x="20" y="12"/>
                    <a:pt x="20" y="13"/>
                    <a:pt x="21" y="13"/>
                  </a:cubicBezTo>
                  <a:cubicBezTo>
                    <a:pt x="21" y="13"/>
                    <a:pt x="21" y="14"/>
                    <a:pt x="21" y="14"/>
                  </a:cubicBezTo>
                  <a:cubicBezTo>
                    <a:pt x="21" y="14"/>
                    <a:pt x="22" y="15"/>
                    <a:pt x="22" y="15"/>
                  </a:cubicBezTo>
                  <a:cubicBezTo>
                    <a:pt x="22" y="15"/>
                    <a:pt x="22" y="15"/>
                    <a:pt x="22" y="15"/>
                  </a:cubicBezTo>
                  <a:cubicBezTo>
                    <a:pt x="22" y="15"/>
                    <a:pt x="22" y="15"/>
                    <a:pt x="22" y="15"/>
                  </a:cubicBezTo>
                  <a:cubicBezTo>
                    <a:pt x="22" y="15"/>
                    <a:pt x="22" y="15"/>
                    <a:pt x="22" y="15"/>
                  </a:cubicBezTo>
                  <a:cubicBezTo>
                    <a:pt x="22" y="14"/>
                    <a:pt x="22" y="13"/>
                    <a:pt x="22" y="12"/>
                  </a:cubicBezTo>
                  <a:cubicBezTo>
                    <a:pt x="23" y="11"/>
                    <a:pt x="24" y="11"/>
                    <a:pt x="24" y="10"/>
                  </a:cubicBezTo>
                  <a:cubicBezTo>
                    <a:pt x="24" y="10"/>
                    <a:pt x="25" y="9"/>
                    <a:pt x="25" y="9"/>
                  </a:cubicBezTo>
                  <a:cubicBezTo>
                    <a:pt x="25" y="9"/>
                    <a:pt x="25" y="8"/>
                    <a:pt x="26" y="8"/>
                  </a:cubicBezTo>
                  <a:cubicBezTo>
                    <a:pt x="26" y="7"/>
                    <a:pt x="26" y="7"/>
                    <a:pt x="26" y="7"/>
                  </a:cubicBezTo>
                  <a:cubicBezTo>
                    <a:pt x="27" y="6"/>
                    <a:pt x="28" y="6"/>
                    <a:pt x="29" y="5"/>
                  </a:cubicBezTo>
                  <a:cubicBezTo>
                    <a:pt x="30" y="4"/>
                    <a:pt x="31" y="3"/>
                    <a:pt x="32" y="3"/>
                  </a:cubicBezTo>
                  <a:cubicBezTo>
                    <a:pt x="33" y="2"/>
                    <a:pt x="34" y="2"/>
                    <a:pt x="34" y="2"/>
                  </a:cubicBezTo>
                  <a:cubicBezTo>
                    <a:pt x="35" y="2"/>
                    <a:pt x="35" y="2"/>
                    <a:pt x="35" y="2"/>
                  </a:cubicBezTo>
                  <a:cubicBezTo>
                    <a:pt x="36" y="2"/>
                    <a:pt x="38" y="2"/>
                    <a:pt x="39" y="3"/>
                  </a:cubicBezTo>
                  <a:cubicBezTo>
                    <a:pt x="40" y="3"/>
                    <a:pt x="43" y="7"/>
                    <a:pt x="44" y="8"/>
                  </a:cubicBezTo>
                  <a:cubicBezTo>
                    <a:pt x="44" y="9"/>
                    <a:pt x="44" y="10"/>
                    <a:pt x="44" y="11"/>
                  </a:cubicBezTo>
                  <a:cubicBezTo>
                    <a:pt x="44" y="11"/>
                    <a:pt x="44" y="12"/>
                    <a:pt x="44" y="12"/>
                  </a:cubicBezTo>
                  <a:cubicBezTo>
                    <a:pt x="45" y="13"/>
                    <a:pt x="44" y="13"/>
                    <a:pt x="44" y="14"/>
                  </a:cubicBezTo>
                  <a:cubicBezTo>
                    <a:pt x="44" y="14"/>
                    <a:pt x="44" y="15"/>
                    <a:pt x="45" y="15"/>
                  </a:cubicBezTo>
                  <a:cubicBezTo>
                    <a:pt x="44" y="17"/>
                    <a:pt x="44" y="19"/>
                    <a:pt x="44" y="20"/>
                  </a:cubicBezTo>
                  <a:cubicBezTo>
                    <a:pt x="44" y="21"/>
                    <a:pt x="44" y="23"/>
                    <a:pt x="44" y="24"/>
                  </a:cubicBezTo>
                  <a:cubicBezTo>
                    <a:pt x="44" y="25"/>
                    <a:pt x="44" y="26"/>
                    <a:pt x="44" y="26"/>
                  </a:cubicBezTo>
                  <a:cubicBezTo>
                    <a:pt x="44" y="27"/>
                    <a:pt x="44" y="27"/>
                    <a:pt x="44" y="28"/>
                  </a:cubicBezTo>
                  <a:cubicBezTo>
                    <a:pt x="43" y="28"/>
                    <a:pt x="43" y="29"/>
                    <a:pt x="43" y="29"/>
                  </a:cubicBezTo>
                  <a:cubicBezTo>
                    <a:pt x="43" y="30"/>
                    <a:pt x="43" y="30"/>
                    <a:pt x="42" y="30"/>
                  </a:cubicBezTo>
                  <a:cubicBezTo>
                    <a:pt x="42" y="31"/>
                    <a:pt x="42" y="31"/>
                    <a:pt x="42" y="32"/>
                  </a:cubicBezTo>
                  <a:cubicBezTo>
                    <a:pt x="42" y="32"/>
                    <a:pt x="41" y="32"/>
                    <a:pt x="41" y="33"/>
                  </a:cubicBezTo>
                  <a:cubicBezTo>
                    <a:pt x="41" y="33"/>
                    <a:pt x="41" y="34"/>
                    <a:pt x="41" y="34"/>
                  </a:cubicBezTo>
                  <a:cubicBezTo>
                    <a:pt x="40" y="34"/>
                    <a:pt x="40" y="35"/>
                    <a:pt x="40" y="35"/>
                  </a:cubicBezTo>
                  <a:cubicBezTo>
                    <a:pt x="40" y="35"/>
                    <a:pt x="39" y="36"/>
                    <a:pt x="39" y="36"/>
                  </a:cubicBezTo>
                  <a:cubicBezTo>
                    <a:pt x="38" y="37"/>
                    <a:pt x="38" y="37"/>
                    <a:pt x="38" y="38"/>
                  </a:cubicBezTo>
                  <a:cubicBezTo>
                    <a:pt x="37" y="38"/>
                    <a:pt x="37" y="38"/>
                    <a:pt x="37" y="39"/>
                  </a:cubicBezTo>
                  <a:cubicBezTo>
                    <a:pt x="36" y="39"/>
                    <a:pt x="36" y="43"/>
                    <a:pt x="36" y="43"/>
                  </a:cubicBezTo>
                  <a:cubicBezTo>
                    <a:pt x="36" y="44"/>
                    <a:pt x="37" y="45"/>
                    <a:pt x="37" y="45"/>
                  </a:cubicBezTo>
                  <a:cubicBezTo>
                    <a:pt x="37" y="46"/>
                    <a:pt x="36" y="46"/>
                    <a:pt x="36" y="47"/>
                  </a:cubicBezTo>
                  <a:cubicBezTo>
                    <a:pt x="36" y="47"/>
                    <a:pt x="37" y="48"/>
                    <a:pt x="37" y="48"/>
                  </a:cubicBezTo>
                  <a:cubicBezTo>
                    <a:pt x="37" y="49"/>
                    <a:pt x="37" y="49"/>
                    <a:pt x="37" y="50"/>
                  </a:cubicBezTo>
                  <a:cubicBezTo>
                    <a:pt x="37" y="50"/>
                    <a:pt x="38" y="51"/>
                    <a:pt x="38" y="51"/>
                  </a:cubicBezTo>
                  <a:cubicBezTo>
                    <a:pt x="38" y="52"/>
                    <a:pt x="39" y="54"/>
                    <a:pt x="39" y="55"/>
                  </a:cubicBezTo>
                  <a:cubicBezTo>
                    <a:pt x="39" y="55"/>
                    <a:pt x="39" y="56"/>
                    <a:pt x="39" y="56"/>
                  </a:cubicBezTo>
                  <a:cubicBezTo>
                    <a:pt x="40" y="56"/>
                    <a:pt x="40" y="56"/>
                    <a:pt x="40" y="56"/>
                  </a:cubicBezTo>
                  <a:cubicBezTo>
                    <a:pt x="40" y="56"/>
                    <a:pt x="40" y="55"/>
                    <a:pt x="41" y="55"/>
                  </a:cubicBezTo>
                  <a:cubicBezTo>
                    <a:pt x="41" y="55"/>
                    <a:pt x="41" y="54"/>
                    <a:pt x="41" y="54"/>
                  </a:cubicBezTo>
                  <a:cubicBezTo>
                    <a:pt x="41" y="53"/>
                    <a:pt x="41" y="52"/>
                    <a:pt x="42" y="52"/>
                  </a:cubicBezTo>
                  <a:cubicBezTo>
                    <a:pt x="42" y="51"/>
                    <a:pt x="42" y="51"/>
                    <a:pt x="42" y="50"/>
                  </a:cubicBezTo>
                  <a:cubicBezTo>
                    <a:pt x="42" y="50"/>
                    <a:pt x="43" y="49"/>
                    <a:pt x="43" y="49"/>
                  </a:cubicBezTo>
                  <a:cubicBezTo>
                    <a:pt x="43" y="48"/>
                    <a:pt x="43" y="48"/>
                    <a:pt x="44" y="47"/>
                  </a:cubicBezTo>
                  <a:cubicBezTo>
                    <a:pt x="44" y="47"/>
                    <a:pt x="44" y="46"/>
                    <a:pt x="45" y="46"/>
                  </a:cubicBezTo>
                  <a:cubicBezTo>
                    <a:pt x="45" y="46"/>
                    <a:pt x="45" y="45"/>
                    <a:pt x="45" y="45"/>
                  </a:cubicBezTo>
                  <a:cubicBezTo>
                    <a:pt x="45" y="44"/>
                    <a:pt x="46" y="44"/>
                    <a:pt x="46" y="44"/>
                  </a:cubicBezTo>
                  <a:cubicBezTo>
                    <a:pt x="47" y="43"/>
                    <a:pt x="46" y="42"/>
                    <a:pt x="47" y="41"/>
                  </a:cubicBezTo>
                  <a:cubicBezTo>
                    <a:pt x="48" y="41"/>
                    <a:pt x="48" y="40"/>
                    <a:pt x="48" y="40"/>
                  </a:cubicBezTo>
                  <a:cubicBezTo>
                    <a:pt x="48" y="40"/>
                    <a:pt x="48" y="39"/>
                    <a:pt x="48" y="39"/>
                  </a:cubicBezTo>
                  <a:cubicBezTo>
                    <a:pt x="48" y="39"/>
                    <a:pt x="49" y="38"/>
                    <a:pt x="49" y="38"/>
                  </a:cubicBezTo>
                  <a:cubicBezTo>
                    <a:pt x="49" y="37"/>
                    <a:pt x="50" y="37"/>
                    <a:pt x="50" y="37"/>
                  </a:cubicBezTo>
                  <a:cubicBezTo>
                    <a:pt x="50" y="37"/>
                    <a:pt x="50" y="36"/>
                    <a:pt x="50" y="36"/>
                  </a:cubicBezTo>
                  <a:cubicBezTo>
                    <a:pt x="50" y="35"/>
                    <a:pt x="51" y="35"/>
                    <a:pt x="52" y="34"/>
                  </a:cubicBezTo>
                  <a:cubicBezTo>
                    <a:pt x="52" y="33"/>
                    <a:pt x="53" y="32"/>
                    <a:pt x="54" y="31"/>
                  </a:cubicBezTo>
                  <a:cubicBezTo>
                    <a:pt x="54" y="31"/>
                    <a:pt x="55" y="30"/>
                    <a:pt x="56" y="29"/>
                  </a:cubicBezTo>
                  <a:cubicBezTo>
                    <a:pt x="56" y="29"/>
                    <a:pt x="57" y="28"/>
                    <a:pt x="57" y="28"/>
                  </a:cubicBezTo>
                  <a:cubicBezTo>
                    <a:pt x="57" y="27"/>
                    <a:pt x="57" y="27"/>
                    <a:pt x="58" y="26"/>
                  </a:cubicBezTo>
                  <a:cubicBezTo>
                    <a:pt x="58" y="26"/>
                    <a:pt x="59" y="25"/>
                    <a:pt x="59" y="25"/>
                  </a:cubicBezTo>
                  <a:cubicBezTo>
                    <a:pt x="60" y="24"/>
                    <a:pt x="61" y="23"/>
                    <a:pt x="62" y="22"/>
                  </a:cubicBezTo>
                  <a:cubicBezTo>
                    <a:pt x="63" y="22"/>
                    <a:pt x="63" y="22"/>
                    <a:pt x="63" y="21"/>
                  </a:cubicBezTo>
                  <a:cubicBezTo>
                    <a:pt x="64" y="20"/>
                    <a:pt x="66" y="19"/>
                    <a:pt x="67" y="20"/>
                  </a:cubicBezTo>
                  <a:cubicBezTo>
                    <a:pt x="67" y="20"/>
                    <a:pt x="67" y="20"/>
                    <a:pt x="67" y="20"/>
                  </a:cubicBezTo>
                  <a:cubicBezTo>
                    <a:pt x="68" y="20"/>
                    <a:pt x="69" y="19"/>
                    <a:pt x="69" y="20"/>
                  </a:cubicBezTo>
                  <a:cubicBezTo>
                    <a:pt x="69" y="20"/>
                    <a:pt x="69" y="20"/>
                    <a:pt x="69" y="20"/>
                  </a:cubicBezTo>
                  <a:cubicBezTo>
                    <a:pt x="68" y="21"/>
                    <a:pt x="67" y="22"/>
                    <a:pt x="66" y="24"/>
                  </a:cubicBezTo>
                  <a:cubicBezTo>
                    <a:pt x="65" y="25"/>
                    <a:pt x="65" y="26"/>
                    <a:pt x="64" y="27"/>
                  </a:cubicBezTo>
                  <a:cubicBezTo>
                    <a:pt x="63" y="29"/>
                    <a:pt x="61" y="29"/>
                    <a:pt x="59" y="31"/>
                  </a:cubicBezTo>
                  <a:cubicBezTo>
                    <a:pt x="58" y="32"/>
                    <a:pt x="58" y="34"/>
                    <a:pt x="57" y="36"/>
                  </a:cubicBezTo>
                  <a:cubicBezTo>
                    <a:pt x="56" y="36"/>
                    <a:pt x="55" y="37"/>
                    <a:pt x="55" y="37"/>
                  </a:cubicBezTo>
                  <a:cubicBezTo>
                    <a:pt x="55" y="38"/>
                    <a:pt x="55" y="39"/>
                    <a:pt x="54" y="40"/>
                  </a:cubicBezTo>
                  <a:cubicBezTo>
                    <a:pt x="54" y="41"/>
                    <a:pt x="53" y="42"/>
                    <a:pt x="52" y="43"/>
                  </a:cubicBezTo>
                  <a:cubicBezTo>
                    <a:pt x="52" y="43"/>
                    <a:pt x="52" y="44"/>
                    <a:pt x="52" y="45"/>
                  </a:cubicBezTo>
                  <a:cubicBezTo>
                    <a:pt x="52" y="45"/>
                    <a:pt x="51" y="45"/>
                    <a:pt x="51" y="46"/>
                  </a:cubicBezTo>
                  <a:cubicBezTo>
                    <a:pt x="51" y="46"/>
                    <a:pt x="51" y="47"/>
                    <a:pt x="51" y="48"/>
                  </a:cubicBezTo>
                  <a:cubicBezTo>
                    <a:pt x="50" y="49"/>
                    <a:pt x="50" y="49"/>
                    <a:pt x="50" y="50"/>
                  </a:cubicBezTo>
                  <a:cubicBezTo>
                    <a:pt x="49" y="51"/>
                    <a:pt x="49" y="52"/>
                    <a:pt x="48" y="53"/>
                  </a:cubicBezTo>
                  <a:cubicBezTo>
                    <a:pt x="49" y="53"/>
                    <a:pt x="49" y="53"/>
                    <a:pt x="48" y="53"/>
                  </a:cubicBezTo>
                  <a:cubicBezTo>
                    <a:pt x="48" y="53"/>
                    <a:pt x="49" y="53"/>
                    <a:pt x="49" y="53"/>
                  </a:cubicBezTo>
                  <a:cubicBezTo>
                    <a:pt x="50" y="53"/>
                    <a:pt x="52" y="53"/>
                    <a:pt x="53" y="54"/>
                  </a:cubicBezTo>
                  <a:cubicBezTo>
                    <a:pt x="53" y="54"/>
                    <a:pt x="53" y="54"/>
                    <a:pt x="54" y="54"/>
                  </a:cubicBezTo>
                  <a:cubicBezTo>
                    <a:pt x="54" y="54"/>
                    <a:pt x="55" y="55"/>
                    <a:pt x="55" y="55"/>
                  </a:cubicBezTo>
                  <a:cubicBezTo>
                    <a:pt x="56" y="55"/>
                    <a:pt x="56" y="55"/>
                    <a:pt x="56" y="55"/>
                  </a:cubicBezTo>
                  <a:cubicBezTo>
                    <a:pt x="57" y="55"/>
                    <a:pt x="57" y="55"/>
                    <a:pt x="57" y="55"/>
                  </a:cubicBezTo>
                  <a:cubicBezTo>
                    <a:pt x="58" y="56"/>
                    <a:pt x="58" y="56"/>
                    <a:pt x="59" y="56"/>
                  </a:cubicBezTo>
                  <a:cubicBezTo>
                    <a:pt x="59" y="56"/>
                    <a:pt x="60" y="56"/>
                    <a:pt x="60" y="56"/>
                  </a:cubicBezTo>
                  <a:cubicBezTo>
                    <a:pt x="61" y="57"/>
                    <a:pt x="61" y="58"/>
                    <a:pt x="62" y="58"/>
                  </a:cubicBezTo>
                  <a:cubicBezTo>
                    <a:pt x="63" y="58"/>
                    <a:pt x="63" y="58"/>
                    <a:pt x="64" y="58"/>
                  </a:cubicBezTo>
                  <a:cubicBezTo>
                    <a:pt x="65" y="58"/>
                    <a:pt x="66" y="58"/>
                    <a:pt x="67" y="58"/>
                  </a:cubicBezTo>
                  <a:cubicBezTo>
                    <a:pt x="67" y="59"/>
                    <a:pt x="68" y="59"/>
                    <a:pt x="69" y="60"/>
                  </a:cubicBezTo>
                  <a:cubicBezTo>
                    <a:pt x="70" y="60"/>
                    <a:pt x="71" y="60"/>
                    <a:pt x="72" y="60"/>
                  </a:cubicBezTo>
                  <a:cubicBezTo>
                    <a:pt x="73" y="61"/>
                    <a:pt x="74" y="63"/>
                    <a:pt x="74" y="64"/>
                  </a:cubicBezTo>
                  <a:cubicBezTo>
                    <a:pt x="74" y="67"/>
                    <a:pt x="68" y="69"/>
                    <a:pt x="66" y="72"/>
                  </a:cubicBezTo>
                  <a:cubicBezTo>
                    <a:pt x="66" y="72"/>
                    <a:pt x="66" y="74"/>
                    <a:pt x="66" y="74"/>
                  </a:cubicBezTo>
                  <a:cubicBezTo>
                    <a:pt x="66" y="75"/>
                    <a:pt x="66" y="75"/>
                    <a:pt x="66" y="76"/>
                  </a:cubicBezTo>
                  <a:cubicBezTo>
                    <a:pt x="66" y="77"/>
                    <a:pt x="66" y="77"/>
                    <a:pt x="66" y="78"/>
                  </a:cubicBezTo>
                  <a:cubicBezTo>
                    <a:pt x="66" y="79"/>
                    <a:pt x="66" y="80"/>
                    <a:pt x="66" y="80"/>
                  </a:cubicBezTo>
                  <a:cubicBezTo>
                    <a:pt x="66" y="81"/>
                    <a:pt x="65" y="82"/>
                    <a:pt x="65" y="82"/>
                  </a:cubicBezTo>
                  <a:cubicBezTo>
                    <a:pt x="65" y="83"/>
                    <a:pt x="65" y="83"/>
                    <a:pt x="65" y="84"/>
                  </a:cubicBezTo>
                  <a:cubicBezTo>
                    <a:pt x="65" y="84"/>
                    <a:pt x="65" y="84"/>
                    <a:pt x="64" y="85"/>
                  </a:cubicBezTo>
                  <a:cubicBezTo>
                    <a:pt x="64" y="85"/>
                    <a:pt x="64" y="86"/>
                    <a:pt x="64" y="86"/>
                  </a:cubicBezTo>
                  <a:cubicBezTo>
                    <a:pt x="63" y="87"/>
                    <a:pt x="63" y="88"/>
                    <a:pt x="62" y="89"/>
                  </a:cubicBezTo>
                  <a:cubicBezTo>
                    <a:pt x="62" y="89"/>
                    <a:pt x="62" y="89"/>
                    <a:pt x="61" y="89"/>
                  </a:cubicBezTo>
                  <a:cubicBezTo>
                    <a:pt x="61" y="90"/>
                    <a:pt x="61" y="90"/>
                    <a:pt x="60" y="90"/>
                  </a:cubicBezTo>
                  <a:cubicBezTo>
                    <a:pt x="60" y="91"/>
                    <a:pt x="60" y="91"/>
                    <a:pt x="60" y="92"/>
                  </a:cubicBezTo>
                  <a:cubicBezTo>
                    <a:pt x="59" y="93"/>
                    <a:pt x="57" y="94"/>
                    <a:pt x="56" y="95"/>
                  </a:cubicBezTo>
                  <a:cubicBezTo>
                    <a:pt x="55" y="95"/>
                    <a:pt x="55" y="95"/>
                    <a:pt x="54" y="95"/>
                  </a:cubicBezTo>
                  <a:cubicBezTo>
                    <a:pt x="54" y="95"/>
                    <a:pt x="53" y="96"/>
                    <a:pt x="53" y="96"/>
                  </a:cubicBezTo>
                  <a:cubicBezTo>
                    <a:pt x="53" y="96"/>
                    <a:pt x="52" y="96"/>
                    <a:pt x="52" y="96"/>
                  </a:cubicBezTo>
                  <a:cubicBezTo>
                    <a:pt x="52" y="96"/>
                    <a:pt x="51" y="95"/>
                    <a:pt x="51" y="95"/>
                  </a:cubicBezTo>
                  <a:cubicBezTo>
                    <a:pt x="51" y="94"/>
                    <a:pt x="52" y="94"/>
                    <a:pt x="53" y="93"/>
                  </a:cubicBezTo>
                  <a:cubicBezTo>
                    <a:pt x="53" y="93"/>
                    <a:pt x="53" y="93"/>
                    <a:pt x="53" y="93"/>
                  </a:cubicBezTo>
                  <a:cubicBezTo>
                    <a:pt x="54" y="92"/>
                    <a:pt x="56" y="91"/>
                    <a:pt x="56" y="90"/>
                  </a:cubicBezTo>
                  <a:cubicBezTo>
                    <a:pt x="56" y="90"/>
                    <a:pt x="57" y="90"/>
                    <a:pt x="57" y="89"/>
                  </a:cubicBezTo>
                  <a:cubicBezTo>
                    <a:pt x="57" y="89"/>
                    <a:pt x="57" y="89"/>
                    <a:pt x="57" y="88"/>
                  </a:cubicBezTo>
                  <a:cubicBezTo>
                    <a:pt x="58" y="88"/>
                    <a:pt x="58" y="87"/>
                    <a:pt x="59" y="87"/>
                  </a:cubicBezTo>
                  <a:cubicBezTo>
                    <a:pt x="59" y="87"/>
                    <a:pt x="59" y="87"/>
                    <a:pt x="59" y="86"/>
                  </a:cubicBezTo>
                  <a:cubicBezTo>
                    <a:pt x="59" y="86"/>
                    <a:pt x="59" y="85"/>
                    <a:pt x="60" y="84"/>
                  </a:cubicBezTo>
                  <a:cubicBezTo>
                    <a:pt x="60" y="84"/>
                    <a:pt x="60" y="83"/>
                    <a:pt x="60" y="83"/>
                  </a:cubicBezTo>
                  <a:cubicBezTo>
                    <a:pt x="60" y="82"/>
                    <a:pt x="61" y="82"/>
                    <a:pt x="61" y="82"/>
                  </a:cubicBezTo>
                  <a:cubicBezTo>
                    <a:pt x="61" y="81"/>
                    <a:pt x="61" y="81"/>
                    <a:pt x="61" y="80"/>
                  </a:cubicBezTo>
                  <a:cubicBezTo>
                    <a:pt x="61" y="80"/>
                    <a:pt x="61" y="79"/>
                    <a:pt x="61" y="79"/>
                  </a:cubicBezTo>
                  <a:cubicBezTo>
                    <a:pt x="61" y="78"/>
                    <a:pt x="61" y="77"/>
                    <a:pt x="61" y="76"/>
                  </a:cubicBezTo>
                  <a:cubicBezTo>
                    <a:pt x="60" y="77"/>
                    <a:pt x="59" y="77"/>
                    <a:pt x="59" y="78"/>
                  </a:cubicBezTo>
                  <a:cubicBezTo>
                    <a:pt x="58" y="78"/>
                    <a:pt x="57" y="79"/>
                    <a:pt x="57" y="80"/>
                  </a:cubicBezTo>
                  <a:cubicBezTo>
                    <a:pt x="56" y="80"/>
                    <a:pt x="56" y="80"/>
                    <a:pt x="55" y="80"/>
                  </a:cubicBezTo>
                  <a:cubicBezTo>
                    <a:pt x="54" y="81"/>
                    <a:pt x="54" y="81"/>
                    <a:pt x="53" y="81"/>
                  </a:cubicBezTo>
                  <a:cubicBezTo>
                    <a:pt x="52" y="82"/>
                    <a:pt x="50" y="81"/>
                    <a:pt x="49" y="80"/>
                  </a:cubicBezTo>
                  <a:cubicBezTo>
                    <a:pt x="48" y="80"/>
                    <a:pt x="47" y="80"/>
                    <a:pt x="47" y="79"/>
                  </a:cubicBezTo>
                  <a:cubicBezTo>
                    <a:pt x="46" y="78"/>
                    <a:pt x="46" y="78"/>
                    <a:pt x="45" y="77"/>
                  </a:cubicBezTo>
                  <a:cubicBezTo>
                    <a:pt x="45" y="77"/>
                    <a:pt x="44" y="76"/>
                    <a:pt x="44" y="76"/>
                  </a:cubicBezTo>
                  <a:cubicBezTo>
                    <a:pt x="43" y="75"/>
                    <a:pt x="42" y="73"/>
                    <a:pt x="41" y="72"/>
                  </a:cubicBezTo>
                  <a:cubicBezTo>
                    <a:pt x="41" y="71"/>
                    <a:pt x="41" y="71"/>
                    <a:pt x="40" y="70"/>
                  </a:cubicBezTo>
                  <a:cubicBezTo>
                    <a:pt x="39" y="71"/>
                    <a:pt x="39" y="72"/>
                    <a:pt x="39" y="73"/>
                  </a:cubicBezTo>
                  <a:cubicBezTo>
                    <a:pt x="38" y="74"/>
                    <a:pt x="38" y="75"/>
                    <a:pt x="37" y="76"/>
                  </a:cubicBezTo>
                  <a:cubicBezTo>
                    <a:pt x="37" y="76"/>
                    <a:pt x="37" y="77"/>
                    <a:pt x="36" y="77"/>
                  </a:cubicBezTo>
                  <a:cubicBezTo>
                    <a:pt x="36" y="78"/>
                    <a:pt x="36" y="78"/>
                    <a:pt x="35" y="79"/>
                  </a:cubicBezTo>
                  <a:cubicBezTo>
                    <a:pt x="35" y="79"/>
                    <a:pt x="35" y="79"/>
                    <a:pt x="35" y="79"/>
                  </a:cubicBezTo>
                  <a:cubicBezTo>
                    <a:pt x="35" y="80"/>
                    <a:pt x="35" y="80"/>
                    <a:pt x="35" y="80"/>
                  </a:cubicBezTo>
                  <a:cubicBezTo>
                    <a:pt x="34" y="81"/>
                    <a:pt x="34" y="81"/>
                    <a:pt x="34" y="82"/>
                  </a:cubicBezTo>
                  <a:cubicBezTo>
                    <a:pt x="34" y="82"/>
                    <a:pt x="34" y="83"/>
                    <a:pt x="33" y="83"/>
                  </a:cubicBezTo>
                  <a:cubicBezTo>
                    <a:pt x="33" y="83"/>
                    <a:pt x="33" y="84"/>
                    <a:pt x="33" y="84"/>
                  </a:cubicBezTo>
                  <a:cubicBezTo>
                    <a:pt x="33" y="85"/>
                    <a:pt x="32" y="85"/>
                    <a:pt x="32" y="86"/>
                  </a:cubicBezTo>
                  <a:cubicBezTo>
                    <a:pt x="32" y="86"/>
                    <a:pt x="31" y="87"/>
                    <a:pt x="31" y="87"/>
                  </a:cubicBezTo>
                  <a:cubicBezTo>
                    <a:pt x="31" y="88"/>
                    <a:pt x="31" y="89"/>
                    <a:pt x="30" y="89"/>
                  </a:cubicBezTo>
                  <a:cubicBezTo>
                    <a:pt x="30" y="90"/>
                    <a:pt x="30" y="90"/>
                    <a:pt x="30" y="90"/>
                  </a:cubicBezTo>
                  <a:cubicBezTo>
                    <a:pt x="29" y="91"/>
                    <a:pt x="29" y="92"/>
                    <a:pt x="28" y="93"/>
                  </a:cubicBezTo>
                  <a:cubicBezTo>
                    <a:pt x="28" y="94"/>
                    <a:pt x="28" y="95"/>
                    <a:pt x="27" y="96"/>
                  </a:cubicBezTo>
                  <a:cubicBezTo>
                    <a:pt x="27" y="97"/>
                    <a:pt x="26" y="98"/>
                    <a:pt x="26" y="98"/>
                  </a:cubicBezTo>
                  <a:cubicBezTo>
                    <a:pt x="25" y="99"/>
                    <a:pt x="25" y="99"/>
                    <a:pt x="25" y="100"/>
                  </a:cubicBezTo>
                  <a:cubicBezTo>
                    <a:pt x="25" y="100"/>
                    <a:pt x="24" y="101"/>
                    <a:pt x="24" y="101"/>
                  </a:cubicBezTo>
                  <a:cubicBezTo>
                    <a:pt x="24" y="102"/>
                    <a:pt x="24" y="103"/>
                    <a:pt x="23" y="104"/>
                  </a:cubicBezTo>
                  <a:cubicBezTo>
                    <a:pt x="23" y="104"/>
                    <a:pt x="23" y="104"/>
                    <a:pt x="23" y="104"/>
                  </a:cubicBezTo>
                  <a:cubicBezTo>
                    <a:pt x="23" y="105"/>
                    <a:pt x="23" y="105"/>
                    <a:pt x="23" y="105"/>
                  </a:cubicBezTo>
                  <a:cubicBezTo>
                    <a:pt x="23" y="105"/>
                    <a:pt x="24" y="105"/>
                    <a:pt x="24" y="106"/>
                  </a:cubicBezTo>
                  <a:cubicBezTo>
                    <a:pt x="24" y="107"/>
                    <a:pt x="22" y="109"/>
                    <a:pt x="21" y="110"/>
                  </a:cubicBezTo>
                  <a:cubicBezTo>
                    <a:pt x="20" y="110"/>
                    <a:pt x="19" y="112"/>
                    <a:pt x="18" y="111"/>
                  </a:cubicBezTo>
                  <a:cubicBezTo>
                    <a:pt x="17" y="110"/>
                    <a:pt x="16" y="108"/>
                    <a:pt x="17" y="107"/>
                  </a:cubicBezTo>
                  <a:cubicBezTo>
                    <a:pt x="17" y="106"/>
                    <a:pt x="17" y="106"/>
                    <a:pt x="17" y="105"/>
                  </a:cubicBezTo>
                  <a:cubicBezTo>
                    <a:pt x="17" y="105"/>
                    <a:pt x="17" y="104"/>
                    <a:pt x="17" y="104"/>
                  </a:cubicBezTo>
                  <a:cubicBezTo>
                    <a:pt x="18" y="103"/>
                    <a:pt x="19" y="102"/>
                    <a:pt x="18" y="101"/>
                  </a:cubicBezTo>
                  <a:cubicBezTo>
                    <a:pt x="19" y="101"/>
                    <a:pt x="19" y="100"/>
                    <a:pt x="20" y="100"/>
                  </a:cubicBezTo>
                  <a:cubicBezTo>
                    <a:pt x="20" y="100"/>
                    <a:pt x="20" y="99"/>
                    <a:pt x="20" y="99"/>
                  </a:cubicBezTo>
                  <a:cubicBezTo>
                    <a:pt x="20" y="98"/>
                    <a:pt x="20" y="98"/>
                    <a:pt x="21" y="98"/>
                  </a:cubicBezTo>
                  <a:cubicBezTo>
                    <a:pt x="21" y="97"/>
                    <a:pt x="21" y="97"/>
                    <a:pt x="21" y="97"/>
                  </a:cubicBezTo>
                  <a:cubicBezTo>
                    <a:pt x="21" y="97"/>
                    <a:pt x="21" y="96"/>
                    <a:pt x="21" y="96"/>
                  </a:cubicBezTo>
                  <a:cubicBezTo>
                    <a:pt x="21" y="95"/>
                    <a:pt x="22" y="95"/>
                    <a:pt x="22" y="95"/>
                  </a:cubicBezTo>
                  <a:cubicBezTo>
                    <a:pt x="22" y="94"/>
                    <a:pt x="22" y="94"/>
                    <a:pt x="22" y="94"/>
                  </a:cubicBezTo>
                  <a:cubicBezTo>
                    <a:pt x="22" y="93"/>
                    <a:pt x="23" y="93"/>
                    <a:pt x="23" y="93"/>
                  </a:cubicBezTo>
                  <a:cubicBezTo>
                    <a:pt x="23" y="92"/>
                    <a:pt x="23" y="91"/>
                    <a:pt x="23" y="91"/>
                  </a:cubicBezTo>
                  <a:cubicBezTo>
                    <a:pt x="23" y="90"/>
                    <a:pt x="24" y="90"/>
                    <a:pt x="24" y="90"/>
                  </a:cubicBezTo>
                  <a:cubicBezTo>
                    <a:pt x="24" y="89"/>
                    <a:pt x="24" y="89"/>
                    <a:pt x="24" y="88"/>
                  </a:cubicBezTo>
                  <a:cubicBezTo>
                    <a:pt x="25" y="88"/>
                    <a:pt x="25" y="87"/>
                    <a:pt x="25" y="87"/>
                  </a:cubicBezTo>
                  <a:cubicBezTo>
                    <a:pt x="25" y="86"/>
                    <a:pt x="26" y="85"/>
                    <a:pt x="26" y="85"/>
                  </a:cubicBezTo>
                  <a:cubicBezTo>
                    <a:pt x="26" y="84"/>
                    <a:pt x="26" y="84"/>
                    <a:pt x="26" y="84"/>
                  </a:cubicBezTo>
                  <a:cubicBezTo>
                    <a:pt x="26" y="83"/>
                    <a:pt x="26" y="83"/>
                    <a:pt x="27" y="82"/>
                  </a:cubicBezTo>
                  <a:cubicBezTo>
                    <a:pt x="27" y="81"/>
                    <a:pt x="27" y="81"/>
                    <a:pt x="28" y="80"/>
                  </a:cubicBezTo>
                  <a:cubicBezTo>
                    <a:pt x="28" y="80"/>
                    <a:pt x="28" y="79"/>
                    <a:pt x="28" y="79"/>
                  </a:cubicBezTo>
                  <a:cubicBezTo>
                    <a:pt x="28" y="78"/>
                    <a:pt x="29" y="77"/>
                    <a:pt x="28" y="76"/>
                  </a:cubicBezTo>
                  <a:cubicBezTo>
                    <a:pt x="29" y="76"/>
                    <a:pt x="29" y="76"/>
                    <a:pt x="29" y="75"/>
                  </a:cubicBezTo>
                  <a:cubicBezTo>
                    <a:pt x="30" y="75"/>
                    <a:pt x="30" y="75"/>
                    <a:pt x="30" y="75"/>
                  </a:cubicBezTo>
                  <a:cubicBezTo>
                    <a:pt x="30" y="75"/>
                    <a:pt x="30" y="75"/>
                    <a:pt x="30" y="75"/>
                  </a:cubicBezTo>
                  <a:cubicBezTo>
                    <a:pt x="30" y="73"/>
                    <a:pt x="31" y="73"/>
                    <a:pt x="31" y="72"/>
                  </a:cubicBezTo>
                  <a:cubicBezTo>
                    <a:pt x="31" y="71"/>
                    <a:pt x="32" y="71"/>
                    <a:pt x="32" y="70"/>
                  </a:cubicBezTo>
                  <a:cubicBezTo>
                    <a:pt x="32" y="70"/>
                    <a:pt x="33" y="69"/>
                    <a:pt x="33" y="69"/>
                  </a:cubicBezTo>
                  <a:cubicBezTo>
                    <a:pt x="33" y="68"/>
                    <a:pt x="33" y="68"/>
                    <a:pt x="33" y="67"/>
                  </a:cubicBezTo>
                  <a:cubicBezTo>
                    <a:pt x="34" y="67"/>
                    <a:pt x="34" y="67"/>
                    <a:pt x="34" y="66"/>
                  </a:cubicBezTo>
                  <a:cubicBezTo>
                    <a:pt x="35" y="66"/>
                    <a:pt x="35" y="65"/>
                    <a:pt x="35" y="65"/>
                  </a:cubicBezTo>
                  <a:cubicBezTo>
                    <a:pt x="35" y="64"/>
                    <a:pt x="36" y="64"/>
                    <a:pt x="36" y="63"/>
                  </a:cubicBezTo>
                  <a:cubicBezTo>
                    <a:pt x="36" y="63"/>
                    <a:pt x="36" y="63"/>
                    <a:pt x="36" y="63"/>
                  </a:cubicBezTo>
                  <a:cubicBezTo>
                    <a:pt x="36" y="63"/>
                    <a:pt x="36" y="63"/>
                    <a:pt x="36" y="62"/>
                  </a:cubicBezTo>
                  <a:cubicBezTo>
                    <a:pt x="36" y="62"/>
                    <a:pt x="36" y="62"/>
                    <a:pt x="36" y="61"/>
                  </a:cubicBezTo>
                  <a:cubicBezTo>
                    <a:pt x="36" y="59"/>
                    <a:pt x="35" y="57"/>
                    <a:pt x="34" y="55"/>
                  </a:cubicBezTo>
                  <a:cubicBezTo>
                    <a:pt x="34" y="55"/>
                    <a:pt x="33" y="54"/>
                    <a:pt x="33" y="54"/>
                  </a:cubicBezTo>
                  <a:cubicBezTo>
                    <a:pt x="33" y="52"/>
                    <a:pt x="32" y="51"/>
                    <a:pt x="31" y="50"/>
                  </a:cubicBezTo>
                  <a:cubicBezTo>
                    <a:pt x="31" y="50"/>
                    <a:pt x="31" y="49"/>
                    <a:pt x="31" y="48"/>
                  </a:cubicBezTo>
                  <a:cubicBezTo>
                    <a:pt x="31" y="48"/>
                    <a:pt x="30" y="47"/>
                    <a:pt x="30" y="46"/>
                  </a:cubicBezTo>
                  <a:cubicBezTo>
                    <a:pt x="30" y="46"/>
                    <a:pt x="30" y="46"/>
                    <a:pt x="30" y="46"/>
                  </a:cubicBezTo>
                  <a:cubicBezTo>
                    <a:pt x="30" y="45"/>
                    <a:pt x="30" y="44"/>
                    <a:pt x="29" y="44"/>
                  </a:cubicBezTo>
                  <a:cubicBezTo>
                    <a:pt x="29" y="43"/>
                    <a:pt x="29" y="43"/>
                    <a:pt x="28" y="42"/>
                  </a:cubicBezTo>
                  <a:cubicBezTo>
                    <a:pt x="28" y="42"/>
                    <a:pt x="28" y="41"/>
                    <a:pt x="28" y="41"/>
                  </a:cubicBezTo>
                  <a:cubicBezTo>
                    <a:pt x="27" y="40"/>
                    <a:pt x="25" y="40"/>
                    <a:pt x="24" y="40"/>
                  </a:cubicBezTo>
                  <a:cubicBezTo>
                    <a:pt x="24" y="40"/>
                    <a:pt x="24" y="40"/>
                    <a:pt x="23" y="39"/>
                  </a:cubicBezTo>
                  <a:cubicBezTo>
                    <a:pt x="23" y="40"/>
                    <a:pt x="23" y="40"/>
                    <a:pt x="23" y="41"/>
                  </a:cubicBezTo>
                  <a:cubicBezTo>
                    <a:pt x="23" y="41"/>
                    <a:pt x="23" y="42"/>
                    <a:pt x="23" y="42"/>
                  </a:cubicBezTo>
                  <a:cubicBezTo>
                    <a:pt x="23" y="43"/>
                    <a:pt x="23" y="43"/>
                    <a:pt x="23" y="44"/>
                  </a:cubicBezTo>
                  <a:cubicBezTo>
                    <a:pt x="23" y="44"/>
                    <a:pt x="23" y="44"/>
                    <a:pt x="23" y="45"/>
                  </a:cubicBezTo>
                  <a:cubicBezTo>
                    <a:pt x="23" y="45"/>
                    <a:pt x="23" y="46"/>
                    <a:pt x="23" y="46"/>
                  </a:cubicBezTo>
                  <a:cubicBezTo>
                    <a:pt x="23" y="48"/>
                    <a:pt x="23" y="50"/>
                    <a:pt x="23" y="52"/>
                  </a:cubicBezTo>
                  <a:cubicBezTo>
                    <a:pt x="23" y="53"/>
                    <a:pt x="23" y="53"/>
                    <a:pt x="23" y="54"/>
                  </a:cubicBezTo>
                  <a:cubicBezTo>
                    <a:pt x="23" y="54"/>
                    <a:pt x="23" y="55"/>
                    <a:pt x="24" y="55"/>
                  </a:cubicBezTo>
                  <a:cubicBezTo>
                    <a:pt x="24" y="56"/>
                    <a:pt x="23" y="57"/>
                    <a:pt x="23" y="58"/>
                  </a:cubicBezTo>
                  <a:cubicBezTo>
                    <a:pt x="23" y="59"/>
                    <a:pt x="23" y="61"/>
                    <a:pt x="24" y="62"/>
                  </a:cubicBezTo>
                  <a:cubicBezTo>
                    <a:pt x="24" y="62"/>
                    <a:pt x="24" y="63"/>
                    <a:pt x="24" y="63"/>
                  </a:cubicBezTo>
                  <a:cubicBezTo>
                    <a:pt x="24" y="64"/>
                    <a:pt x="23" y="65"/>
                    <a:pt x="23" y="67"/>
                  </a:cubicBezTo>
                  <a:cubicBezTo>
                    <a:pt x="23" y="67"/>
                    <a:pt x="24" y="68"/>
                    <a:pt x="24" y="68"/>
                  </a:cubicBezTo>
                  <a:cubicBezTo>
                    <a:pt x="24" y="69"/>
                    <a:pt x="23" y="69"/>
                    <a:pt x="23" y="70"/>
                  </a:cubicBezTo>
                  <a:cubicBezTo>
                    <a:pt x="23" y="71"/>
                    <a:pt x="23" y="71"/>
                    <a:pt x="22" y="72"/>
                  </a:cubicBezTo>
                  <a:cubicBezTo>
                    <a:pt x="22" y="73"/>
                    <a:pt x="22" y="74"/>
                    <a:pt x="21" y="75"/>
                  </a:cubicBezTo>
                  <a:cubicBezTo>
                    <a:pt x="21" y="75"/>
                    <a:pt x="21" y="76"/>
                    <a:pt x="20" y="77"/>
                  </a:cubicBezTo>
                  <a:cubicBezTo>
                    <a:pt x="19" y="77"/>
                    <a:pt x="18" y="77"/>
                    <a:pt x="17" y="77"/>
                  </a:cubicBezTo>
                  <a:cubicBezTo>
                    <a:pt x="16" y="77"/>
                    <a:pt x="16" y="77"/>
                    <a:pt x="15" y="77"/>
                  </a:cubicBezTo>
                  <a:cubicBezTo>
                    <a:pt x="14" y="77"/>
                    <a:pt x="13" y="78"/>
                    <a:pt x="12" y="77"/>
                  </a:cubicBezTo>
                  <a:cubicBezTo>
                    <a:pt x="11" y="77"/>
                    <a:pt x="10" y="75"/>
                    <a:pt x="10" y="74"/>
                  </a:cubicBezTo>
                  <a:cubicBezTo>
                    <a:pt x="10" y="74"/>
                    <a:pt x="10" y="74"/>
                    <a:pt x="10" y="73"/>
                  </a:cubicBezTo>
                  <a:cubicBezTo>
                    <a:pt x="9" y="73"/>
                    <a:pt x="9" y="72"/>
                    <a:pt x="9" y="72"/>
                  </a:cubicBezTo>
                  <a:cubicBezTo>
                    <a:pt x="8" y="71"/>
                    <a:pt x="8" y="70"/>
                    <a:pt x="8" y="69"/>
                  </a:cubicBezTo>
                  <a:cubicBezTo>
                    <a:pt x="8" y="69"/>
                    <a:pt x="7" y="68"/>
                    <a:pt x="7" y="67"/>
                  </a:cubicBezTo>
                  <a:cubicBezTo>
                    <a:pt x="6" y="66"/>
                    <a:pt x="6" y="66"/>
                    <a:pt x="6" y="65"/>
                  </a:cubicBezTo>
                  <a:cubicBezTo>
                    <a:pt x="5" y="64"/>
                    <a:pt x="5" y="63"/>
                    <a:pt x="5" y="62"/>
                  </a:cubicBezTo>
                  <a:cubicBezTo>
                    <a:pt x="4" y="61"/>
                    <a:pt x="4" y="60"/>
                    <a:pt x="4" y="60"/>
                  </a:cubicBezTo>
                  <a:cubicBezTo>
                    <a:pt x="3" y="59"/>
                    <a:pt x="3" y="58"/>
                    <a:pt x="2" y="57"/>
                  </a:cubicBezTo>
                  <a:cubicBezTo>
                    <a:pt x="2" y="56"/>
                    <a:pt x="2" y="55"/>
                    <a:pt x="2" y="54"/>
                  </a:cubicBezTo>
                  <a:cubicBezTo>
                    <a:pt x="2" y="53"/>
                    <a:pt x="1" y="53"/>
                    <a:pt x="1" y="52"/>
                  </a:cubicBezTo>
                  <a:cubicBezTo>
                    <a:pt x="1" y="52"/>
                    <a:pt x="1" y="51"/>
                    <a:pt x="1" y="51"/>
                  </a:cubicBezTo>
                  <a:cubicBezTo>
                    <a:pt x="1" y="50"/>
                    <a:pt x="1" y="48"/>
                    <a:pt x="0" y="47"/>
                  </a:cubicBezTo>
                  <a:cubicBezTo>
                    <a:pt x="0" y="46"/>
                    <a:pt x="0" y="45"/>
                    <a:pt x="0" y="44"/>
                  </a:cubicBezTo>
                  <a:cubicBezTo>
                    <a:pt x="0" y="44"/>
                    <a:pt x="0" y="44"/>
                    <a:pt x="0" y="43"/>
                  </a:cubicBezTo>
                  <a:cubicBezTo>
                    <a:pt x="0" y="43"/>
                    <a:pt x="0" y="42"/>
                    <a:pt x="0" y="42"/>
                  </a:cubicBezTo>
                  <a:cubicBezTo>
                    <a:pt x="0" y="41"/>
                    <a:pt x="0" y="41"/>
                    <a:pt x="0" y="40"/>
                  </a:cubicBezTo>
                  <a:cubicBezTo>
                    <a:pt x="0" y="40"/>
                    <a:pt x="0" y="39"/>
                    <a:pt x="0" y="39"/>
                  </a:cubicBezTo>
                  <a:cubicBezTo>
                    <a:pt x="1" y="39"/>
                    <a:pt x="1" y="38"/>
                    <a:pt x="2" y="39"/>
                  </a:cubicBezTo>
                  <a:cubicBezTo>
                    <a:pt x="4" y="40"/>
                    <a:pt x="4" y="43"/>
                    <a:pt x="5" y="44"/>
                  </a:cubicBezTo>
                  <a:cubicBezTo>
                    <a:pt x="6" y="45"/>
                    <a:pt x="7" y="47"/>
                    <a:pt x="8" y="48"/>
                  </a:cubicBezTo>
                  <a:cubicBezTo>
                    <a:pt x="8" y="48"/>
                    <a:pt x="8" y="49"/>
                    <a:pt x="8" y="49"/>
                  </a:cubicBezTo>
                  <a:cubicBezTo>
                    <a:pt x="9" y="50"/>
                    <a:pt x="9" y="50"/>
                    <a:pt x="10" y="51"/>
                  </a:cubicBezTo>
                  <a:cubicBezTo>
                    <a:pt x="11" y="52"/>
                    <a:pt x="11" y="53"/>
                    <a:pt x="12" y="54"/>
                  </a:cubicBezTo>
                  <a:cubicBezTo>
                    <a:pt x="12" y="55"/>
                    <a:pt x="12" y="56"/>
                    <a:pt x="13" y="56"/>
                  </a:cubicBezTo>
                  <a:cubicBezTo>
                    <a:pt x="13" y="56"/>
                    <a:pt x="13" y="56"/>
                    <a:pt x="13" y="56"/>
                  </a:cubicBezTo>
                  <a:cubicBezTo>
                    <a:pt x="13" y="55"/>
                    <a:pt x="13" y="55"/>
                    <a:pt x="13" y="55"/>
                  </a:cubicBezTo>
                  <a:cubicBezTo>
                    <a:pt x="13" y="54"/>
                    <a:pt x="13" y="54"/>
                    <a:pt x="13" y="54"/>
                  </a:cubicBezTo>
                  <a:cubicBezTo>
                    <a:pt x="13" y="53"/>
                    <a:pt x="13" y="53"/>
                    <a:pt x="13" y="53"/>
                  </a:cubicBezTo>
                  <a:cubicBezTo>
                    <a:pt x="13" y="52"/>
                    <a:pt x="13" y="51"/>
                    <a:pt x="13" y="51"/>
                  </a:cubicBezTo>
                  <a:cubicBezTo>
                    <a:pt x="13" y="50"/>
                    <a:pt x="13" y="50"/>
                    <a:pt x="13" y="49"/>
                  </a:cubicBezTo>
                  <a:cubicBezTo>
                    <a:pt x="13" y="49"/>
                    <a:pt x="13" y="48"/>
                    <a:pt x="13" y="48"/>
                  </a:cubicBezTo>
                  <a:cubicBezTo>
                    <a:pt x="14" y="46"/>
                    <a:pt x="14" y="45"/>
                    <a:pt x="14" y="43"/>
                  </a:cubicBezTo>
                  <a:cubicBezTo>
                    <a:pt x="14" y="42"/>
                    <a:pt x="14" y="41"/>
                    <a:pt x="14" y="39"/>
                  </a:cubicBezTo>
                  <a:cubicBezTo>
                    <a:pt x="14" y="39"/>
                    <a:pt x="14" y="38"/>
                    <a:pt x="14" y="38"/>
                  </a:cubicBezTo>
                  <a:cubicBezTo>
                    <a:pt x="14" y="37"/>
                    <a:pt x="14" y="37"/>
                    <a:pt x="15" y="37"/>
                  </a:cubicBezTo>
                  <a:cubicBezTo>
                    <a:pt x="15" y="37"/>
                    <a:pt x="15" y="36"/>
                    <a:pt x="15" y="35"/>
                  </a:cubicBezTo>
                  <a:cubicBezTo>
                    <a:pt x="15" y="35"/>
                    <a:pt x="15" y="35"/>
                    <a:pt x="15" y="35"/>
                  </a:cubicBezTo>
                  <a:cubicBezTo>
                    <a:pt x="15" y="34"/>
                    <a:pt x="12" y="31"/>
                    <a:pt x="11" y="31"/>
                  </a:cubicBezTo>
                  <a:cubicBezTo>
                    <a:pt x="11" y="30"/>
                    <a:pt x="10" y="30"/>
                    <a:pt x="10" y="30"/>
                  </a:cubicBezTo>
                  <a:cubicBezTo>
                    <a:pt x="9" y="30"/>
                    <a:pt x="9" y="29"/>
                    <a:pt x="9" y="28"/>
                  </a:cubicBezTo>
                  <a:cubicBezTo>
                    <a:pt x="8" y="27"/>
                    <a:pt x="8" y="26"/>
                    <a:pt x="7" y="25"/>
                  </a:cubicBezTo>
                  <a:cubicBezTo>
                    <a:pt x="7" y="25"/>
                    <a:pt x="7" y="24"/>
                    <a:pt x="6" y="23"/>
                  </a:cubicBezTo>
                  <a:cubicBezTo>
                    <a:pt x="6" y="22"/>
                    <a:pt x="4" y="21"/>
                    <a:pt x="4" y="20"/>
                  </a:cubicBezTo>
                  <a:cubicBezTo>
                    <a:pt x="4" y="20"/>
                    <a:pt x="4" y="19"/>
                    <a:pt x="4" y="19"/>
                  </a:cubicBezTo>
                  <a:cubicBezTo>
                    <a:pt x="4" y="18"/>
                    <a:pt x="4" y="18"/>
                    <a:pt x="3" y="17"/>
                  </a:cubicBezTo>
                  <a:cubicBezTo>
                    <a:pt x="3" y="16"/>
                    <a:pt x="3" y="16"/>
                    <a:pt x="3" y="15"/>
                  </a:cubicBezTo>
                  <a:cubicBezTo>
                    <a:pt x="3" y="15"/>
                    <a:pt x="3" y="15"/>
                    <a:pt x="3" y="14"/>
                  </a:cubicBezTo>
                  <a:cubicBezTo>
                    <a:pt x="3" y="14"/>
                    <a:pt x="3" y="13"/>
                    <a:pt x="2" y="13"/>
                  </a:cubicBezTo>
                  <a:cubicBezTo>
                    <a:pt x="2" y="13"/>
                    <a:pt x="2" y="12"/>
                    <a:pt x="2" y="12"/>
                  </a:cubicBezTo>
                  <a:cubicBezTo>
                    <a:pt x="2" y="12"/>
                    <a:pt x="2" y="11"/>
                    <a:pt x="2" y="11"/>
                  </a:cubicBezTo>
                  <a:cubicBezTo>
                    <a:pt x="2" y="11"/>
                    <a:pt x="2" y="10"/>
                    <a:pt x="2" y="10"/>
                  </a:cubicBezTo>
                  <a:cubicBezTo>
                    <a:pt x="2" y="9"/>
                    <a:pt x="2" y="8"/>
                    <a:pt x="2" y="8"/>
                  </a:cubicBezTo>
                  <a:cubicBezTo>
                    <a:pt x="2" y="7"/>
                    <a:pt x="2" y="7"/>
                    <a:pt x="2" y="7"/>
                  </a:cubicBezTo>
                  <a:cubicBezTo>
                    <a:pt x="2" y="6"/>
                    <a:pt x="2" y="6"/>
                    <a:pt x="2" y="5"/>
                  </a:cubicBezTo>
                  <a:cubicBezTo>
                    <a:pt x="2" y="5"/>
                    <a:pt x="2" y="5"/>
                    <a:pt x="2" y="5"/>
                  </a:cubicBezTo>
                  <a:cubicBezTo>
                    <a:pt x="3" y="4"/>
                    <a:pt x="3" y="4"/>
                    <a:pt x="3" y="3"/>
                  </a:cubicBezTo>
                  <a:cubicBezTo>
                    <a:pt x="3" y="2"/>
                    <a:pt x="4"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2" name="Freeform 10"/>
            <p:cNvSpPr>
              <a:spLocks noEditPoints="1"/>
            </p:cNvSpPr>
            <p:nvPr/>
          </p:nvSpPr>
          <p:spPr bwMode="auto">
            <a:xfrm>
              <a:off x="6569075" y="2411413"/>
              <a:ext cx="277813" cy="306388"/>
            </a:xfrm>
            <a:custGeom>
              <a:avLst/>
              <a:gdLst>
                <a:gd name="T0" fmla="*/ 16 w 102"/>
                <a:gd name="T1" fmla="*/ 44 h 112"/>
                <a:gd name="T2" fmla="*/ 74 w 102"/>
                <a:gd name="T3" fmla="*/ 56 h 112"/>
                <a:gd name="T4" fmla="*/ 71 w 102"/>
                <a:gd name="T5" fmla="*/ 62 h 112"/>
                <a:gd name="T6" fmla="*/ 78 w 102"/>
                <a:gd name="T7" fmla="*/ 59 h 112"/>
                <a:gd name="T8" fmla="*/ 61 w 102"/>
                <a:gd name="T9" fmla="*/ 14 h 112"/>
                <a:gd name="T10" fmla="*/ 96 w 102"/>
                <a:gd name="T11" fmla="*/ 19 h 112"/>
                <a:gd name="T12" fmla="*/ 97 w 102"/>
                <a:gd name="T13" fmla="*/ 24 h 112"/>
                <a:gd name="T14" fmla="*/ 93 w 102"/>
                <a:gd name="T15" fmla="*/ 31 h 112"/>
                <a:gd name="T16" fmla="*/ 96 w 102"/>
                <a:gd name="T17" fmla="*/ 33 h 112"/>
                <a:gd name="T18" fmla="*/ 97 w 102"/>
                <a:gd name="T19" fmla="*/ 40 h 112"/>
                <a:gd name="T20" fmla="*/ 86 w 102"/>
                <a:gd name="T21" fmla="*/ 42 h 112"/>
                <a:gd name="T22" fmla="*/ 78 w 102"/>
                <a:gd name="T23" fmla="*/ 43 h 112"/>
                <a:gd name="T24" fmla="*/ 70 w 102"/>
                <a:gd name="T25" fmla="*/ 49 h 112"/>
                <a:gd name="T26" fmla="*/ 86 w 102"/>
                <a:gd name="T27" fmla="*/ 54 h 112"/>
                <a:gd name="T28" fmla="*/ 84 w 102"/>
                <a:gd name="T29" fmla="*/ 64 h 112"/>
                <a:gd name="T30" fmla="*/ 75 w 102"/>
                <a:gd name="T31" fmla="*/ 70 h 112"/>
                <a:gd name="T32" fmla="*/ 76 w 102"/>
                <a:gd name="T33" fmla="*/ 76 h 112"/>
                <a:gd name="T34" fmla="*/ 78 w 102"/>
                <a:gd name="T35" fmla="*/ 87 h 112"/>
                <a:gd name="T36" fmla="*/ 81 w 102"/>
                <a:gd name="T37" fmla="*/ 94 h 112"/>
                <a:gd name="T38" fmla="*/ 77 w 102"/>
                <a:gd name="T39" fmla="*/ 109 h 112"/>
                <a:gd name="T40" fmla="*/ 76 w 102"/>
                <a:gd name="T41" fmla="*/ 111 h 112"/>
                <a:gd name="T42" fmla="*/ 71 w 102"/>
                <a:gd name="T43" fmla="*/ 99 h 112"/>
                <a:gd name="T44" fmla="*/ 68 w 102"/>
                <a:gd name="T45" fmla="*/ 80 h 112"/>
                <a:gd name="T46" fmla="*/ 68 w 102"/>
                <a:gd name="T47" fmla="*/ 76 h 112"/>
                <a:gd name="T48" fmla="*/ 59 w 102"/>
                <a:gd name="T49" fmla="*/ 72 h 112"/>
                <a:gd name="T50" fmla="*/ 39 w 102"/>
                <a:gd name="T51" fmla="*/ 62 h 112"/>
                <a:gd name="T52" fmla="*/ 45 w 102"/>
                <a:gd name="T53" fmla="*/ 54 h 112"/>
                <a:gd name="T54" fmla="*/ 54 w 102"/>
                <a:gd name="T55" fmla="*/ 66 h 112"/>
                <a:gd name="T56" fmla="*/ 64 w 102"/>
                <a:gd name="T57" fmla="*/ 63 h 112"/>
                <a:gd name="T58" fmla="*/ 54 w 102"/>
                <a:gd name="T59" fmla="*/ 50 h 112"/>
                <a:gd name="T60" fmla="*/ 64 w 102"/>
                <a:gd name="T61" fmla="*/ 43 h 112"/>
                <a:gd name="T62" fmla="*/ 58 w 102"/>
                <a:gd name="T63" fmla="*/ 40 h 112"/>
                <a:gd name="T64" fmla="*/ 45 w 102"/>
                <a:gd name="T65" fmla="*/ 38 h 112"/>
                <a:gd name="T66" fmla="*/ 30 w 102"/>
                <a:gd name="T67" fmla="*/ 41 h 112"/>
                <a:gd name="T68" fmla="*/ 18 w 102"/>
                <a:gd name="T69" fmla="*/ 54 h 112"/>
                <a:gd name="T70" fmla="*/ 10 w 102"/>
                <a:gd name="T71" fmla="*/ 57 h 112"/>
                <a:gd name="T72" fmla="*/ 10 w 102"/>
                <a:gd name="T73" fmla="*/ 46 h 112"/>
                <a:gd name="T74" fmla="*/ 10 w 102"/>
                <a:gd name="T75" fmla="*/ 38 h 112"/>
                <a:gd name="T76" fmla="*/ 4 w 102"/>
                <a:gd name="T77" fmla="*/ 34 h 112"/>
                <a:gd name="T78" fmla="*/ 2 w 102"/>
                <a:gd name="T79" fmla="*/ 25 h 112"/>
                <a:gd name="T80" fmla="*/ 17 w 102"/>
                <a:gd name="T81" fmla="*/ 28 h 112"/>
                <a:gd name="T82" fmla="*/ 26 w 102"/>
                <a:gd name="T83" fmla="*/ 29 h 112"/>
                <a:gd name="T84" fmla="*/ 36 w 102"/>
                <a:gd name="T85" fmla="*/ 27 h 112"/>
                <a:gd name="T86" fmla="*/ 35 w 102"/>
                <a:gd name="T87" fmla="*/ 20 h 112"/>
                <a:gd name="T88" fmla="*/ 30 w 102"/>
                <a:gd name="T89" fmla="*/ 12 h 112"/>
                <a:gd name="T90" fmla="*/ 40 w 102"/>
                <a:gd name="T91" fmla="*/ 13 h 112"/>
                <a:gd name="T92" fmla="*/ 48 w 102"/>
                <a:gd name="T93" fmla="*/ 14 h 112"/>
                <a:gd name="T94" fmla="*/ 63 w 102"/>
                <a:gd name="T95" fmla="*/ 4 h 112"/>
                <a:gd name="T96" fmla="*/ 71 w 102"/>
                <a:gd name="T97" fmla="*/ 0 h 112"/>
                <a:gd name="T98" fmla="*/ 72 w 102"/>
                <a:gd name="T99" fmla="*/ 12 h 112"/>
                <a:gd name="T100" fmla="*/ 72 w 102"/>
                <a:gd name="T101" fmla="*/ 14 h 112"/>
                <a:gd name="T102" fmla="*/ 68 w 102"/>
                <a:gd name="T103" fmla="*/ 21 h 112"/>
                <a:gd name="T104" fmla="*/ 52 w 102"/>
                <a:gd name="T105" fmla="*/ 25 h 112"/>
                <a:gd name="T106" fmla="*/ 49 w 102"/>
                <a:gd name="T107" fmla="*/ 31 h 112"/>
                <a:gd name="T108" fmla="*/ 58 w 102"/>
                <a:gd name="T109" fmla="*/ 32 h 112"/>
                <a:gd name="T110" fmla="*/ 72 w 102"/>
                <a:gd name="T111" fmla="*/ 32 h 112"/>
                <a:gd name="T112" fmla="*/ 83 w 102"/>
                <a:gd name="T113" fmla="*/ 28 h 112"/>
                <a:gd name="T114" fmla="*/ 94 w 102"/>
                <a:gd name="T115"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12">
                  <a:moveTo>
                    <a:pt x="7" y="29"/>
                  </a:moveTo>
                  <a:cubicBezTo>
                    <a:pt x="7" y="29"/>
                    <a:pt x="7" y="29"/>
                    <a:pt x="7" y="29"/>
                  </a:cubicBezTo>
                  <a:cubicBezTo>
                    <a:pt x="7" y="29"/>
                    <a:pt x="7" y="29"/>
                    <a:pt x="7" y="29"/>
                  </a:cubicBezTo>
                  <a:close/>
                  <a:moveTo>
                    <a:pt x="20" y="38"/>
                  </a:moveTo>
                  <a:cubicBezTo>
                    <a:pt x="20" y="38"/>
                    <a:pt x="14" y="38"/>
                    <a:pt x="14" y="39"/>
                  </a:cubicBezTo>
                  <a:cubicBezTo>
                    <a:pt x="14" y="40"/>
                    <a:pt x="14" y="41"/>
                    <a:pt x="15" y="41"/>
                  </a:cubicBezTo>
                  <a:cubicBezTo>
                    <a:pt x="15" y="42"/>
                    <a:pt x="15" y="43"/>
                    <a:pt x="16" y="44"/>
                  </a:cubicBezTo>
                  <a:cubicBezTo>
                    <a:pt x="16" y="44"/>
                    <a:pt x="17" y="43"/>
                    <a:pt x="17" y="43"/>
                  </a:cubicBezTo>
                  <a:cubicBezTo>
                    <a:pt x="18" y="42"/>
                    <a:pt x="19" y="42"/>
                    <a:pt x="19" y="41"/>
                  </a:cubicBezTo>
                  <a:cubicBezTo>
                    <a:pt x="20" y="41"/>
                    <a:pt x="21" y="40"/>
                    <a:pt x="21" y="40"/>
                  </a:cubicBezTo>
                  <a:cubicBezTo>
                    <a:pt x="21" y="38"/>
                    <a:pt x="21" y="39"/>
                    <a:pt x="20" y="38"/>
                  </a:cubicBezTo>
                  <a:close/>
                  <a:moveTo>
                    <a:pt x="78" y="57"/>
                  </a:moveTo>
                  <a:cubicBezTo>
                    <a:pt x="77" y="57"/>
                    <a:pt x="77" y="57"/>
                    <a:pt x="76" y="56"/>
                  </a:cubicBezTo>
                  <a:cubicBezTo>
                    <a:pt x="76" y="56"/>
                    <a:pt x="74" y="56"/>
                    <a:pt x="74" y="56"/>
                  </a:cubicBezTo>
                  <a:cubicBezTo>
                    <a:pt x="74" y="56"/>
                    <a:pt x="73" y="56"/>
                    <a:pt x="73" y="56"/>
                  </a:cubicBezTo>
                  <a:cubicBezTo>
                    <a:pt x="72" y="56"/>
                    <a:pt x="72" y="56"/>
                    <a:pt x="71" y="56"/>
                  </a:cubicBezTo>
                  <a:cubicBezTo>
                    <a:pt x="71" y="56"/>
                    <a:pt x="70" y="55"/>
                    <a:pt x="70" y="55"/>
                  </a:cubicBezTo>
                  <a:cubicBezTo>
                    <a:pt x="70" y="56"/>
                    <a:pt x="69" y="56"/>
                    <a:pt x="69" y="56"/>
                  </a:cubicBezTo>
                  <a:cubicBezTo>
                    <a:pt x="69" y="57"/>
                    <a:pt x="70" y="58"/>
                    <a:pt x="69" y="58"/>
                  </a:cubicBezTo>
                  <a:cubicBezTo>
                    <a:pt x="70" y="59"/>
                    <a:pt x="70" y="60"/>
                    <a:pt x="70" y="60"/>
                  </a:cubicBezTo>
                  <a:cubicBezTo>
                    <a:pt x="71" y="61"/>
                    <a:pt x="71" y="61"/>
                    <a:pt x="71" y="62"/>
                  </a:cubicBezTo>
                  <a:cubicBezTo>
                    <a:pt x="72" y="62"/>
                    <a:pt x="72" y="63"/>
                    <a:pt x="73" y="63"/>
                  </a:cubicBezTo>
                  <a:cubicBezTo>
                    <a:pt x="73" y="63"/>
                    <a:pt x="75" y="63"/>
                    <a:pt x="75" y="63"/>
                  </a:cubicBezTo>
                  <a:cubicBezTo>
                    <a:pt x="75" y="62"/>
                    <a:pt x="76" y="62"/>
                    <a:pt x="76" y="62"/>
                  </a:cubicBezTo>
                  <a:cubicBezTo>
                    <a:pt x="77" y="62"/>
                    <a:pt x="77" y="62"/>
                    <a:pt x="77" y="61"/>
                  </a:cubicBezTo>
                  <a:cubicBezTo>
                    <a:pt x="77" y="61"/>
                    <a:pt x="78" y="61"/>
                    <a:pt x="78" y="61"/>
                  </a:cubicBezTo>
                  <a:cubicBezTo>
                    <a:pt x="78" y="61"/>
                    <a:pt x="78" y="61"/>
                    <a:pt x="79" y="60"/>
                  </a:cubicBezTo>
                  <a:cubicBezTo>
                    <a:pt x="78" y="60"/>
                    <a:pt x="79" y="59"/>
                    <a:pt x="78" y="59"/>
                  </a:cubicBezTo>
                  <a:cubicBezTo>
                    <a:pt x="78" y="58"/>
                    <a:pt x="78" y="58"/>
                    <a:pt x="78" y="57"/>
                  </a:cubicBezTo>
                  <a:close/>
                  <a:moveTo>
                    <a:pt x="64" y="11"/>
                  </a:moveTo>
                  <a:cubicBezTo>
                    <a:pt x="63" y="11"/>
                    <a:pt x="62" y="12"/>
                    <a:pt x="62" y="13"/>
                  </a:cubicBezTo>
                  <a:cubicBezTo>
                    <a:pt x="61" y="13"/>
                    <a:pt x="61" y="14"/>
                    <a:pt x="61" y="14"/>
                  </a:cubicBezTo>
                  <a:cubicBezTo>
                    <a:pt x="61" y="14"/>
                    <a:pt x="61" y="14"/>
                    <a:pt x="61" y="14"/>
                  </a:cubicBezTo>
                  <a:cubicBezTo>
                    <a:pt x="61" y="14"/>
                    <a:pt x="61" y="14"/>
                    <a:pt x="61" y="14"/>
                  </a:cubicBezTo>
                  <a:cubicBezTo>
                    <a:pt x="61" y="14"/>
                    <a:pt x="61" y="14"/>
                    <a:pt x="61" y="14"/>
                  </a:cubicBezTo>
                  <a:cubicBezTo>
                    <a:pt x="61" y="14"/>
                    <a:pt x="61" y="14"/>
                    <a:pt x="61" y="14"/>
                  </a:cubicBezTo>
                  <a:cubicBezTo>
                    <a:pt x="61" y="14"/>
                    <a:pt x="62" y="14"/>
                    <a:pt x="62" y="14"/>
                  </a:cubicBezTo>
                  <a:cubicBezTo>
                    <a:pt x="62" y="14"/>
                    <a:pt x="65" y="13"/>
                    <a:pt x="65" y="13"/>
                  </a:cubicBezTo>
                  <a:cubicBezTo>
                    <a:pt x="65" y="13"/>
                    <a:pt x="65" y="12"/>
                    <a:pt x="64" y="11"/>
                  </a:cubicBezTo>
                  <a:close/>
                  <a:moveTo>
                    <a:pt x="95" y="17"/>
                  </a:moveTo>
                  <a:cubicBezTo>
                    <a:pt x="95" y="17"/>
                    <a:pt x="96" y="18"/>
                    <a:pt x="96" y="18"/>
                  </a:cubicBezTo>
                  <a:cubicBezTo>
                    <a:pt x="96" y="18"/>
                    <a:pt x="96" y="19"/>
                    <a:pt x="96" y="19"/>
                  </a:cubicBezTo>
                  <a:cubicBezTo>
                    <a:pt x="97" y="19"/>
                    <a:pt x="96" y="19"/>
                    <a:pt x="97" y="20"/>
                  </a:cubicBezTo>
                  <a:cubicBezTo>
                    <a:pt x="97" y="20"/>
                    <a:pt x="97" y="20"/>
                    <a:pt x="97" y="20"/>
                  </a:cubicBezTo>
                  <a:cubicBezTo>
                    <a:pt x="97" y="20"/>
                    <a:pt x="97" y="21"/>
                    <a:pt x="97" y="21"/>
                  </a:cubicBezTo>
                  <a:cubicBezTo>
                    <a:pt x="97" y="22"/>
                    <a:pt x="97" y="22"/>
                    <a:pt x="97" y="23"/>
                  </a:cubicBezTo>
                  <a:cubicBezTo>
                    <a:pt x="97" y="24"/>
                    <a:pt x="97" y="24"/>
                    <a:pt x="97" y="24"/>
                  </a:cubicBezTo>
                  <a:cubicBezTo>
                    <a:pt x="97" y="24"/>
                    <a:pt x="97" y="24"/>
                    <a:pt x="97" y="24"/>
                  </a:cubicBezTo>
                  <a:cubicBezTo>
                    <a:pt x="97" y="24"/>
                    <a:pt x="97" y="24"/>
                    <a:pt x="97" y="24"/>
                  </a:cubicBezTo>
                  <a:cubicBezTo>
                    <a:pt x="97" y="24"/>
                    <a:pt x="97" y="24"/>
                    <a:pt x="97" y="24"/>
                  </a:cubicBezTo>
                  <a:cubicBezTo>
                    <a:pt x="97" y="24"/>
                    <a:pt x="98" y="24"/>
                    <a:pt x="97" y="24"/>
                  </a:cubicBezTo>
                  <a:cubicBezTo>
                    <a:pt x="97" y="25"/>
                    <a:pt x="97" y="25"/>
                    <a:pt x="97" y="26"/>
                  </a:cubicBezTo>
                  <a:cubicBezTo>
                    <a:pt x="97" y="27"/>
                    <a:pt x="94" y="29"/>
                    <a:pt x="94" y="30"/>
                  </a:cubicBezTo>
                  <a:cubicBezTo>
                    <a:pt x="94" y="30"/>
                    <a:pt x="94" y="30"/>
                    <a:pt x="94" y="30"/>
                  </a:cubicBezTo>
                  <a:cubicBezTo>
                    <a:pt x="94" y="30"/>
                    <a:pt x="93" y="30"/>
                    <a:pt x="93" y="30"/>
                  </a:cubicBezTo>
                  <a:cubicBezTo>
                    <a:pt x="93" y="31"/>
                    <a:pt x="93" y="31"/>
                    <a:pt x="93" y="31"/>
                  </a:cubicBezTo>
                  <a:cubicBezTo>
                    <a:pt x="93" y="31"/>
                    <a:pt x="93" y="31"/>
                    <a:pt x="93" y="31"/>
                  </a:cubicBezTo>
                  <a:cubicBezTo>
                    <a:pt x="93" y="31"/>
                    <a:pt x="93" y="31"/>
                    <a:pt x="92" y="32"/>
                  </a:cubicBezTo>
                  <a:cubicBezTo>
                    <a:pt x="92" y="32"/>
                    <a:pt x="90" y="32"/>
                    <a:pt x="90" y="32"/>
                  </a:cubicBezTo>
                  <a:cubicBezTo>
                    <a:pt x="91" y="33"/>
                    <a:pt x="91" y="33"/>
                    <a:pt x="91" y="33"/>
                  </a:cubicBezTo>
                  <a:cubicBezTo>
                    <a:pt x="92" y="34"/>
                    <a:pt x="92" y="34"/>
                    <a:pt x="92" y="34"/>
                  </a:cubicBezTo>
                  <a:cubicBezTo>
                    <a:pt x="93" y="34"/>
                    <a:pt x="94" y="34"/>
                    <a:pt x="94" y="33"/>
                  </a:cubicBezTo>
                  <a:cubicBezTo>
                    <a:pt x="95" y="33"/>
                    <a:pt x="96" y="33"/>
                    <a:pt x="96" y="33"/>
                  </a:cubicBezTo>
                  <a:cubicBezTo>
                    <a:pt x="97" y="33"/>
                    <a:pt x="97" y="33"/>
                    <a:pt x="97" y="33"/>
                  </a:cubicBezTo>
                  <a:cubicBezTo>
                    <a:pt x="98" y="33"/>
                    <a:pt x="98" y="33"/>
                    <a:pt x="98" y="33"/>
                  </a:cubicBezTo>
                  <a:cubicBezTo>
                    <a:pt x="99" y="33"/>
                    <a:pt x="100" y="32"/>
                    <a:pt x="100" y="31"/>
                  </a:cubicBezTo>
                  <a:cubicBezTo>
                    <a:pt x="100" y="31"/>
                    <a:pt x="101" y="31"/>
                    <a:pt x="101" y="30"/>
                  </a:cubicBezTo>
                  <a:cubicBezTo>
                    <a:pt x="101" y="30"/>
                    <a:pt x="101" y="31"/>
                    <a:pt x="101" y="31"/>
                  </a:cubicBezTo>
                  <a:cubicBezTo>
                    <a:pt x="102" y="32"/>
                    <a:pt x="101" y="37"/>
                    <a:pt x="101" y="38"/>
                  </a:cubicBezTo>
                  <a:cubicBezTo>
                    <a:pt x="100" y="38"/>
                    <a:pt x="98" y="40"/>
                    <a:pt x="97" y="40"/>
                  </a:cubicBezTo>
                  <a:cubicBezTo>
                    <a:pt x="97" y="40"/>
                    <a:pt x="95" y="40"/>
                    <a:pt x="95" y="40"/>
                  </a:cubicBezTo>
                  <a:cubicBezTo>
                    <a:pt x="95" y="40"/>
                    <a:pt x="94" y="40"/>
                    <a:pt x="94" y="40"/>
                  </a:cubicBezTo>
                  <a:cubicBezTo>
                    <a:pt x="94" y="40"/>
                    <a:pt x="94" y="40"/>
                    <a:pt x="93" y="41"/>
                  </a:cubicBezTo>
                  <a:cubicBezTo>
                    <a:pt x="93" y="41"/>
                    <a:pt x="92" y="41"/>
                    <a:pt x="92" y="41"/>
                  </a:cubicBezTo>
                  <a:cubicBezTo>
                    <a:pt x="91" y="41"/>
                    <a:pt x="91" y="42"/>
                    <a:pt x="90" y="42"/>
                  </a:cubicBezTo>
                  <a:cubicBezTo>
                    <a:pt x="89" y="42"/>
                    <a:pt x="87" y="41"/>
                    <a:pt x="86" y="42"/>
                  </a:cubicBezTo>
                  <a:cubicBezTo>
                    <a:pt x="86" y="42"/>
                    <a:pt x="86" y="42"/>
                    <a:pt x="86" y="42"/>
                  </a:cubicBezTo>
                  <a:cubicBezTo>
                    <a:pt x="86" y="42"/>
                    <a:pt x="85" y="42"/>
                    <a:pt x="85" y="42"/>
                  </a:cubicBezTo>
                  <a:cubicBezTo>
                    <a:pt x="84" y="41"/>
                    <a:pt x="80" y="42"/>
                    <a:pt x="79" y="43"/>
                  </a:cubicBezTo>
                  <a:cubicBezTo>
                    <a:pt x="79" y="43"/>
                    <a:pt x="79" y="43"/>
                    <a:pt x="79" y="42"/>
                  </a:cubicBezTo>
                  <a:cubicBezTo>
                    <a:pt x="79" y="43"/>
                    <a:pt x="78" y="43"/>
                    <a:pt x="78" y="43"/>
                  </a:cubicBezTo>
                  <a:cubicBezTo>
                    <a:pt x="78" y="43"/>
                    <a:pt x="78" y="43"/>
                    <a:pt x="78" y="43"/>
                  </a:cubicBezTo>
                  <a:cubicBezTo>
                    <a:pt x="78" y="43"/>
                    <a:pt x="78" y="43"/>
                    <a:pt x="78" y="43"/>
                  </a:cubicBezTo>
                  <a:cubicBezTo>
                    <a:pt x="78" y="43"/>
                    <a:pt x="78" y="43"/>
                    <a:pt x="78" y="43"/>
                  </a:cubicBezTo>
                  <a:cubicBezTo>
                    <a:pt x="77" y="44"/>
                    <a:pt x="75" y="44"/>
                    <a:pt x="74" y="45"/>
                  </a:cubicBezTo>
                  <a:cubicBezTo>
                    <a:pt x="74" y="45"/>
                    <a:pt x="74" y="45"/>
                    <a:pt x="73" y="45"/>
                  </a:cubicBezTo>
                  <a:cubicBezTo>
                    <a:pt x="73" y="45"/>
                    <a:pt x="72" y="45"/>
                    <a:pt x="72" y="45"/>
                  </a:cubicBezTo>
                  <a:cubicBezTo>
                    <a:pt x="71" y="45"/>
                    <a:pt x="71" y="46"/>
                    <a:pt x="71" y="46"/>
                  </a:cubicBezTo>
                  <a:cubicBezTo>
                    <a:pt x="70" y="46"/>
                    <a:pt x="70" y="47"/>
                    <a:pt x="70" y="47"/>
                  </a:cubicBezTo>
                  <a:cubicBezTo>
                    <a:pt x="68" y="46"/>
                    <a:pt x="66" y="48"/>
                    <a:pt x="68" y="49"/>
                  </a:cubicBezTo>
                  <a:cubicBezTo>
                    <a:pt x="69" y="49"/>
                    <a:pt x="70" y="49"/>
                    <a:pt x="70" y="49"/>
                  </a:cubicBezTo>
                  <a:cubicBezTo>
                    <a:pt x="71" y="49"/>
                    <a:pt x="74" y="50"/>
                    <a:pt x="74" y="50"/>
                  </a:cubicBezTo>
                  <a:cubicBezTo>
                    <a:pt x="75" y="50"/>
                    <a:pt x="75" y="50"/>
                    <a:pt x="74" y="50"/>
                  </a:cubicBezTo>
                  <a:cubicBezTo>
                    <a:pt x="75" y="50"/>
                    <a:pt x="75" y="51"/>
                    <a:pt x="75" y="51"/>
                  </a:cubicBezTo>
                  <a:cubicBezTo>
                    <a:pt x="76" y="51"/>
                    <a:pt x="81" y="53"/>
                    <a:pt x="82" y="52"/>
                  </a:cubicBezTo>
                  <a:cubicBezTo>
                    <a:pt x="82" y="52"/>
                    <a:pt x="82" y="52"/>
                    <a:pt x="82" y="52"/>
                  </a:cubicBezTo>
                  <a:cubicBezTo>
                    <a:pt x="82" y="53"/>
                    <a:pt x="84" y="53"/>
                    <a:pt x="85" y="53"/>
                  </a:cubicBezTo>
                  <a:cubicBezTo>
                    <a:pt x="85" y="54"/>
                    <a:pt x="85" y="54"/>
                    <a:pt x="86" y="54"/>
                  </a:cubicBezTo>
                  <a:cubicBezTo>
                    <a:pt x="86" y="54"/>
                    <a:pt x="86" y="55"/>
                    <a:pt x="87" y="55"/>
                  </a:cubicBezTo>
                  <a:cubicBezTo>
                    <a:pt x="87" y="55"/>
                    <a:pt x="88" y="55"/>
                    <a:pt x="88" y="55"/>
                  </a:cubicBezTo>
                  <a:cubicBezTo>
                    <a:pt x="88" y="55"/>
                    <a:pt x="88" y="56"/>
                    <a:pt x="88" y="56"/>
                  </a:cubicBezTo>
                  <a:cubicBezTo>
                    <a:pt x="88" y="57"/>
                    <a:pt x="88" y="57"/>
                    <a:pt x="89" y="58"/>
                  </a:cubicBezTo>
                  <a:cubicBezTo>
                    <a:pt x="89" y="59"/>
                    <a:pt x="89" y="59"/>
                    <a:pt x="88" y="60"/>
                  </a:cubicBezTo>
                  <a:cubicBezTo>
                    <a:pt x="88" y="61"/>
                    <a:pt x="88" y="61"/>
                    <a:pt x="88" y="61"/>
                  </a:cubicBezTo>
                  <a:cubicBezTo>
                    <a:pt x="87" y="62"/>
                    <a:pt x="85" y="63"/>
                    <a:pt x="84" y="64"/>
                  </a:cubicBezTo>
                  <a:cubicBezTo>
                    <a:pt x="84" y="64"/>
                    <a:pt x="83" y="65"/>
                    <a:pt x="83" y="66"/>
                  </a:cubicBezTo>
                  <a:cubicBezTo>
                    <a:pt x="82" y="66"/>
                    <a:pt x="81" y="66"/>
                    <a:pt x="81" y="67"/>
                  </a:cubicBezTo>
                  <a:cubicBezTo>
                    <a:pt x="80" y="67"/>
                    <a:pt x="80" y="67"/>
                    <a:pt x="80" y="67"/>
                  </a:cubicBezTo>
                  <a:cubicBezTo>
                    <a:pt x="79" y="67"/>
                    <a:pt x="77" y="69"/>
                    <a:pt x="77" y="70"/>
                  </a:cubicBezTo>
                  <a:cubicBezTo>
                    <a:pt x="76" y="70"/>
                    <a:pt x="76" y="70"/>
                    <a:pt x="76" y="70"/>
                  </a:cubicBezTo>
                  <a:cubicBezTo>
                    <a:pt x="76" y="70"/>
                    <a:pt x="76" y="70"/>
                    <a:pt x="75" y="70"/>
                  </a:cubicBezTo>
                  <a:cubicBezTo>
                    <a:pt x="75" y="70"/>
                    <a:pt x="75" y="70"/>
                    <a:pt x="75" y="70"/>
                  </a:cubicBezTo>
                  <a:cubicBezTo>
                    <a:pt x="75" y="70"/>
                    <a:pt x="75" y="70"/>
                    <a:pt x="75" y="70"/>
                  </a:cubicBezTo>
                  <a:cubicBezTo>
                    <a:pt x="75" y="70"/>
                    <a:pt x="75" y="70"/>
                    <a:pt x="75" y="70"/>
                  </a:cubicBezTo>
                  <a:cubicBezTo>
                    <a:pt x="75" y="71"/>
                    <a:pt x="75" y="71"/>
                    <a:pt x="75" y="71"/>
                  </a:cubicBezTo>
                  <a:cubicBezTo>
                    <a:pt x="75" y="72"/>
                    <a:pt x="75" y="73"/>
                    <a:pt x="75" y="73"/>
                  </a:cubicBezTo>
                  <a:cubicBezTo>
                    <a:pt x="75" y="73"/>
                    <a:pt x="75" y="73"/>
                    <a:pt x="75" y="73"/>
                  </a:cubicBezTo>
                  <a:cubicBezTo>
                    <a:pt x="75" y="73"/>
                    <a:pt x="75" y="73"/>
                    <a:pt x="75" y="73"/>
                  </a:cubicBezTo>
                  <a:cubicBezTo>
                    <a:pt x="76" y="74"/>
                    <a:pt x="76" y="75"/>
                    <a:pt x="76" y="76"/>
                  </a:cubicBezTo>
                  <a:cubicBezTo>
                    <a:pt x="76" y="76"/>
                    <a:pt x="76" y="76"/>
                    <a:pt x="76" y="76"/>
                  </a:cubicBezTo>
                  <a:cubicBezTo>
                    <a:pt x="76" y="76"/>
                    <a:pt x="76" y="76"/>
                    <a:pt x="77" y="77"/>
                  </a:cubicBezTo>
                  <a:cubicBezTo>
                    <a:pt x="77" y="77"/>
                    <a:pt x="77" y="77"/>
                    <a:pt x="77" y="78"/>
                  </a:cubicBezTo>
                  <a:cubicBezTo>
                    <a:pt x="77" y="78"/>
                    <a:pt x="77" y="79"/>
                    <a:pt x="77" y="80"/>
                  </a:cubicBezTo>
                  <a:cubicBezTo>
                    <a:pt x="77" y="81"/>
                    <a:pt x="78" y="82"/>
                    <a:pt x="78" y="83"/>
                  </a:cubicBezTo>
                  <a:cubicBezTo>
                    <a:pt x="78" y="84"/>
                    <a:pt x="78" y="85"/>
                    <a:pt x="78" y="86"/>
                  </a:cubicBezTo>
                  <a:cubicBezTo>
                    <a:pt x="78" y="86"/>
                    <a:pt x="78" y="87"/>
                    <a:pt x="78" y="87"/>
                  </a:cubicBezTo>
                  <a:cubicBezTo>
                    <a:pt x="78" y="87"/>
                    <a:pt x="78" y="87"/>
                    <a:pt x="78" y="87"/>
                  </a:cubicBezTo>
                  <a:cubicBezTo>
                    <a:pt x="78" y="87"/>
                    <a:pt x="78" y="88"/>
                    <a:pt x="78" y="88"/>
                  </a:cubicBezTo>
                  <a:cubicBezTo>
                    <a:pt x="78" y="88"/>
                    <a:pt x="78" y="88"/>
                    <a:pt x="79" y="87"/>
                  </a:cubicBezTo>
                  <a:cubicBezTo>
                    <a:pt x="79" y="88"/>
                    <a:pt x="79" y="89"/>
                    <a:pt x="79" y="90"/>
                  </a:cubicBezTo>
                  <a:cubicBezTo>
                    <a:pt x="79" y="90"/>
                    <a:pt x="80" y="91"/>
                    <a:pt x="80" y="91"/>
                  </a:cubicBezTo>
                  <a:cubicBezTo>
                    <a:pt x="80" y="91"/>
                    <a:pt x="80" y="92"/>
                    <a:pt x="80" y="92"/>
                  </a:cubicBezTo>
                  <a:cubicBezTo>
                    <a:pt x="80" y="93"/>
                    <a:pt x="81" y="93"/>
                    <a:pt x="81" y="94"/>
                  </a:cubicBezTo>
                  <a:cubicBezTo>
                    <a:pt x="82" y="95"/>
                    <a:pt x="81" y="96"/>
                    <a:pt x="82" y="97"/>
                  </a:cubicBezTo>
                  <a:cubicBezTo>
                    <a:pt x="82" y="98"/>
                    <a:pt x="82" y="98"/>
                    <a:pt x="82" y="99"/>
                  </a:cubicBezTo>
                  <a:cubicBezTo>
                    <a:pt x="82" y="100"/>
                    <a:pt x="82" y="101"/>
                    <a:pt x="82" y="101"/>
                  </a:cubicBezTo>
                  <a:cubicBezTo>
                    <a:pt x="82" y="102"/>
                    <a:pt x="81" y="102"/>
                    <a:pt x="81" y="103"/>
                  </a:cubicBezTo>
                  <a:cubicBezTo>
                    <a:pt x="81" y="103"/>
                    <a:pt x="81" y="103"/>
                    <a:pt x="81" y="103"/>
                  </a:cubicBezTo>
                  <a:cubicBezTo>
                    <a:pt x="81" y="104"/>
                    <a:pt x="81" y="104"/>
                    <a:pt x="81" y="104"/>
                  </a:cubicBezTo>
                  <a:cubicBezTo>
                    <a:pt x="81" y="105"/>
                    <a:pt x="78" y="109"/>
                    <a:pt x="77" y="109"/>
                  </a:cubicBezTo>
                  <a:cubicBezTo>
                    <a:pt x="77" y="109"/>
                    <a:pt x="77" y="110"/>
                    <a:pt x="77" y="110"/>
                  </a:cubicBezTo>
                  <a:cubicBezTo>
                    <a:pt x="77" y="110"/>
                    <a:pt x="76" y="110"/>
                    <a:pt x="76" y="110"/>
                  </a:cubicBezTo>
                  <a:cubicBezTo>
                    <a:pt x="76" y="111"/>
                    <a:pt x="75" y="111"/>
                    <a:pt x="76" y="111"/>
                  </a:cubicBezTo>
                  <a:cubicBezTo>
                    <a:pt x="76" y="111"/>
                    <a:pt x="76" y="111"/>
                    <a:pt x="76" y="111"/>
                  </a:cubicBezTo>
                  <a:cubicBezTo>
                    <a:pt x="76" y="111"/>
                    <a:pt x="76" y="111"/>
                    <a:pt x="76" y="111"/>
                  </a:cubicBezTo>
                  <a:cubicBezTo>
                    <a:pt x="76" y="111"/>
                    <a:pt x="76" y="111"/>
                    <a:pt x="76" y="111"/>
                  </a:cubicBezTo>
                  <a:cubicBezTo>
                    <a:pt x="76" y="111"/>
                    <a:pt x="76" y="111"/>
                    <a:pt x="76" y="111"/>
                  </a:cubicBezTo>
                  <a:cubicBezTo>
                    <a:pt x="75" y="112"/>
                    <a:pt x="72" y="111"/>
                    <a:pt x="72" y="110"/>
                  </a:cubicBezTo>
                  <a:cubicBezTo>
                    <a:pt x="72" y="110"/>
                    <a:pt x="72" y="109"/>
                    <a:pt x="72" y="109"/>
                  </a:cubicBezTo>
                  <a:cubicBezTo>
                    <a:pt x="72" y="108"/>
                    <a:pt x="73" y="107"/>
                    <a:pt x="73" y="106"/>
                  </a:cubicBezTo>
                  <a:cubicBezTo>
                    <a:pt x="72" y="105"/>
                    <a:pt x="72" y="104"/>
                    <a:pt x="72" y="103"/>
                  </a:cubicBezTo>
                  <a:cubicBezTo>
                    <a:pt x="72" y="103"/>
                    <a:pt x="72" y="102"/>
                    <a:pt x="71" y="101"/>
                  </a:cubicBezTo>
                  <a:cubicBezTo>
                    <a:pt x="71" y="101"/>
                    <a:pt x="72" y="101"/>
                    <a:pt x="72" y="100"/>
                  </a:cubicBezTo>
                  <a:cubicBezTo>
                    <a:pt x="71" y="100"/>
                    <a:pt x="71" y="99"/>
                    <a:pt x="71" y="99"/>
                  </a:cubicBezTo>
                  <a:cubicBezTo>
                    <a:pt x="71" y="98"/>
                    <a:pt x="72" y="97"/>
                    <a:pt x="72" y="96"/>
                  </a:cubicBezTo>
                  <a:cubicBezTo>
                    <a:pt x="72" y="94"/>
                    <a:pt x="71" y="93"/>
                    <a:pt x="71" y="92"/>
                  </a:cubicBezTo>
                  <a:cubicBezTo>
                    <a:pt x="71" y="91"/>
                    <a:pt x="71" y="91"/>
                    <a:pt x="71" y="90"/>
                  </a:cubicBezTo>
                  <a:cubicBezTo>
                    <a:pt x="70" y="89"/>
                    <a:pt x="70" y="88"/>
                    <a:pt x="70" y="87"/>
                  </a:cubicBezTo>
                  <a:cubicBezTo>
                    <a:pt x="70" y="87"/>
                    <a:pt x="69" y="86"/>
                    <a:pt x="69" y="85"/>
                  </a:cubicBezTo>
                  <a:cubicBezTo>
                    <a:pt x="69" y="84"/>
                    <a:pt x="69" y="83"/>
                    <a:pt x="69" y="82"/>
                  </a:cubicBezTo>
                  <a:cubicBezTo>
                    <a:pt x="69" y="81"/>
                    <a:pt x="69" y="81"/>
                    <a:pt x="68" y="80"/>
                  </a:cubicBezTo>
                  <a:cubicBezTo>
                    <a:pt x="68" y="80"/>
                    <a:pt x="68" y="80"/>
                    <a:pt x="68" y="80"/>
                  </a:cubicBezTo>
                  <a:cubicBezTo>
                    <a:pt x="68" y="80"/>
                    <a:pt x="68" y="80"/>
                    <a:pt x="69" y="80"/>
                  </a:cubicBezTo>
                  <a:cubicBezTo>
                    <a:pt x="69" y="80"/>
                    <a:pt x="68" y="80"/>
                    <a:pt x="68" y="80"/>
                  </a:cubicBezTo>
                  <a:cubicBezTo>
                    <a:pt x="68" y="80"/>
                    <a:pt x="69" y="80"/>
                    <a:pt x="69" y="80"/>
                  </a:cubicBezTo>
                  <a:cubicBezTo>
                    <a:pt x="68" y="80"/>
                    <a:pt x="68" y="78"/>
                    <a:pt x="68" y="78"/>
                  </a:cubicBezTo>
                  <a:cubicBezTo>
                    <a:pt x="68" y="78"/>
                    <a:pt x="68" y="78"/>
                    <a:pt x="68" y="78"/>
                  </a:cubicBezTo>
                  <a:cubicBezTo>
                    <a:pt x="68" y="78"/>
                    <a:pt x="68" y="76"/>
                    <a:pt x="68" y="76"/>
                  </a:cubicBezTo>
                  <a:cubicBezTo>
                    <a:pt x="68" y="76"/>
                    <a:pt x="68" y="76"/>
                    <a:pt x="68" y="76"/>
                  </a:cubicBezTo>
                  <a:cubicBezTo>
                    <a:pt x="67" y="76"/>
                    <a:pt x="67" y="75"/>
                    <a:pt x="67" y="75"/>
                  </a:cubicBezTo>
                  <a:cubicBezTo>
                    <a:pt x="67" y="74"/>
                    <a:pt x="67" y="73"/>
                    <a:pt x="67" y="73"/>
                  </a:cubicBezTo>
                  <a:cubicBezTo>
                    <a:pt x="66" y="73"/>
                    <a:pt x="66" y="72"/>
                    <a:pt x="65" y="72"/>
                  </a:cubicBezTo>
                  <a:cubicBezTo>
                    <a:pt x="65" y="72"/>
                    <a:pt x="65" y="72"/>
                    <a:pt x="64" y="72"/>
                  </a:cubicBezTo>
                  <a:cubicBezTo>
                    <a:pt x="63" y="72"/>
                    <a:pt x="62" y="72"/>
                    <a:pt x="61" y="72"/>
                  </a:cubicBezTo>
                  <a:cubicBezTo>
                    <a:pt x="61" y="72"/>
                    <a:pt x="60" y="72"/>
                    <a:pt x="59" y="72"/>
                  </a:cubicBezTo>
                  <a:cubicBezTo>
                    <a:pt x="59" y="72"/>
                    <a:pt x="57" y="72"/>
                    <a:pt x="57" y="72"/>
                  </a:cubicBezTo>
                  <a:cubicBezTo>
                    <a:pt x="56" y="73"/>
                    <a:pt x="54" y="72"/>
                    <a:pt x="53" y="72"/>
                  </a:cubicBezTo>
                  <a:cubicBezTo>
                    <a:pt x="52" y="72"/>
                    <a:pt x="52" y="73"/>
                    <a:pt x="51" y="73"/>
                  </a:cubicBezTo>
                  <a:cubicBezTo>
                    <a:pt x="50" y="72"/>
                    <a:pt x="50" y="72"/>
                    <a:pt x="49" y="72"/>
                  </a:cubicBezTo>
                  <a:cubicBezTo>
                    <a:pt x="48" y="72"/>
                    <a:pt x="48" y="72"/>
                    <a:pt x="47" y="72"/>
                  </a:cubicBezTo>
                  <a:cubicBezTo>
                    <a:pt x="46" y="71"/>
                    <a:pt x="38" y="66"/>
                    <a:pt x="40" y="64"/>
                  </a:cubicBezTo>
                  <a:cubicBezTo>
                    <a:pt x="40" y="64"/>
                    <a:pt x="39" y="63"/>
                    <a:pt x="39" y="62"/>
                  </a:cubicBezTo>
                  <a:cubicBezTo>
                    <a:pt x="40" y="61"/>
                    <a:pt x="40" y="61"/>
                    <a:pt x="40" y="61"/>
                  </a:cubicBezTo>
                  <a:cubicBezTo>
                    <a:pt x="40" y="60"/>
                    <a:pt x="40" y="60"/>
                    <a:pt x="40" y="59"/>
                  </a:cubicBezTo>
                  <a:cubicBezTo>
                    <a:pt x="40" y="59"/>
                    <a:pt x="41" y="58"/>
                    <a:pt x="41" y="57"/>
                  </a:cubicBezTo>
                  <a:cubicBezTo>
                    <a:pt x="41" y="57"/>
                    <a:pt x="41" y="56"/>
                    <a:pt x="41" y="55"/>
                  </a:cubicBezTo>
                  <a:cubicBezTo>
                    <a:pt x="41" y="55"/>
                    <a:pt x="42" y="54"/>
                    <a:pt x="42" y="54"/>
                  </a:cubicBezTo>
                  <a:cubicBezTo>
                    <a:pt x="43" y="53"/>
                    <a:pt x="43" y="51"/>
                    <a:pt x="45" y="52"/>
                  </a:cubicBezTo>
                  <a:cubicBezTo>
                    <a:pt x="45" y="52"/>
                    <a:pt x="45" y="54"/>
                    <a:pt x="45" y="54"/>
                  </a:cubicBezTo>
                  <a:cubicBezTo>
                    <a:pt x="45" y="55"/>
                    <a:pt x="45" y="57"/>
                    <a:pt x="45" y="58"/>
                  </a:cubicBezTo>
                  <a:cubicBezTo>
                    <a:pt x="46" y="58"/>
                    <a:pt x="46" y="59"/>
                    <a:pt x="46" y="60"/>
                  </a:cubicBezTo>
                  <a:cubicBezTo>
                    <a:pt x="46" y="60"/>
                    <a:pt x="46" y="61"/>
                    <a:pt x="47" y="62"/>
                  </a:cubicBezTo>
                  <a:cubicBezTo>
                    <a:pt x="47" y="62"/>
                    <a:pt x="47" y="62"/>
                    <a:pt x="47" y="63"/>
                  </a:cubicBezTo>
                  <a:cubicBezTo>
                    <a:pt x="47" y="63"/>
                    <a:pt x="48" y="63"/>
                    <a:pt x="48" y="64"/>
                  </a:cubicBezTo>
                  <a:cubicBezTo>
                    <a:pt x="49" y="64"/>
                    <a:pt x="50" y="65"/>
                    <a:pt x="51" y="66"/>
                  </a:cubicBezTo>
                  <a:cubicBezTo>
                    <a:pt x="52" y="66"/>
                    <a:pt x="53" y="66"/>
                    <a:pt x="54" y="66"/>
                  </a:cubicBezTo>
                  <a:cubicBezTo>
                    <a:pt x="54" y="66"/>
                    <a:pt x="54" y="66"/>
                    <a:pt x="54" y="66"/>
                  </a:cubicBezTo>
                  <a:cubicBezTo>
                    <a:pt x="55" y="66"/>
                    <a:pt x="56" y="67"/>
                    <a:pt x="58" y="66"/>
                  </a:cubicBezTo>
                  <a:cubicBezTo>
                    <a:pt x="58" y="66"/>
                    <a:pt x="59" y="66"/>
                    <a:pt x="60" y="66"/>
                  </a:cubicBezTo>
                  <a:cubicBezTo>
                    <a:pt x="60" y="65"/>
                    <a:pt x="61" y="65"/>
                    <a:pt x="62" y="65"/>
                  </a:cubicBezTo>
                  <a:cubicBezTo>
                    <a:pt x="63" y="65"/>
                    <a:pt x="63" y="65"/>
                    <a:pt x="64" y="65"/>
                  </a:cubicBezTo>
                  <a:cubicBezTo>
                    <a:pt x="64" y="65"/>
                    <a:pt x="64" y="64"/>
                    <a:pt x="64" y="64"/>
                  </a:cubicBezTo>
                  <a:cubicBezTo>
                    <a:pt x="64" y="64"/>
                    <a:pt x="64" y="63"/>
                    <a:pt x="64" y="63"/>
                  </a:cubicBezTo>
                  <a:cubicBezTo>
                    <a:pt x="64" y="63"/>
                    <a:pt x="64" y="63"/>
                    <a:pt x="64" y="63"/>
                  </a:cubicBezTo>
                  <a:cubicBezTo>
                    <a:pt x="64" y="63"/>
                    <a:pt x="64" y="63"/>
                    <a:pt x="64" y="63"/>
                  </a:cubicBezTo>
                  <a:cubicBezTo>
                    <a:pt x="63" y="62"/>
                    <a:pt x="63" y="61"/>
                    <a:pt x="63" y="60"/>
                  </a:cubicBezTo>
                  <a:cubicBezTo>
                    <a:pt x="63" y="59"/>
                    <a:pt x="62" y="59"/>
                    <a:pt x="61" y="58"/>
                  </a:cubicBezTo>
                  <a:cubicBezTo>
                    <a:pt x="61" y="58"/>
                    <a:pt x="61" y="58"/>
                    <a:pt x="61" y="58"/>
                  </a:cubicBezTo>
                  <a:cubicBezTo>
                    <a:pt x="61" y="58"/>
                    <a:pt x="61" y="57"/>
                    <a:pt x="61" y="57"/>
                  </a:cubicBezTo>
                  <a:cubicBezTo>
                    <a:pt x="60" y="55"/>
                    <a:pt x="54" y="51"/>
                    <a:pt x="54" y="50"/>
                  </a:cubicBezTo>
                  <a:cubicBezTo>
                    <a:pt x="53" y="50"/>
                    <a:pt x="53" y="49"/>
                    <a:pt x="54" y="49"/>
                  </a:cubicBezTo>
                  <a:cubicBezTo>
                    <a:pt x="54" y="48"/>
                    <a:pt x="56" y="46"/>
                    <a:pt x="56" y="46"/>
                  </a:cubicBezTo>
                  <a:cubicBezTo>
                    <a:pt x="57" y="45"/>
                    <a:pt x="58" y="45"/>
                    <a:pt x="58" y="45"/>
                  </a:cubicBezTo>
                  <a:cubicBezTo>
                    <a:pt x="59" y="45"/>
                    <a:pt x="59" y="45"/>
                    <a:pt x="60" y="45"/>
                  </a:cubicBezTo>
                  <a:cubicBezTo>
                    <a:pt x="60" y="45"/>
                    <a:pt x="60" y="45"/>
                    <a:pt x="61" y="45"/>
                  </a:cubicBezTo>
                  <a:cubicBezTo>
                    <a:pt x="61" y="45"/>
                    <a:pt x="61" y="44"/>
                    <a:pt x="62" y="44"/>
                  </a:cubicBezTo>
                  <a:cubicBezTo>
                    <a:pt x="62" y="43"/>
                    <a:pt x="63" y="43"/>
                    <a:pt x="64" y="43"/>
                  </a:cubicBezTo>
                  <a:cubicBezTo>
                    <a:pt x="64" y="43"/>
                    <a:pt x="65" y="43"/>
                    <a:pt x="65" y="42"/>
                  </a:cubicBezTo>
                  <a:cubicBezTo>
                    <a:pt x="65" y="42"/>
                    <a:pt x="65" y="42"/>
                    <a:pt x="66" y="41"/>
                  </a:cubicBezTo>
                  <a:cubicBezTo>
                    <a:pt x="65" y="41"/>
                    <a:pt x="65" y="41"/>
                    <a:pt x="64" y="41"/>
                  </a:cubicBezTo>
                  <a:cubicBezTo>
                    <a:pt x="64" y="40"/>
                    <a:pt x="63" y="40"/>
                    <a:pt x="63" y="40"/>
                  </a:cubicBezTo>
                  <a:cubicBezTo>
                    <a:pt x="62" y="40"/>
                    <a:pt x="62" y="40"/>
                    <a:pt x="61" y="40"/>
                  </a:cubicBezTo>
                  <a:cubicBezTo>
                    <a:pt x="61" y="40"/>
                    <a:pt x="60" y="40"/>
                    <a:pt x="59" y="40"/>
                  </a:cubicBezTo>
                  <a:cubicBezTo>
                    <a:pt x="59" y="40"/>
                    <a:pt x="59" y="40"/>
                    <a:pt x="58" y="40"/>
                  </a:cubicBezTo>
                  <a:cubicBezTo>
                    <a:pt x="58" y="39"/>
                    <a:pt x="57" y="39"/>
                    <a:pt x="56" y="39"/>
                  </a:cubicBezTo>
                  <a:cubicBezTo>
                    <a:pt x="55" y="39"/>
                    <a:pt x="54" y="39"/>
                    <a:pt x="52" y="39"/>
                  </a:cubicBezTo>
                  <a:cubicBezTo>
                    <a:pt x="52" y="39"/>
                    <a:pt x="51" y="39"/>
                    <a:pt x="51" y="38"/>
                  </a:cubicBezTo>
                  <a:cubicBezTo>
                    <a:pt x="51" y="38"/>
                    <a:pt x="50" y="39"/>
                    <a:pt x="50" y="39"/>
                  </a:cubicBezTo>
                  <a:cubicBezTo>
                    <a:pt x="50" y="39"/>
                    <a:pt x="49" y="39"/>
                    <a:pt x="49" y="39"/>
                  </a:cubicBezTo>
                  <a:cubicBezTo>
                    <a:pt x="48" y="38"/>
                    <a:pt x="47" y="39"/>
                    <a:pt x="46" y="38"/>
                  </a:cubicBezTo>
                  <a:cubicBezTo>
                    <a:pt x="46" y="38"/>
                    <a:pt x="45" y="38"/>
                    <a:pt x="45" y="38"/>
                  </a:cubicBezTo>
                  <a:cubicBezTo>
                    <a:pt x="44" y="38"/>
                    <a:pt x="43" y="38"/>
                    <a:pt x="42" y="38"/>
                  </a:cubicBezTo>
                  <a:cubicBezTo>
                    <a:pt x="42" y="38"/>
                    <a:pt x="41" y="38"/>
                    <a:pt x="40" y="38"/>
                  </a:cubicBezTo>
                  <a:cubicBezTo>
                    <a:pt x="40" y="38"/>
                    <a:pt x="39" y="38"/>
                    <a:pt x="39" y="38"/>
                  </a:cubicBezTo>
                  <a:cubicBezTo>
                    <a:pt x="38" y="38"/>
                    <a:pt x="37" y="38"/>
                    <a:pt x="36" y="38"/>
                  </a:cubicBezTo>
                  <a:cubicBezTo>
                    <a:pt x="36" y="38"/>
                    <a:pt x="35" y="38"/>
                    <a:pt x="34" y="38"/>
                  </a:cubicBezTo>
                  <a:cubicBezTo>
                    <a:pt x="33" y="38"/>
                    <a:pt x="33" y="39"/>
                    <a:pt x="33" y="39"/>
                  </a:cubicBezTo>
                  <a:cubicBezTo>
                    <a:pt x="32" y="40"/>
                    <a:pt x="31" y="40"/>
                    <a:pt x="30" y="41"/>
                  </a:cubicBezTo>
                  <a:cubicBezTo>
                    <a:pt x="29" y="41"/>
                    <a:pt x="29" y="42"/>
                    <a:pt x="28" y="43"/>
                  </a:cubicBezTo>
                  <a:cubicBezTo>
                    <a:pt x="27" y="44"/>
                    <a:pt x="26" y="46"/>
                    <a:pt x="24" y="48"/>
                  </a:cubicBezTo>
                  <a:cubicBezTo>
                    <a:pt x="23" y="49"/>
                    <a:pt x="22" y="50"/>
                    <a:pt x="21" y="51"/>
                  </a:cubicBezTo>
                  <a:cubicBezTo>
                    <a:pt x="20" y="52"/>
                    <a:pt x="19" y="53"/>
                    <a:pt x="18" y="53"/>
                  </a:cubicBezTo>
                  <a:cubicBezTo>
                    <a:pt x="18" y="53"/>
                    <a:pt x="18" y="53"/>
                    <a:pt x="18" y="53"/>
                  </a:cubicBezTo>
                  <a:cubicBezTo>
                    <a:pt x="18" y="54"/>
                    <a:pt x="18" y="54"/>
                    <a:pt x="18" y="54"/>
                  </a:cubicBezTo>
                  <a:cubicBezTo>
                    <a:pt x="18" y="54"/>
                    <a:pt x="18" y="54"/>
                    <a:pt x="18" y="54"/>
                  </a:cubicBezTo>
                  <a:cubicBezTo>
                    <a:pt x="18" y="54"/>
                    <a:pt x="17" y="55"/>
                    <a:pt x="17" y="56"/>
                  </a:cubicBezTo>
                  <a:cubicBezTo>
                    <a:pt x="17" y="56"/>
                    <a:pt x="17" y="56"/>
                    <a:pt x="17" y="56"/>
                  </a:cubicBezTo>
                  <a:cubicBezTo>
                    <a:pt x="17" y="56"/>
                    <a:pt x="16" y="56"/>
                    <a:pt x="16" y="56"/>
                  </a:cubicBezTo>
                  <a:cubicBezTo>
                    <a:pt x="16" y="56"/>
                    <a:pt x="15" y="56"/>
                    <a:pt x="15" y="56"/>
                  </a:cubicBezTo>
                  <a:cubicBezTo>
                    <a:pt x="15" y="57"/>
                    <a:pt x="15" y="57"/>
                    <a:pt x="14" y="57"/>
                  </a:cubicBezTo>
                  <a:cubicBezTo>
                    <a:pt x="14" y="57"/>
                    <a:pt x="13" y="57"/>
                    <a:pt x="12" y="57"/>
                  </a:cubicBezTo>
                  <a:cubicBezTo>
                    <a:pt x="11" y="57"/>
                    <a:pt x="11" y="57"/>
                    <a:pt x="10" y="57"/>
                  </a:cubicBezTo>
                  <a:cubicBezTo>
                    <a:pt x="9" y="57"/>
                    <a:pt x="9" y="56"/>
                    <a:pt x="8" y="56"/>
                  </a:cubicBezTo>
                  <a:cubicBezTo>
                    <a:pt x="8" y="55"/>
                    <a:pt x="7" y="54"/>
                    <a:pt x="7" y="54"/>
                  </a:cubicBezTo>
                  <a:cubicBezTo>
                    <a:pt x="7" y="53"/>
                    <a:pt x="8" y="52"/>
                    <a:pt x="8" y="51"/>
                  </a:cubicBezTo>
                  <a:cubicBezTo>
                    <a:pt x="8" y="51"/>
                    <a:pt x="8" y="51"/>
                    <a:pt x="9" y="51"/>
                  </a:cubicBezTo>
                  <a:cubicBezTo>
                    <a:pt x="9" y="50"/>
                    <a:pt x="9" y="50"/>
                    <a:pt x="9" y="49"/>
                  </a:cubicBezTo>
                  <a:cubicBezTo>
                    <a:pt x="9" y="48"/>
                    <a:pt x="9" y="48"/>
                    <a:pt x="9" y="47"/>
                  </a:cubicBezTo>
                  <a:cubicBezTo>
                    <a:pt x="10" y="47"/>
                    <a:pt x="9" y="46"/>
                    <a:pt x="10" y="46"/>
                  </a:cubicBezTo>
                  <a:cubicBezTo>
                    <a:pt x="10" y="45"/>
                    <a:pt x="10" y="45"/>
                    <a:pt x="10" y="45"/>
                  </a:cubicBezTo>
                  <a:cubicBezTo>
                    <a:pt x="10" y="44"/>
                    <a:pt x="10" y="44"/>
                    <a:pt x="11" y="44"/>
                  </a:cubicBezTo>
                  <a:cubicBezTo>
                    <a:pt x="11" y="43"/>
                    <a:pt x="11" y="43"/>
                    <a:pt x="11" y="43"/>
                  </a:cubicBezTo>
                  <a:cubicBezTo>
                    <a:pt x="11" y="42"/>
                    <a:pt x="12" y="42"/>
                    <a:pt x="12" y="41"/>
                  </a:cubicBezTo>
                  <a:cubicBezTo>
                    <a:pt x="12" y="41"/>
                    <a:pt x="12" y="40"/>
                    <a:pt x="12" y="39"/>
                  </a:cubicBezTo>
                  <a:cubicBezTo>
                    <a:pt x="12" y="39"/>
                    <a:pt x="12" y="39"/>
                    <a:pt x="12" y="39"/>
                  </a:cubicBezTo>
                  <a:cubicBezTo>
                    <a:pt x="12" y="38"/>
                    <a:pt x="11" y="38"/>
                    <a:pt x="10" y="38"/>
                  </a:cubicBezTo>
                  <a:cubicBezTo>
                    <a:pt x="9" y="38"/>
                    <a:pt x="9" y="38"/>
                    <a:pt x="8" y="37"/>
                  </a:cubicBezTo>
                  <a:cubicBezTo>
                    <a:pt x="8" y="37"/>
                    <a:pt x="8" y="37"/>
                    <a:pt x="8" y="37"/>
                  </a:cubicBezTo>
                  <a:cubicBezTo>
                    <a:pt x="8" y="37"/>
                    <a:pt x="8" y="37"/>
                    <a:pt x="8" y="37"/>
                  </a:cubicBezTo>
                  <a:cubicBezTo>
                    <a:pt x="6" y="37"/>
                    <a:pt x="6" y="36"/>
                    <a:pt x="5" y="35"/>
                  </a:cubicBezTo>
                  <a:cubicBezTo>
                    <a:pt x="5" y="35"/>
                    <a:pt x="5" y="35"/>
                    <a:pt x="5" y="35"/>
                  </a:cubicBezTo>
                  <a:cubicBezTo>
                    <a:pt x="5" y="35"/>
                    <a:pt x="5" y="35"/>
                    <a:pt x="5" y="35"/>
                  </a:cubicBezTo>
                  <a:cubicBezTo>
                    <a:pt x="5" y="35"/>
                    <a:pt x="5" y="34"/>
                    <a:pt x="4" y="34"/>
                  </a:cubicBezTo>
                  <a:cubicBezTo>
                    <a:pt x="3" y="33"/>
                    <a:pt x="3" y="32"/>
                    <a:pt x="2" y="31"/>
                  </a:cubicBezTo>
                  <a:cubicBezTo>
                    <a:pt x="2" y="31"/>
                    <a:pt x="2" y="30"/>
                    <a:pt x="2" y="30"/>
                  </a:cubicBezTo>
                  <a:cubicBezTo>
                    <a:pt x="1" y="29"/>
                    <a:pt x="1" y="29"/>
                    <a:pt x="1" y="28"/>
                  </a:cubicBezTo>
                  <a:cubicBezTo>
                    <a:pt x="0" y="28"/>
                    <a:pt x="0" y="27"/>
                    <a:pt x="0" y="27"/>
                  </a:cubicBezTo>
                  <a:cubicBezTo>
                    <a:pt x="0" y="27"/>
                    <a:pt x="0" y="26"/>
                    <a:pt x="0" y="26"/>
                  </a:cubicBezTo>
                  <a:cubicBezTo>
                    <a:pt x="1" y="26"/>
                    <a:pt x="1" y="25"/>
                    <a:pt x="2" y="26"/>
                  </a:cubicBezTo>
                  <a:cubicBezTo>
                    <a:pt x="2" y="26"/>
                    <a:pt x="2" y="26"/>
                    <a:pt x="2" y="25"/>
                  </a:cubicBezTo>
                  <a:cubicBezTo>
                    <a:pt x="3" y="26"/>
                    <a:pt x="4" y="26"/>
                    <a:pt x="5" y="27"/>
                  </a:cubicBezTo>
                  <a:cubicBezTo>
                    <a:pt x="7" y="27"/>
                    <a:pt x="8" y="28"/>
                    <a:pt x="9" y="29"/>
                  </a:cubicBezTo>
                  <a:cubicBezTo>
                    <a:pt x="10" y="28"/>
                    <a:pt x="12" y="29"/>
                    <a:pt x="12" y="29"/>
                  </a:cubicBezTo>
                  <a:cubicBezTo>
                    <a:pt x="13" y="28"/>
                    <a:pt x="14" y="28"/>
                    <a:pt x="15" y="28"/>
                  </a:cubicBezTo>
                  <a:cubicBezTo>
                    <a:pt x="15" y="28"/>
                    <a:pt x="15" y="29"/>
                    <a:pt x="16" y="29"/>
                  </a:cubicBezTo>
                  <a:cubicBezTo>
                    <a:pt x="16" y="29"/>
                    <a:pt x="16" y="29"/>
                    <a:pt x="16" y="29"/>
                  </a:cubicBezTo>
                  <a:cubicBezTo>
                    <a:pt x="16" y="29"/>
                    <a:pt x="17" y="28"/>
                    <a:pt x="17" y="28"/>
                  </a:cubicBezTo>
                  <a:cubicBezTo>
                    <a:pt x="18" y="28"/>
                    <a:pt x="18" y="29"/>
                    <a:pt x="19" y="29"/>
                  </a:cubicBezTo>
                  <a:cubicBezTo>
                    <a:pt x="19" y="29"/>
                    <a:pt x="19" y="29"/>
                    <a:pt x="19" y="29"/>
                  </a:cubicBezTo>
                  <a:cubicBezTo>
                    <a:pt x="19" y="29"/>
                    <a:pt x="19" y="29"/>
                    <a:pt x="19" y="29"/>
                  </a:cubicBezTo>
                  <a:cubicBezTo>
                    <a:pt x="19" y="29"/>
                    <a:pt x="19" y="29"/>
                    <a:pt x="19" y="29"/>
                  </a:cubicBezTo>
                  <a:cubicBezTo>
                    <a:pt x="20" y="29"/>
                    <a:pt x="25" y="29"/>
                    <a:pt x="26" y="29"/>
                  </a:cubicBezTo>
                  <a:cubicBezTo>
                    <a:pt x="26" y="29"/>
                    <a:pt x="26" y="29"/>
                    <a:pt x="26" y="29"/>
                  </a:cubicBezTo>
                  <a:cubicBezTo>
                    <a:pt x="26" y="29"/>
                    <a:pt x="26" y="29"/>
                    <a:pt x="26" y="29"/>
                  </a:cubicBezTo>
                  <a:cubicBezTo>
                    <a:pt x="26" y="29"/>
                    <a:pt x="27" y="29"/>
                    <a:pt x="27" y="29"/>
                  </a:cubicBezTo>
                  <a:cubicBezTo>
                    <a:pt x="28" y="29"/>
                    <a:pt x="28" y="29"/>
                    <a:pt x="28" y="29"/>
                  </a:cubicBezTo>
                  <a:cubicBezTo>
                    <a:pt x="28" y="29"/>
                    <a:pt x="29" y="29"/>
                    <a:pt x="29" y="29"/>
                  </a:cubicBezTo>
                  <a:cubicBezTo>
                    <a:pt x="29" y="29"/>
                    <a:pt x="32" y="29"/>
                    <a:pt x="32" y="29"/>
                  </a:cubicBezTo>
                  <a:cubicBezTo>
                    <a:pt x="33" y="29"/>
                    <a:pt x="33" y="28"/>
                    <a:pt x="34" y="28"/>
                  </a:cubicBezTo>
                  <a:cubicBezTo>
                    <a:pt x="34" y="28"/>
                    <a:pt x="36" y="27"/>
                    <a:pt x="36" y="27"/>
                  </a:cubicBezTo>
                  <a:cubicBezTo>
                    <a:pt x="36" y="27"/>
                    <a:pt x="36" y="27"/>
                    <a:pt x="36" y="27"/>
                  </a:cubicBezTo>
                  <a:cubicBezTo>
                    <a:pt x="36" y="26"/>
                    <a:pt x="37" y="26"/>
                    <a:pt x="37" y="26"/>
                  </a:cubicBezTo>
                  <a:cubicBezTo>
                    <a:pt x="37" y="25"/>
                    <a:pt x="38" y="25"/>
                    <a:pt x="38" y="25"/>
                  </a:cubicBezTo>
                  <a:cubicBezTo>
                    <a:pt x="38" y="25"/>
                    <a:pt x="38" y="25"/>
                    <a:pt x="38" y="25"/>
                  </a:cubicBezTo>
                  <a:cubicBezTo>
                    <a:pt x="38" y="24"/>
                    <a:pt x="39" y="23"/>
                    <a:pt x="39" y="22"/>
                  </a:cubicBezTo>
                  <a:cubicBezTo>
                    <a:pt x="39" y="22"/>
                    <a:pt x="38" y="21"/>
                    <a:pt x="37" y="21"/>
                  </a:cubicBezTo>
                  <a:cubicBezTo>
                    <a:pt x="37" y="21"/>
                    <a:pt x="36" y="21"/>
                    <a:pt x="36" y="21"/>
                  </a:cubicBezTo>
                  <a:cubicBezTo>
                    <a:pt x="36" y="21"/>
                    <a:pt x="35" y="20"/>
                    <a:pt x="35" y="20"/>
                  </a:cubicBezTo>
                  <a:cubicBezTo>
                    <a:pt x="34" y="20"/>
                    <a:pt x="33" y="20"/>
                    <a:pt x="33" y="20"/>
                  </a:cubicBezTo>
                  <a:cubicBezTo>
                    <a:pt x="32" y="20"/>
                    <a:pt x="32" y="20"/>
                    <a:pt x="31" y="20"/>
                  </a:cubicBezTo>
                  <a:cubicBezTo>
                    <a:pt x="31" y="19"/>
                    <a:pt x="31" y="19"/>
                    <a:pt x="31" y="19"/>
                  </a:cubicBezTo>
                  <a:cubicBezTo>
                    <a:pt x="31" y="19"/>
                    <a:pt x="30" y="19"/>
                    <a:pt x="30" y="18"/>
                  </a:cubicBezTo>
                  <a:cubicBezTo>
                    <a:pt x="30" y="18"/>
                    <a:pt x="31" y="17"/>
                    <a:pt x="30" y="16"/>
                  </a:cubicBezTo>
                  <a:cubicBezTo>
                    <a:pt x="30" y="16"/>
                    <a:pt x="30" y="15"/>
                    <a:pt x="30" y="15"/>
                  </a:cubicBezTo>
                  <a:cubicBezTo>
                    <a:pt x="30" y="15"/>
                    <a:pt x="30" y="12"/>
                    <a:pt x="30" y="12"/>
                  </a:cubicBezTo>
                  <a:cubicBezTo>
                    <a:pt x="30" y="12"/>
                    <a:pt x="30" y="12"/>
                    <a:pt x="30" y="12"/>
                  </a:cubicBezTo>
                  <a:cubicBezTo>
                    <a:pt x="31" y="11"/>
                    <a:pt x="31" y="11"/>
                    <a:pt x="32" y="12"/>
                  </a:cubicBezTo>
                  <a:cubicBezTo>
                    <a:pt x="33" y="12"/>
                    <a:pt x="33" y="11"/>
                    <a:pt x="34" y="12"/>
                  </a:cubicBezTo>
                  <a:cubicBezTo>
                    <a:pt x="34" y="12"/>
                    <a:pt x="35" y="12"/>
                    <a:pt x="35" y="12"/>
                  </a:cubicBezTo>
                  <a:cubicBezTo>
                    <a:pt x="36" y="12"/>
                    <a:pt x="36" y="12"/>
                    <a:pt x="37" y="12"/>
                  </a:cubicBezTo>
                  <a:cubicBezTo>
                    <a:pt x="37" y="12"/>
                    <a:pt x="38" y="12"/>
                    <a:pt x="39" y="13"/>
                  </a:cubicBezTo>
                  <a:cubicBezTo>
                    <a:pt x="39" y="13"/>
                    <a:pt x="40" y="13"/>
                    <a:pt x="40" y="13"/>
                  </a:cubicBezTo>
                  <a:cubicBezTo>
                    <a:pt x="40" y="13"/>
                    <a:pt x="41" y="13"/>
                    <a:pt x="41" y="13"/>
                  </a:cubicBezTo>
                  <a:cubicBezTo>
                    <a:pt x="42" y="13"/>
                    <a:pt x="42" y="13"/>
                    <a:pt x="42" y="13"/>
                  </a:cubicBezTo>
                  <a:cubicBezTo>
                    <a:pt x="43" y="13"/>
                    <a:pt x="43" y="13"/>
                    <a:pt x="44" y="13"/>
                  </a:cubicBezTo>
                  <a:cubicBezTo>
                    <a:pt x="45" y="13"/>
                    <a:pt x="45" y="14"/>
                    <a:pt x="46" y="14"/>
                  </a:cubicBezTo>
                  <a:cubicBezTo>
                    <a:pt x="47" y="14"/>
                    <a:pt x="48" y="13"/>
                    <a:pt x="48" y="14"/>
                  </a:cubicBezTo>
                  <a:cubicBezTo>
                    <a:pt x="48" y="14"/>
                    <a:pt x="48" y="14"/>
                    <a:pt x="48" y="14"/>
                  </a:cubicBezTo>
                  <a:cubicBezTo>
                    <a:pt x="48" y="14"/>
                    <a:pt x="48" y="14"/>
                    <a:pt x="48" y="14"/>
                  </a:cubicBezTo>
                  <a:cubicBezTo>
                    <a:pt x="49" y="14"/>
                    <a:pt x="50" y="14"/>
                    <a:pt x="51" y="14"/>
                  </a:cubicBezTo>
                  <a:cubicBezTo>
                    <a:pt x="51" y="14"/>
                    <a:pt x="51" y="13"/>
                    <a:pt x="51" y="13"/>
                  </a:cubicBezTo>
                  <a:cubicBezTo>
                    <a:pt x="52" y="13"/>
                    <a:pt x="52" y="12"/>
                    <a:pt x="53" y="12"/>
                  </a:cubicBezTo>
                  <a:cubicBezTo>
                    <a:pt x="53" y="11"/>
                    <a:pt x="54" y="11"/>
                    <a:pt x="55" y="11"/>
                  </a:cubicBezTo>
                  <a:cubicBezTo>
                    <a:pt x="56" y="10"/>
                    <a:pt x="56" y="9"/>
                    <a:pt x="57" y="8"/>
                  </a:cubicBezTo>
                  <a:cubicBezTo>
                    <a:pt x="58" y="7"/>
                    <a:pt x="59" y="7"/>
                    <a:pt x="60" y="7"/>
                  </a:cubicBezTo>
                  <a:cubicBezTo>
                    <a:pt x="62" y="5"/>
                    <a:pt x="61" y="4"/>
                    <a:pt x="63" y="4"/>
                  </a:cubicBezTo>
                  <a:cubicBezTo>
                    <a:pt x="64" y="4"/>
                    <a:pt x="64" y="4"/>
                    <a:pt x="64" y="4"/>
                  </a:cubicBezTo>
                  <a:cubicBezTo>
                    <a:pt x="64" y="4"/>
                    <a:pt x="64" y="3"/>
                    <a:pt x="65" y="3"/>
                  </a:cubicBezTo>
                  <a:cubicBezTo>
                    <a:pt x="65" y="3"/>
                    <a:pt x="66" y="2"/>
                    <a:pt x="67" y="2"/>
                  </a:cubicBezTo>
                  <a:cubicBezTo>
                    <a:pt x="67" y="1"/>
                    <a:pt x="67" y="1"/>
                    <a:pt x="68" y="1"/>
                  </a:cubicBezTo>
                  <a:cubicBezTo>
                    <a:pt x="69" y="1"/>
                    <a:pt x="70" y="1"/>
                    <a:pt x="70" y="0"/>
                  </a:cubicBezTo>
                  <a:cubicBezTo>
                    <a:pt x="70" y="0"/>
                    <a:pt x="70" y="0"/>
                    <a:pt x="70" y="0"/>
                  </a:cubicBezTo>
                  <a:cubicBezTo>
                    <a:pt x="70" y="0"/>
                    <a:pt x="71" y="0"/>
                    <a:pt x="71" y="0"/>
                  </a:cubicBezTo>
                  <a:cubicBezTo>
                    <a:pt x="72" y="1"/>
                    <a:pt x="72" y="2"/>
                    <a:pt x="72" y="2"/>
                  </a:cubicBezTo>
                  <a:cubicBezTo>
                    <a:pt x="71" y="3"/>
                    <a:pt x="71" y="7"/>
                    <a:pt x="72" y="8"/>
                  </a:cubicBezTo>
                  <a:cubicBezTo>
                    <a:pt x="72" y="8"/>
                    <a:pt x="72" y="8"/>
                    <a:pt x="72" y="8"/>
                  </a:cubicBezTo>
                  <a:cubicBezTo>
                    <a:pt x="72" y="8"/>
                    <a:pt x="71" y="9"/>
                    <a:pt x="71" y="9"/>
                  </a:cubicBezTo>
                  <a:cubicBezTo>
                    <a:pt x="71" y="9"/>
                    <a:pt x="71" y="10"/>
                    <a:pt x="72" y="10"/>
                  </a:cubicBezTo>
                  <a:cubicBezTo>
                    <a:pt x="72" y="10"/>
                    <a:pt x="72" y="10"/>
                    <a:pt x="72" y="10"/>
                  </a:cubicBezTo>
                  <a:cubicBezTo>
                    <a:pt x="72" y="10"/>
                    <a:pt x="71" y="12"/>
                    <a:pt x="72" y="12"/>
                  </a:cubicBezTo>
                  <a:cubicBezTo>
                    <a:pt x="72" y="12"/>
                    <a:pt x="72" y="12"/>
                    <a:pt x="72" y="12"/>
                  </a:cubicBezTo>
                  <a:cubicBezTo>
                    <a:pt x="72" y="12"/>
                    <a:pt x="72" y="12"/>
                    <a:pt x="72" y="12"/>
                  </a:cubicBezTo>
                  <a:cubicBezTo>
                    <a:pt x="72" y="12"/>
                    <a:pt x="72" y="12"/>
                    <a:pt x="72" y="12"/>
                  </a:cubicBezTo>
                  <a:cubicBezTo>
                    <a:pt x="72" y="12"/>
                    <a:pt x="72" y="12"/>
                    <a:pt x="72" y="12"/>
                  </a:cubicBezTo>
                  <a:cubicBezTo>
                    <a:pt x="72" y="13"/>
                    <a:pt x="72" y="13"/>
                    <a:pt x="72" y="14"/>
                  </a:cubicBezTo>
                  <a:cubicBezTo>
                    <a:pt x="72" y="14"/>
                    <a:pt x="72" y="14"/>
                    <a:pt x="72" y="14"/>
                  </a:cubicBezTo>
                  <a:cubicBezTo>
                    <a:pt x="72" y="14"/>
                    <a:pt x="72" y="14"/>
                    <a:pt x="72" y="14"/>
                  </a:cubicBezTo>
                  <a:cubicBezTo>
                    <a:pt x="72" y="15"/>
                    <a:pt x="72" y="15"/>
                    <a:pt x="72" y="15"/>
                  </a:cubicBezTo>
                  <a:cubicBezTo>
                    <a:pt x="72" y="15"/>
                    <a:pt x="72" y="16"/>
                    <a:pt x="72" y="16"/>
                  </a:cubicBezTo>
                  <a:cubicBezTo>
                    <a:pt x="72" y="16"/>
                    <a:pt x="72" y="16"/>
                    <a:pt x="73" y="17"/>
                  </a:cubicBezTo>
                  <a:cubicBezTo>
                    <a:pt x="72" y="18"/>
                    <a:pt x="72" y="20"/>
                    <a:pt x="70" y="21"/>
                  </a:cubicBezTo>
                  <a:cubicBezTo>
                    <a:pt x="69" y="21"/>
                    <a:pt x="69" y="21"/>
                    <a:pt x="68" y="21"/>
                  </a:cubicBezTo>
                  <a:cubicBezTo>
                    <a:pt x="68" y="21"/>
                    <a:pt x="68" y="21"/>
                    <a:pt x="68" y="20"/>
                  </a:cubicBezTo>
                  <a:cubicBezTo>
                    <a:pt x="68" y="21"/>
                    <a:pt x="68" y="21"/>
                    <a:pt x="68" y="21"/>
                  </a:cubicBezTo>
                  <a:cubicBezTo>
                    <a:pt x="67" y="21"/>
                    <a:pt x="66" y="21"/>
                    <a:pt x="66" y="21"/>
                  </a:cubicBezTo>
                  <a:cubicBezTo>
                    <a:pt x="66" y="21"/>
                    <a:pt x="65" y="22"/>
                    <a:pt x="65" y="22"/>
                  </a:cubicBezTo>
                  <a:cubicBezTo>
                    <a:pt x="64" y="22"/>
                    <a:pt x="61" y="23"/>
                    <a:pt x="61" y="22"/>
                  </a:cubicBezTo>
                  <a:cubicBezTo>
                    <a:pt x="60" y="23"/>
                    <a:pt x="58" y="23"/>
                    <a:pt x="57" y="23"/>
                  </a:cubicBezTo>
                  <a:cubicBezTo>
                    <a:pt x="57" y="23"/>
                    <a:pt x="56" y="23"/>
                    <a:pt x="56" y="23"/>
                  </a:cubicBezTo>
                  <a:cubicBezTo>
                    <a:pt x="56" y="23"/>
                    <a:pt x="56" y="23"/>
                    <a:pt x="56" y="23"/>
                  </a:cubicBezTo>
                  <a:cubicBezTo>
                    <a:pt x="55" y="24"/>
                    <a:pt x="53" y="24"/>
                    <a:pt x="52" y="25"/>
                  </a:cubicBezTo>
                  <a:cubicBezTo>
                    <a:pt x="50" y="25"/>
                    <a:pt x="48" y="25"/>
                    <a:pt x="47" y="26"/>
                  </a:cubicBezTo>
                  <a:cubicBezTo>
                    <a:pt x="47" y="26"/>
                    <a:pt x="46" y="26"/>
                    <a:pt x="46" y="26"/>
                  </a:cubicBezTo>
                  <a:cubicBezTo>
                    <a:pt x="45" y="26"/>
                    <a:pt x="43" y="29"/>
                    <a:pt x="43" y="29"/>
                  </a:cubicBezTo>
                  <a:cubicBezTo>
                    <a:pt x="43" y="29"/>
                    <a:pt x="43" y="30"/>
                    <a:pt x="43" y="30"/>
                  </a:cubicBezTo>
                  <a:cubicBezTo>
                    <a:pt x="43" y="31"/>
                    <a:pt x="45" y="30"/>
                    <a:pt x="46" y="30"/>
                  </a:cubicBezTo>
                  <a:cubicBezTo>
                    <a:pt x="46" y="30"/>
                    <a:pt x="46" y="31"/>
                    <a:pt x="46" y="31"/>
                  </a:cubicBezTo>
                  <a:cubicBezTo>
                    <a:pt x="47" y="31"/>
                    <a:pt x="49" y="30"/>
                    <a:pt x="49" y="31"/>
                  </a:cubicBezTo>
                  <a:cubicBezTo>
                    <a:pt x="49" y="31"/>
                    <a:pt x="49" y="31"/>
                    <a:pt x="50" y="31"/>
                  </a:cubicBezTo>
                  <a:cubicBezTo>
                    <a:pt x="50" y="31"/>
                    <a:pt x="50" y="31"/>
                    <a:pt x="50" y="31"/>
                  </a:cubicBezTo>
                  <a:cubicBezTo>
                    <a:pt x="50" y="31"/>
                    <a:pt x="50" y="31"/>
                    <a:pt x="50" y="31"/>
                  </a:cubicBezTo>
                  <a:cubicBezTo>
                    <a:pt x="51" y="31"/>
                    <a:pt x="53" y="31"/>
                    <a:pt x="54" y="31"/>
                  </a:cubicBezTo>
                  <a:cubicBezTo>
                    <a:pt x="54" y="32"/>
                    <a:pt x="54" y="32"/>
                    <a:pt x="54" y="32"/>
                  </a:cubicBezTo>
                  <a:cubicBezTo>
                    <a:pt x="54" y="31"/>
                    <a:pt x="58" y="32"/>
                    <a:pt x="58" y="31"/>
                  </a:cubicBezTo>
                  <a:cubicBezTo>
                    <a:pt x="58" y="31"/>
                    <a:pt x="58" y="32"/>
                    <a:pt x="58" y="32"/>
                  </a:cubicBezTo>
                  <a:cubicBezTo>
                    <a:pt x="58" y="32"/>
                    <a:pt x="58" y="32"/>
                    <a:pt x="58" y="32"/>
                  </a:cubicBezTo>
                  <a:cubicBezTo>
                    <a:pt x="60" y="31"/>
                    <a:pt x="60" y="32"/>
                    <a:pt x="61" y="32"/>
                  </a:cubicBezTo>
                  <a:cubicBezTo>
                    <a:pt x="62" y="32"/>
                    <a:pt x="62" y="32"/>
                    <a:pt x="62" y="32"/>
                  </a:cubicBezTo>
                  <a:cubicBezTo>
                    <a:pt x="63" y="32"/>
                    <a:pt x="64" y="32"/>
                    <a:pt x="64" y="32"/>
                  </a:cubicBezTo>
                  <a:cubicBezTo>
                    <a:pt x="65" y="32"/>
                    <a:pt x="65" y="32"/>
                    <a:pt x="66" y="32"/>
                  </a:cubicBezTo>
                  <a:cubicBezTo>
                    <a:pt x="66" y="32"/>
                    <a:pt x="68" y="32"/>
                    <a:pt x="69" y="32"/>
                  </a:cubicBezTo>
                  <a:cubicBezTo>
                    <a:pt x="70" y="33"/>
                    <a:pt x="72" y="32"/>
                    <a:pt x="72" y="32"/>
                  </a:cubicBezTo>
                  <a:cubicBezTo>
                    <a:pt x="73" y="33"/>
                    <a:pt x="73" y="33"/>
                    <a:pt x="73" y="33"/>
                  </a:cubicBezTo>
                  <a:cubicBezTo>
                    <a:pt x="74" y="32"/>
                    <a:pt x="76" y="33"/>
                    <a:pt x="77" y="32"/>
                  </a:cubicBezTo>
                  <a:cubicBezTo>
                    <a:pt x="77" y="32"/>
                    <a:pt x="78" y="31"/>
                    <a:pt x="78" y="31"/>
                  </a:cubicBezTo>
                  <a:cubicBezTo>
                    <a:pt x="79" y="31"/>
                    <a:pt x="79" y="30"/>
                    <a:pt x="79" y="30"/>
                  </a:cubicBezTo>
                  <a:cubicBezTo>
                    <a:pt x="80" y="30"/>
                    <a:pt x="82" y="29"/>
                    <a:pt x="82" y="28"/>
                  </a:cubicBezTo>
                  <a:cubicBezTo>
                    <a:pt x="83" y="28"/>
                    <a:pt x="83" y="28"/>
                    <a:pt x="83" y="27"/>
                  </a:cubicBezTo>
                  <a:cubicBezTo>
                    <a:pt x="83" y="27"/>
                    <a:pt x="83" y="27"/>
                    <a:pt x="83" y="28"/>
                  </a:cubicBezTo>
                  <a:cubicBezTo>
                    <a:pt x="84" y="26"/>
                    <a:pt x="85" y="25"/>
                    <a:pt x="86" y="23"/>
                  </a:cubicBezTo>
                  <a:cubicBezTo>
                    <a:pt x="87" y="23"/>
                    <a:pt x="87" y="23"/>
                    <a:pt x="87" y="23"/>
                  </a:cubicBezTo>
                  <a:cubicBezTo>
                    <a:pt x="87" y="22"/>
                    <a:pt x="88" y="21"/>
                    <a:pt x="88" y="21"/>
                  </a:cubicBezTo>
                  <a:cubicBezTo>
                    <a:pt x="88" y="21"/>
                    <a:pt x="89" y="20"/>
                    <a:pt x="89" y="20"/>
                  </a:cubicBezTo>
                  <a:cubicBezTo>
                    <a:pt x="89" y="20"/>
                    <a:pt x="91" y="18"/>
                    <a:pt x="91" y="18"/>
                  </a:cubicBezTo>
                  <a:cubicBezTo>
                    <a:pt x="91" y="17"/>
                    <a:pt x="92" y="17"/>
                    <a:pt x="93" y="17"/>
                  </a:cubicBezTo>
                  <a:cubicBezTo>
                    <a:pt x="93" y="17"/>
                    <a:pt x="94" y="17"/>
                    <a:pt x="94" y="17"/>
                  </a:cubicBezTo>
                  <a:cubicBezTo>
                    <a:pt x="94" y="17"/>
                    <a:pt x="94" y="17"/>
                    <a:pt x="95" y="17"/>
                  </a:cubicBezTo>
                  <a:cubicBezTo>
                    <a:pt x="95" y="17"/>
                    <a:pt x="95" y="17"/>
                    <a:pt x="95" y="17"/>
                  </a:cubicBezTo>
                  <a:cubicBezTo>
                    <a:pt x="95" y="17"/>
                    <a:pt x="95" y="17"/>
                    <a:pt x="95" y="17"/>
                  </a:cubicBezTo>
                  <a:cubicBezTo>
                    <a:pt x="95" y="17"/>
                    <a:pt x="95" y="17"/>
                    <a:pt x="9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3" name="Freeform 11"/>
            <p:cNvSpPr>
              <a:spLocks noEditPoints="1"/>
            </p:cNvSpPr>
            <p:nvPr/>
          </p:nvSpPr>
          <p:spPr bwMode="auto">
            <a:xfrm>
              <a:off x="6896100" y="2768600"/>
              <a:ext cx="239713" cy="188913"/>
            </a:xfrm>
            <a:custGeom>
              <a:avLst/>
              <a:gdLst>
                <a:gd name="T0" fmla="*/ 30 w 88"/>
                <a:gd name="T1" fmla="*/ 47 h 69"/>
                <a:gd name="T2" fmla="*/ 35 w 88"/>
                <a:gd name="T3" fmla="*/ 52 h 69"/>
                <a:gd name="T4" fmla="*/ 38 w 88"/>
                <a:gd name="T5" fmla="*/ 57 h 69"/>
                <a:gd name="T6" fmla="*/ 41 w 88"/>
                <a:gd name="T7" fmla="*/ 64 h 69"/>
                <a:gd name="T8" fmla="*/ 40 w 88"/>
                <a:gd name="T9" fmla="*/ 68 h 69"/>
                <a:gd name="T10" fmla="*/ 35 w 88"/>
                <a:gd name="T11" fmla="*/ 66 h 69"/>
                <a:gd name="T12" fmla="*/ 28 w 88"/>
                <a:gd name="T13" fmla="*/ 65 h 69"/>
                <a:gd name="T14" fmla="*/ 28 w 88"/>
                <a:gd name="T15" fmla="*/ 60 h 69"/>
                <a:gd name="T16" fmla="*/ 27 w 88"/>
                <a:gd name="T17" fmla="*/ 51 h 69"/>
                <a:gd name="T18" fmla="*/ 25 w 88"/>
                <a:gd name="T19" fmla="*/ 47 h 69"/>
                <a:gd name="T20" fmla="*/ 25 w 88"/>
                <a:gd name="T21" fmla="*/ 45 h 69"/>
                <a:gd name="T22" fmla="*/ 64 w 88"/>
                <a:gd name="T23" fmla="*/ 33 h 69"/>
                <a:gd name="T24" fmla="*/ 87 w 88"/>
                <a:gd name="T25" fmla="*/ 0 h 69"/>
                <a:gd name="T26" fmla="*/ 87 w 88"/>
                <a:gd name="T27" fmla="*/ 10 h 69"/>
                <a:gd name="T28" fmla="*/ 77 w 88"/>
                <a:gd name="T29" fmla="*/ 16 h 69"/>
                <a:gd name="T30" fmla="*/ 70 w 88"/>
                <a:gd name="T31" fmla="*/ 20 h 69"/>
                <a:gd name="T32" fmla="*/ 66 w 88"/>
                <a:gd name="T33" fmla="*/ 22 h 69"/>
                <a:gd name="T34" fmla="*/ 68 w 88"/>
                <a:gd name="T35" fmla="*/ 27 h 69"/>
                <a:gd name="T36" fmla="*/ 72 w 88"/>
                <a:gd name="T37" fmla="*/ 28 h 69"/>
                <a:gd name="T38" fmla="*/ 81 w 88"/>
                <a:gd name="T39" fmla="*/ 28 h 69"/>
                <a:gd name="T40" fmla="*/ 87 w 88"/>
                <a:gd name="T41" fmla="*/ 27 h 69"/>
                <a:gd name="T42" fmla="*/ 77 w 88"/>
                <a:gd name="T43" fmla="*/ 35 h 69"/>
                <a:gd name="T44" fmla="*/ 61 w 88"/>
                <a:gd name="T45" fmla="*/ 36 h 69"/>
                <a:gd name="T46" fmla="*/ 54 w 88"/>
                <a:gd name="T47" fmla="*/ 36 h 69"/>
                <a:gd name="T48" fmla="*/ 45 w 88"/>
                <a:gd name="T49" fmla="*/ 35 h 69"/>
                <a:gd name="T50" fmla="*/ 43 w 88"/>
                <a:gd name="T51" fmla="*/ 34 h 69"/>
                <a:gd name="T52" fmla="*/ 38 w 88"/>
                <a:gd name="T53" fmla="*/ 34 h 69"/>
                <a:gd name="T54" fmla="*/ 30 w 88"/>
                <a:gd name="T55" fmla="*/ 36 h 69"/>
                <a:gd name="T56" fmla="*/ 22 w 88"/>
                <a:gd name="T57" fmla="*/ 38 h 69"/>
                <a:gd name="T58" fmla="*/ 16 w 88"/>
                <a:gd name="T59" fmla="*/ 38 h 69"/>
                <a:gd name="T60" fmla="*/ 6 w 88"/>
                <a:gd name="T61" fmla="*/ 36 h 69"/>
                <a:gd name="T62" fmla="*/ 5 w 88"/>
                <a:gd name="T63" fmla="*/ 36 h 69"/>
                <a:gd name="T64" fmla="*/ 1 w 88"/>
                <a:gd name="T65" fmla="*/ 30 h 69"/>
                <a:gd name="T66" fmla="*/ 13 w 88"/>
                <a:gd name="T67" fmla="*/ 28 h 69"/>
                <a:gd name="T68" fmla="*/ 21 w 88"/>
                <a:gd name="T69" fmla="*/ 27 h 69"/>
                <a:gd name="T70" fmla="*/ 28 w 88"/>
                <a:gd name="T71" fmla="*/ 24 h 69"/>
                <a:gd name="T72" fmla="*/ 24 w 88"/>
                <a:gd name="T73" fmla="*/ 18 h 69"/>
                <a:gd name="T74" fmla="*/ 20 w 88"/>
                <a:gd name="T75" fmla="*/ 14 h 69"/>
                <a:gd name="T76" fmla="*/ 13 w 88"/>
                <a:gd name="T77" fmla="*/ 6 h 69"/>
                <a:gd name="T78" fmla="*/ 14 w 88"/>
                <a:gd name="T79" fmla="*/ 1 h 69"/>
                <a:gd name="T80" fmla="*/ 20 w 88"/>
                <a:gd name="T81" fmla="*/ 4 h 69"/>
                <a:gd name="T82" fmla="*/ 25 w 88"/>
                <a:gd name="T83" fmla="*/ 8 h 69"/>
                <a:gd name="T84" fmla="*/ 29 w 88"/>
                <a:gd name="T85" fmla="*/ 10 h 69"/>
                <a:gd name="T86" fmla="*/ 32 w 88"/>
                <a:gd name="T87" fmla="*/ 12 h 69"/>
                <a:gd name="T88" fmla="*/ 39 w 88"/>
                <a:gd name="T89" fmla="*/ 16 h 69"/>
                <a:gd name="T90" fmla="*/ 52 w 88"/>
                <a:gd name="T91" fmla="*/ 14 h 69"/>
                <a:gd name="T92" fmla="*/ 57 w 88"/>
                <a:gd name="T93" fmla="*/ 13 h 69"/>
                <a:gd name="T94" fmla="*/ 65 w 88"/>
                <a:gd name="T95" fmla="*/ 10 h 69"/>
                <a:gd name="T96" fmla="*/ 69 w 88"/>
                <a:gd name="T97" fmla="*/ 8 h 69"/>
                <a:gd name="T98" fmla="*/ 81 w 88"/>
                <a:gd name="T99" fmla="*/ 2 h 69"/>
                <a:gd name="T100" fmla="*/ 85 w 88"/>
                <a:gd name="T10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 h="69">
                  <a:moveTo>
                    <a:pt x="27" y="44"/>
                  </a:moveTo>
                  <a:cubicBezTo>
                    <a:pt x="27" y="44"/>
                    <a:pt x="28" y="45"/>
                    <a:pt x="28" y="45"/>
                  </a:cubicBezTo>
                  <a:cubicBezTo>
                    <a:pt x="28" y="45"/>
                    <a:pt x="29" y="45"/>
                    <a:pt x="29" y="46"/>
                  </a:cubicBezTo>
                  <a:cubicBezTo>
                    <a:pt x="29" y="46"/>
                    <a:pt x="29" y="46"/>
                    <a:pt x="29" y="46"/>
                  </a:cubicBezTo>
                  <a:cubicBezTo>
                    <a:pt x="29" y="46"/>
                    <a:pt x="29" y="47"/>
                    <a:pt x="30" y="47"/>
                  </a:cubicBezTo>
                  <a:cubicBezTo>
                    <a:pt x="30" y="47"/>
                    <a:pt x="30" y="47"/>
                    <a:pt x="30" y="47"/>
                  </a:cubicBezTo>
                  <a:cubicBezTo>
                    <a:pt x="31" y="48"/>
                    <a:pt x="31" y="48"/>
                    <a:pt x="32" y="49"/>
                  </a:cubicBezTo>
                  <a:cubicBezTo>
                    <a:pt x="32" y="50"/>
                    <a:pt x="33" y="50"/>
                    <a:pt x="34" y="51"/>
                  </a:cubicBezTo>
                  <a:cubicBezTo>
                    <a:pt x="34" y="51"/>
                    <a:pt x="34" y="52"/>
                    <a:pt x="34" y="52"/>
                  </a:cubicBezTo>
                  <a:cubicBezTo>
                    <a:pt x="34" y="52"/>
                    <a:pt x="34" y="52"/>
                    <a:pt x="35" y="52"/>
                  </a:cubicBezTo>
                  <a:cubicBezTo>
                    <a:pt x="35" y="52"/>
                    <a:pt x="35" y="52"/>
                    <a:pt x="35" y="52"/>
                  </a:cubicBezTo>
                  <a:cubicBezTo>
                    <a:pt x="35" y="53"/>
                    <a:pt x="35" y="53"/>
                    <a:pt x="36" y="54"/>
                  </a:cubicBezTo>
                  <a:cubicBezTo>
                    <a:pt x="36" y="54"/>
                    <a:pt x="37" y="55"/>
                    <a:pt x="37" y="56"/>
                  </a:cubicBezTo>
                  <a:cubicBezTo>
                    <a:pt x="37" y="56"/>
                    <a:pt x="37" y="56"/>
                    <a:pt x="37" y="56"/>
                  </a:cubicBezTo>
                  <a:cubicBezTo>
                    <a:pt x="37" y="56"/>
                    <a:pt x="38" y="57"/>
                    <a:pt x="38" y="57"/>
                  </a:cubicBezTo>
                  <a:cubicBezTo>
                    <a:pt x="38" y="58"/>
                    <a:pt x="39" y="58"/>
                    <a:pt x="39" y="58"/>
                  </a:cubicBezTo>
                  <a:cubicBezTo>
                    <a:pt x="40" y="59"/>
                    <a:pt x="39" y="59"/>
                    <a:pt x="40" y="60"/>
                  </a:cubicBezTo>
                  <a:cubicBezTo>
                    <a:pt x="40" y="60"/>
                    <a:pt x="40" y="61"/>
                    <a:pt x="40" y="61"/>
                  </a:cubicBezTo>
                  <a:cubicBezTo>
                    <a:pt x="40" y="61"/>
                    <a:pt x="40" y="63"/>
                    <a:pt x="40" y="63"/>
                  </a:cubicBezTo>
                  <a:cubicBezTo>
                    <a:pt x="40" y="64"/>
                    <a:pt x="41" y="64"/>
                    <a:pt x="41" y="64"/>
                  </a:cubicBezTo>
                  <a:cubicBezTo>
                    <a:pt x="41" y="64"/>
                    <a:pt x="40" y="65"/>
                    <a:pt x="40" y="65"/>
                  </a:cubicBezTo>
                  <a:cubicBezTo>
                    <a:pt x="41" y="65"/>
                    <a:pt x="41" y="65"/>
                    <a:pt x="41" y="65"/>
                  </a:cubicBezTo>
                  <a:cubicBezTo>
                    <a:pt x="41" y="65"/>
                    <a:pt x="41" y="66"/>
                    <a:pt x="41" y="66"/>
                  </a:cubicBezTo>
                  <a:cubicBezTo>
                    <a:pt x="40" y="66"/>
                    <a:pt x="40" y="66"/>
                    <a:pt x="40" y="67"/>
                  </a:cubicBezTo>
                  <a:cubicBezTo>
                    <a:pt x="40" y="67"/>
                    <a:pt x="40" y="68"/>
                    <a:pt x="40" y="68"/>
                  </a:cubicBezTo>
                  <a:cubicBezTo>
                    <a:pt x="39" y="68"/>
                    <a:pt x="39" y="68"/>
                    <a:pt x="39" y="68"/>
                  </a:cubicBezTo>
                  <a:cubicBezTo>
                    <a:pt x="39" y="68"/>
                    <a:pt x="38" y="68"/>
                    <a:pt x="38" y="69"/>
                  </a:cubicBezTo>
                  <a:cubicBezTo>
                    <a:pt x="38" y="68"/>
                    <a:pt x="37" y="68"/>
                    <a:pt x="36" y="68"/>
                  </a:cubicBezTo>
                  <a:cubicBezTo>
                    <a:pt x="36" y="67"/>
                    <a:pt x="35" y="67"/>
                    <a:pt x="35" y="66"/>
                  </a:cubicBezTo>
                  <a:cubicBezTo>
                    <a:pt x="35" y="66"/>
                    <a:pt x="35" y="66"/>
                    <a:pt x="35" y="66"/>
                  </a:cubicBezTo>
                  <a:cubicBezTo>
                    <a:pt x="35" y="66"/>
                    <a:pt x="35" y="66"/>
                    <a:pt x="35" y="66"/>
                  </a:cubicBezTo>
                  <a:cubicBezTo>
                    <a:pt x="35" y="66"/>
                    <a:pt x="35" y="67"/>
                    <a:pt x="35" y="67"/>
                  </a:cubicBezTo>
                  <a:cubicBezTo>
                    <a:pt x="34" y="66"/>
                    <a:pt x="34" y="66"/>
                    <a:pt x="34" y="66"/>
                  </a:cubicBezTo>
                  <a:cubicBezTo>
                    <a:pt x="32" y="66"/>
                    <a:pt x="30" y="65"/>
                    <a:pt x="28" y="65"/>
                  </a:cubicBezTo>
                  <a:cubicBezTo>
                    <a:pt x="28" y="65"/>
                    <a:pt x="28" y="65"/>
                    <a:pt x="28" y="65"/>
                  </a:cubicBezTo>
                  <a:cubicBezTo>
                    <a:pt x="28" y="64"/>
                    <a:pt x="27" y="64"/>
                    <a:pt x="26" y="64"/>
                  </a:cubicBezTo>
                  <a:cubicBezTo>
                    <a:pt x="26" y="64"/>
                    <a:pt x="25" y="63"/>
                    <a:pt x="25" y="63"/>
                  </a:cubicBezTo>
                  <a:cubicBezTo>
                    <a:pt x="25" y="63"/>
                    <a:pt x="25" y="62"/>
                    <a:pt x="25" y="62"/>
                  </a:cubicBezTo>
                  <a:cubicBezTo>
                    <a:pt x="25" y="62"/>
                    <a:pt x="26" y="62"/>
                    <a:pt x="26" y="62"/>
                  </a:cubicBezTo>
                  <a:cubicBezTo>
                    <a:pt x="27" y="61"/>
                    <a:pt x="28" y="61"/>
                    <a:pt x="28" y="60"/>
                  </a:cubicBezTo>
                  <a:cubicBezTo>
                    <a:pt x="29" y="59"/>
                    <a:pt x="28" y="58"/>
                    <a:pt x="28" y="58"/>
                  </a:cubicBezTo>
                  <a:cubicBezTo>
                    <a:pt x="28" y="57"/>
                    <a:pt x="28" y="56"/>
                    <a:pt x="28" y="56"/>
                  </a:cubicBezTo>
                  <a:cubicBezTo>
                    <a:pt x="28" y="55"/>
                    <a:pt x="28" y="54"/>
                    <a:pt x="27" y="53"/>
                  </a:cubicBezTo>
                  <a:cubicBezTo>
                    <a:pt x="27" y="53"/>
                    <a:pt x="27" y="52"/>
                    <a:pt x="27" y="52"/>
                  </a:cubicBezTo>
                  <a:cubicBezTo>
                    <a:pt x="27" y="52"/>
                    <a:pt x="27" y="51"/>
                    <a:pt x="27" y="51"/>
                  </a:cubicBezTo>
                  <a:cubicBezTo>
                    <a:pt x="27" y="50"/>
                    <a:pt x="27" y="49"/>
                    <a:pt x="26" y="49"/>
                  </a:cubicBezTo>
                  <a:cubicBezTo>
                    <a:pt x="26" y="48"/>
                    <a:pt x="25" y="47"/>
                    <a:pt x="25" y="47"/>
                  </a:cubicBezTo>
                  <a:cubicBezTo>
                    <a:pt x="25" y="47"/>
                    <a:pt x="25" y="47"/>
                    <a:pt x="25" y="47"/>
                  </a:cubicBezTo>
                  <a:cubicBezTo>
                    <a:pt x="25" y="47"/>
                    <a:pt x="25" y="47"/>
                    <a:pt x="25" y="47"/>
                  </a:cubicBezTo>
                  <a:cubicBezTo>
                    <a:pt x="25" y="47"/>
                    <a:pt x="25" y="47"/>
                    <a:pt x="25" y="47"/>
                  </a:cubicBezTo>
                  <a:cubicBezTo>
                    <a:pt x="25" y="47"/>
                    <a:pt x="25" y="47"/>
                    <a:pt x="25" y="47"/>
                  </a:cubicBezTo>
                  <a:cubicBezTo>
                    <a:pt x="25" y="47"/>
                    <a:pt x="25" y="46"/>
                    <a:pt x="25" y="46"/>
                  </a:cubicBezTo>
                  <a:cubicBezTo>
                    <a:pt x="25" y="46"/>
                    <a:pt x="25" y="46"/>
                    <a:pt x="25" y="46"/>
                  </a:cubicBezTo>
                  <a:cubicBezTo>
                    <a:pt x="25" y="46"/>
                    <a:pt x="25" y="46"/>
                    <a:pt x="25" y="46"/>
                  </a:cubicBezTo>
                  <a:cubicBezTo>
                    <a:pt x="25" y="45"/>
                    <a:pt x="25" y="45"/>
                    <a:pt x="25" y="45"/>
                  </a:cubicBezTo>
                  <a:cubicBezTo>
                    <a:pt x="25" y="45"/>
                    <a:pt x="24" y="45"/>
                    <a:pt x="24" y="45"/>
                  </a:cubicBezTo>
                  <a:cubicBezTo>
                    <a:pt x="24" y="45"/>
                    <a:pt x="24" y="45"/>
                    <a:pt x="24" y="45"/>
                  </a:cubicBezTo>
                  <a:cubicBezTo>
                    <a:pt x="24" y="44"/>
                    <a:pt x="24" y="44"/>
                    <a:pt x="24" y="44"/>
                  </a:cubicBezTo>
                  <a:cubicBezTo>
                    <a:pt x="25" y="42"/>
                    <a:pt x="27" y="44"/>
                    <a:pt x="27" y="44"/>
                  </a:cubicBezTo>
                  <a:close/>
                  <a:moveTo>
                    <a:pt x="64" y="33"/>
                  </a:moveTo>
                  <a:cubicBezTo>
                    <a:pt x="63" y="33"/>
                    <a:pt x="63" y="33"/>
                    <a:pt x="63" y="34"/>
                  </a:cubicBezTo>
                  <a:cubicBezTo>
                    <a:pt x="63" y="34"/>
                    <a:pt x="63" y="34"/>
                    <a:pt x="63" y="34"/>
                  </a:cubicBezTo>
                  <a:cubicBezTo>
                    <a:pt x="63" y="34"/>
                    <a:pt x="63" y="34"/>
                    <a:pt x="63" y="34"/>
                  </a:cubicBezTo>
                  <a:cubicBezTo>
                    <a:pt x="63" y="34"/>
                    <a:pt x="63" y="34"/>
                    <a:pt x="64" y="33"/>
                  </a:cubicBezTo>
                  <a:close/>
                  <a:moveTo>
                    <a:pt x="87" y="0"/>
                  </a:moveTo>
                  <a:cubicBezTo>
                    <a:pt x="87" y="0"/>
                    <a:pt x="87" y="0"/>
                    <a:pt x="87" y="1"/>
                  </a:cubicBezTo>
                  <a:cubicBezTo>
                    <a:pt x="87" y="1"/>
                    <a:pt x="87" y="1"/>
                    <a:pt x="87" y="1"/>
                  </a:cubicBezTo>
                  <a:cubicBezTo>
                    <a:pt x="88" y="1"/>
                    <a:pt x="88" y="2"/>
                    <a:pt x="88" y="2"/>
                  </a:cubicBezTo>
                  <a:cubicBezTo>
                    <a:pt x="88" y="3"/>
                    <a:pt x="88" y="6"/>
                    <a:pt x="88" y="7"/>
                  </a:cubicBezTo>
                  <a:cubicBezTo>
                    <a:pt x="88" y="8"/>
                    <a:pt x="87" y="9"/>
                    <a:pt x="87" y="10"/>
                  </a:cubicBezTo>
                  <a:cubicBezTo>
                    <a:pt x="86" y="11"/>
                    <a:pt x="84" y="12"/>
                    <a:pt x="83" y="13"/>
                  </a:cubicBezTo>
                  <a:cubicBezTo>
                    <a:pt x="82" y="13"/>
                    <a:pt x="82" y="13"/>
                    <a:pt x="81" y="14"/>
                  </a:cubicBezTo>
                  <a:cubicBezTo>
                    <a:pt x="81" y="14"/>
                    <a:pt x="80" y="14"/>
                    <a:pt x="79" y="14"/>
                  </a:cubicBezTo>
                  <a:cubicBezTo>
                    <a:pt x="79" y="15"/>
                    <a:pt x="79" y="15"/>
                    <a:pt x="78" y="15"/>
                  </a:cubicBezTo>
                  <a:cubicBezTo>
                    <a:pt x="78" y="15"/>
                    <a:pt x="77" y="15"/>
                    <a:pt x="77" y="16"/>
                  </a:cubicBezTo>
                  <a:cubicBezTo>
                    <a:pt x="76" y="16"/>
                    <a:pt x="76" y="16"/>
                    <a:pt x="76" y="17"/>
                  </a:cubicBezTo>
                  <a:cubicBezTo>
                    <a:pt x="76" y="17"/>
                    <a:pt x="74" y="17"/>
                    <a:pt x="74" y="17"/>
                  </a:cubicBezTo>
                  <a:cubicBezTo>
                    <a:pt x="74" y="17"/>
                    <a:pt x="74" y="17"/>
                    <a:pt x="74" y="17"/>
                  </a:cubicBezTo>
                  <a:cubicBezTo>
                    <a:pt x="74" y="17"/>
                    <a:pt x="74" y="18"/>
                    <a:pt x="74" y="18"/>
                  </a:cubicBezTo>
                  <a:cubicBezTo>
                    <a:pt x="72" y="18"/>
                    <a:pt x="71" y="19"/>
                    <a:pt x="70" y="20"/>
                  </a:cubicBezTo>
                  <a:cubicBezTo>
                    <a:pt x="70" y="20"/>
                    <a:pt x="70" y="20"/>
                    <a:pt x="70" y="20"/>
                  </a:cubicBezTo>
                  <a:cubicBezTo>
                    <a:pt x="70" y="20"/>
                    <a:pt x="69" y="20"/>
                    <a:pt x="69" y="20"/>
                  </a:cubicBezTo>
                  <a:cubicBezTo>
                    <a:pt x="69" y="20"/>
                    <a:pt x="68" y="21"/>
                    <a:pt x="68" y="21"/>
                  </a:cubicBezTo>
                  <a:cubicBezTo>
                    <a:pt x="68" y="21"/>
                    <a:pt x="67" y="21"/>
                    <a:pt x="67" y="22"/>
                  </a:cubicBezTo>
                  <a:cubicBezTo>
                    <a:pt x="67" y="22"/>
                    <a:pt x="66" y="22"/>
                    <a:pt x="66" y="22"/>
                  </a:cubicBezTo>
                  <a:cubicBezTo>
                    <a:pt x="66" y="22"/>
                    <a:pt x="66" y="22"/>
                    <a:pt x="66" y="23"/>
                  </a:cubicBezTo>
                  <a:cubicBezTo>
                    <a:pt x="65" y="22"/>
                    <a:pt x="65" y="23"/>
                    <a:pt x="64" y="23"/>
                  </a:cubicBezTo>
                  <a:cubicBezTo>
                    <a:pt x="63" y="24"/>
                    <a:pt x="64" y="25"/>
                    <a:pt x="65" y="26"/>
                  </a:cubicBezTo>
                  <a:cubicBezTo>
                    <a:pt x="66" y="26"/>
                    <a:pt x="66" y="26"/>
                    <a:pt x="67" y="27"/>
                  </a:cubicBezTo>
                  <a:cubicBezTo>
                    <a:pt x="67" y="27"/>
                    <a:pt x="67" y="27"/>
                    <a:pt x="68" y="27"/>
                  </a:cubicBezTo>
                  <a:cubicBezTo>
                    <a:pt x="68" y="27"/>
                    <a:pt x="69" y="27"/>
                    <a:pt x="69" y="27"/>
                  </a:cubicBezTo>
                  <a:cubicBezTo>
                    <a:pt x="70" y="27"/>
                    <a:pt x="70" y="27"/>
                    <a:pt x="71" y="27"/>
                  </a:cubicBezTo>
                  <a:cubicBezTo>
                    <a:pt x="71" y="27"/>
                    <a:pt x="71" y="28"/>
                    <a:pt x="72" y="27"/>
                  </a:cubicBezTo>
                  <a:cubicBezTo>
                    <a:pt x="72" y="27"/>
                    <a:pt x="72" y="27"/>
                    <a:pt x="72" y="27"/>
                  </a:cubicBezTo>
                  <a:cubicBezTo>
                    <a:pt x="72" y="28"/>
                    <a:pt x="72" y="28"/>
                    <a:pt x="72" y="28"/>
                  </a:cubicBezTo>
                  <a:cubicBezTo>
                    <a:pt x="73" y="28"/>
                    <a:pt x="74" y="28"/>
                    <a:pt x="75" y="28"/>
                  </a:cubicBezTo>
                  <a:cubicBezTo>
                    <a:pt x="75" y="28"/>
                    <a:pt x="75" y="28"/>
                    <a:pt x="75" y="28"/>
                  </a:cubicBezTo>
                  <a:cubicBezTo>
                    <a:pt x="75" y="28"/>
                    <a:pt x="75" y="28"/>
                    <a:pt x="75" y="28"/>
                  </a:cubicBezTo>
                  <a:cubicBezTo>
                    <a:pt x="75" y="28"/>
                    <a:pt x="76" y="29"/>
                    <a:pt x="76" y="29"/>
                  </a:cubicBezTo>
                  <a:cubicBezTo>
                    <a:pt x="78" y="29"/>
                    <a:pt x="79" y="28"/>
                    <a:pt x="81" y="28"/>
                  </a:cubicBezTo>
                  <a:cubicBezTo>
                    <a:pt x="81" y="28"/>
                    <a:pt x="82" y="27"/>
                    <a:pt x="82" y="28"/>
                  </a:cubicBezTo>
                  <a:cubicBezTo>
                    <a:pt x="82" y="27"/>
                    <a:pt x="84" y="27"/>
                    <a:pt x="84" y="27"/>
                  </a:cubicBezTo>
                  <a:cubicBezTo>
                    <a:pt x="84" y="26"/>
                    <a:pt x="86" y="27"/>
                    <a:pt x="87" y="27"/>
                  </a:cubicBezTo>
                  <a:cubicBezTo>
                    <a:pt x="87" y="27"/>
                    <a:pt x="87" y="27"/>
                    <a:pt x="87" y="27"/>
                  </a:cubicBezTo>
                  <a:cubicBezTo>
                    <a:pt x="88" y="27"/>
                    <a:pt x="88" y="27"/>
                    <a:pt x="87" y="27"/>
                  </a:cubicBezTo>
                  <a:cubicBezTo>
                    <a:pt x="88" y="28"/>
                    <a:pt x="88" y="28"/>
                    <a:pt x="87" y="29"/>
                  </a:cubicBezTo>
                  <a:cubicBezTo>
                    <a:pt x="87" y="29"/>
                    <a:pt x="86" y="30"/>
                    <a:pt x="85" y="30"/>
                  </a:cubicBezTo>
                  <a:cubicBezTo>
                    <a:pt x="85" y="30"/>
                    <a:pt x="84" y="31"/>
                    <a:pt x="83" y="31"/>
                  </a:cubicBezTo>
                  <a:cubicBezTo>
                    <a:pt x="82" y="32"/>
                    <a:pt x="81" y="33"/>
                    <a:pt x="79" y="33"/>
                  </a:cubicBezTo>
                  <a:cubicBezTo>
                    <a:pt x="78" y="34"/>
                    <a:pt x="78" y="34"/>
                    <a:pt x="77" y="35"/>
                  </a:cubicBezTo>
                  <a:cubicBezTo>
                    <a:pt x="76" y="35"/>
                    <a:pt x="75" y="35"/>
                    <a:pt x="74" y="35"/>
                  </a:cubicBezTo>
                  <a:cubicBezTo>
                    <a:pt x="73" y="35"/>
                    <a:pt x="72" y="36"/>
                    <a:pt x="72" y="36"/>
                  </a:cubicBezTo>
                  <a:cubicBezTo>
                    <a:pt x="71" y="37"/>
                    <a:pt x="70" y="36"/>
                    <a:pt x="69" y="36"/>
                  </a:cubicBezTo>
                  <a:cubicBezTo>
                    <a:pt x="67" y="37"/>
                    <a:pt x="66" y="37"/>
                    <a:pt x="64" y="37"/>
                  </a:cubicBezTo>
                  <a:cubicBezTo>
                    <a:pt x="63" y="37"/>
                    <a:pt x="62" y="36"/>
                    <a:pt x="61" y="36"/>
                  </a:cubicBezTo>
                  <a:cubicBezTo>
                    <a:pt x="61" y="36"/>
                    <a:pt x="60" y="36"/>
                    <a:pt x="60" y="37"/>
                  </a:cubicBezTo>
                  <a:cubicBezTo>
                    <a:pt x="59" y="37"/>
                    <a:pt x="57" y="36"/>
                    <a:pt x="56" y="36"/>
                  </a:cubicBezTo>
                  <a:cubicBezTo>
                    <a:pt x="56" y="36"/>
                    <a:pt x="56" y="35"/>
                    <a:pt x="55" y="36"/>
                  </a:cubicBezTo>
                  <a:cubicBezTo>
                    <a:pt x="55" y="36"/>
                    <a:pt x="54" y="36"/>
                    <a:pt x="54" y="36"/>
                  </a:cubicBezTo>
                  <a:cubicBezTo>
                    <a:pt x="54" y="36"/>
                    <a:pt x="54" y="36"/>
                    <a:pt x="54" y="36"/>
                  </a:cubicBezTo>
                  <a:cubicBezTo>
                    <a:pt x="54" y="36"/>
                    <a:pt x="54" y="36"/>
                    <a:pt x="54" y="35"/>
                  </a:cubicBezTo>
                  <a:cubicBezTo>
                    <a:pt x="54" y="35"/>
                    <a:pt x="54" y="35"/>
                    <a:pt x="54" y="35"/>
                  </a:cubicBezTo>
                  <a:cubicBezTo>
                    <a:pt x="53" y="35"/>
                    <a:pt x="53" y="36"/>
                    <a:pt x="53" y="36"/>
                  </a:cubicBezTo>
                  <a:cubicBezTo>
                    <a:pt x="52" y="36"/>
                    <a:pt x="52" y="36"/>
                    <a:pt x="51" y="36"/>
                  </a:cubicBezTo>
                  <a:cubicBezTo>
                    <a:pt x="51" y="36"/>
                    <a:pt x="46" y="35"/>
                    <a:pt x="45" y="35"/>
                  </a:cubicBezTo>
                  <a:cubicBezTo>
                    <a:pt x="45" y="35"/>
                    <a:pt x="44" y="35"/>
                    <a:pt x="44" y="35"/>
                  </a:cubicBezTo>
                  <a:cubicBezTo>
                    <a:pt x="44" y="35"/>
                    <a:pt x="44" y="35"/>
                    <a:pt x="44" y="35"/>
                  </a:cubicBezTo>
                  <a:cubicBezTo>
                    <a:pt x="44" y="35"/>
                    <a:pt x="44" y="34"/>
                    <a:pt x="44" y="34"/>
                  </a:cubicBezTo>
                  <a:cubicBezTo>
                    <a:pt x="44" y="34"/>
                    <a:pt x="44" y="34"/>
                    <a:pt x="44" y="34"/>
                  </a:cubicBezTo>
                  <a:cubicBezTo>
                    <a:pt x="43" y="34"/>
                    <a:pt x="43" y="34"/>
                    <a:pt x="43" y="34"/>
                  </a:cubicBezTo>
                  <a:cubicBezTo>
                    <a:pt x="43" y="34"/>
                    <a:pt x="43" y="34"/>
                    <a:pt x="43" y="34"/>
                  </a:cubicBezTo>
                  <a:cubicBezTo>
                    <a:pt x="43" y="34"/>
                    <a:pt x="43" y="34"/>
                    <a:pt x="42" y="34"/>
                  </a:cubicBezTo>
                  <a:cubicBezTo>
                    <a:pt x="42" y="34"/>
                    <a:pt x="40" y="34"/>
                    <a:pt x="40" y="34"/>
                  </a:cubicBezTo>
                  <a:cubicBezTo>
                    <a:pt x="40" y="33"/>
                    <a:pt x="38" y="34"/>
                    <a:pt x="38" y="34"/>
                  </a:cubicBezTo>
                  <a:cubicBezTo>
                    <a:pt x="38" y="34"/>
                    <a:pt x="38" y="34"/>
                    <a:pt x="38" y="34"/>
                  </a:cubicBezTo>
                  <a:cubicBezTo>
                    <a:pt x="37" y="34"/>
                    <a:pt x="36" y="34"/>
                    <a:pt x="36" y="34"/>
                  </a:cubicBezTo>
                  <a:cubicBezTo>
                    <a:pt x="36" y="35"/>
                    <a:pt x="36" y="35"/>
                    <a:pt x="36" y="35"/>
                  </a:cubicBezTo>
                  <a:cubicBezTo>
                    <a:pt x="35" y="35"/>
                    <a:pt x="35" y="36"/>
                    <a:pt x="34" y="37"/>
                  </a:cubicBezTo>
                  <a:cubicBezTo>
                    <a:pt x="34" y="36"/>
                    <a:pt x="33" y="37"/>
                    <a:pt x="32" y="37"/>
                  </a:cubicBezTo>
                  <a:cubicBezTo>
                    <a:pt x="31" y="37"/>
                    <a:pt x="30" y="36"/>
                    <a:pt x="30" y="36"/>
                  </a:cubicBezTo>
                  <a:cubicBezTo>
                    <a:pt x="29" y="36"/>
                    <a:pt x="28" y="36"/>
                    <a:pt x="27" y="37"/>
                  </a:cubicBezTo>
                  <a:cubicBezTo>
                    <a:pt x="26" y="37"/>
                    <a:pt x="26" y="37"/>
                    <a:pt x="26" y="37"/>
                  </a:cubicBezTo>
                  <a:cubicBezTo>
                    <a:pt x="25" y="37"/>
                    <a:pt x="24" y="37"/>
                    <a:pt x="24" y="37"/>
                  </a:cubicBezTo>
                  <a:cubicBezTo>
                    <a:pt x="23" y="37"/>
                    <a:pt x="23" y="38"/>
                    <a:pt x="23" y="38"/>
                  </a:cubicBezTo>
                  <a:cubicBezTo>
                    <a:pt x="22" y="38"/>
                    <a:pt x="22" y="38"/>
                    <a:pt x="22" y="38"/>
                  </a:cubicBezTo>
                  <a:cubicBezTo>
                    <a:pt x="22" y="38"/>
                    <a:pt x="22" y="38"/>
                    <a:pt x="22" y="38"/>
                  </a:cubicBezTo>
                  <a:cubicBezTo>
                    <a:pt x="21" y="38"/>
                    <a:pt x="21" y="38"/>
                    <a:pt x="20" y="38"/>
                  </a:cubicBezTo>
                  <a:cubicBezTo>
                    <a:pt x="20" y="38"/>
                    <a:pt x="19" y="38"/>
                    <a:pt x="19" y="38"/>
                  </a:cubicBezTo>
                  <a:cubicBezTo>
                    <a:pt x="19" y="38"/>
                    <a:pt x="18" y="38"/>
                    <a:pt x="18" y="39"/>
                  </a:cubicBezTo>
                  <a:cubicBezTo>
                    <a:pt x="17" y="39"/>
                    <a:pt x="17" y="38"/>
                    <a:pt x="16" y="38"/>
                  </a:cubicBezTo>
                  <a:cubicBezTo>
                    <a:pt x="16" y="38"/>
                    <a:pt x="15" y="38"/>
                    <a:pt x="15" y="38"/>
                  </a:cubicBezTo>
                  <a:cubicBezTo>
                    <a:pt x="14" y="38"/>
                    <a:pt x="13" y="38"/>
                    <a:pt x="11" y="38"/>
                  </a:cubicBezTo>
                  <a:cubicBezTo>
                    <a:pt x="11" y="38"/>
                    <a:pt x="10" y="38"/>
                    <a:pt x="10" y="37"/>
                  </a:cubicBezTo>
                  <a:cubicBezTo>
                    <a:pt x="9" y="37"/>
                    <a:pt x="9" y="37"/>
                    <a:pt x="8" y="37"/>
                  </a:cubicBezTo>
                  <a:cubicBezTo>
                    <a:pt x="8" y="37"/>
                    <a:pt x="6" y="36"/>
                    <a:pt x="6" y="36"/>
                  </a:cubicBezTo>
                  <a:cubicBezTo>
                    <a:pt x="6" y="36"/>
                    <a:pt x="6" y="36"/>
                    <a:pt x="6" y="36"/>
                  </a:cubicBezTo>
                  <a:cubicBezTo>
                    <a:pt x="6" y="36"/>
                    <a:pt x="5" y="37"/>
                    <a:pt x="5" y="37"/>
                  </a:cubicBezTo>
                  <a:cubicBezTo>
                    <a:pt x="5" y="37"/>
                    <a:pt x="5" y="37"/>
                    <a:pt x="5" y="37"/>
                  </a:cubicBezTo>
                  <a:cubicBezTo>
                    <a:pt x="5" y="37"/>
                    <a:pt x="5" y="37"/>
                    <a:pt x="5" y="37"/>
                  </a:cubicBezTo>
                  <a:cubicBezTo>
                    <a:pt x="5" y="37"/>
                    <a:pt x="5" y="37"/>
                    <a:pt x="5" y="36"/>
                  </a:cubicBezTo>
                  <a:cubicBezTo>
                    <a:pt x="4" y="37"/>
                    <a:pt x="4" y="37"/>
                    <a:pt x="4" y="37"/>
                  </a:cubicBezTo>
                  <a:cubicBezTo>
                    <a:pt x="3" y="36"/>
                    <a:pt x="3" y="36"/>
                    <a:pt x="3" y="36"/>
                  </a:cubicBezTo>
                  <a:cubicBezTo>
                    <a:pt x="2" y="36"/>
                    <a:pt x="2" y="36"/>
                    <a:pt x="1" y="35"/>
                  </a:cubicBezTo>
                  <a:cubicBezTo>
                    <a:pt x="1" y="35"/>
                    <a:pt x="1" y="34"/>
                    <a:pt x="0" y="33"/>
                  </a:cubicBezTo>
                  <a:cubicBezTo>
                    <a:pt x="1" y="32"/>
                    <a:pt x="1" y="31"/>
                    <a:pt x="1" y="30"/>
                  </a:cubicBezTo>
                  <a:cubicBezTo>
                    <a:pt x="2" y="30"/>
                    <a:pt x="3" y="30"/>
                    <a:pt x="4" y="30"/>
                  </a:cubicBezTo>
                  <a:cubicBezTo>
                    <a:pt x="6" y="30"/>
                    <a:pt x="7" y="30"/>
                    <a:pt x="8" y="30"/>
                  </a:cubicBezTo>
                  <a:cubicBezTo>
                    <a:pt x="9" y="30"/>
                    <a:pt x="9" y="30"/>
                    <a:pt x="10" y="29"/>
                  </a:cubicBezTo>
                  <a:cubicBezTo>
                    <a:pt x="10" y="29"/>
                    <a:pt x="11" y="30"/>
                    <a:pt x="11" y="30"/>
                  </a:cubicBezTo>
                  <a:cubicBezTo>
                    <a:pt x="12" y="29"/>
                    <a:pt x="13" y="28"/>
                    <a:pt x="13" y="28"/>
                  </a:cubicBezTo>
                  <a:cubicBezTo>
                    <a:pt x="14" y="28"/>
                    <a:pt x="15" y="29"/>
                    <a:pt x="15" y="28"/>
                  </a:cubicBezTo>
                  <a:cubicBezTo>
                    <a:pt x="15" y="28"/>
                    <a:pt x="15" y="28"/>
                    <a:pt x="15" y="28"/>
                  </a:cubicBezTo>
                  <a:cubicBezTo>
                    <a:pt x="16" y="28"/>
                    <a:pt x="16" y="28"/>
                    <a:pt x="16" y="28"/>
                  </a:cubicBezTo>
                  <a:cubicBezTo>
                    <a:pt x="17" y="28"/>
                    <a:pt x="17" y="28"/>
                    <a:pt x="17" y="28"/>
                  </a:cubicBezTo>
                  <a:cubicBezTo>
                    <a:pt x="18" y="28"/>
                    <a:pt x="20" y="27"/>
                    <a:pt x="21" y="27"/>
                  </a:cubicBezTo>
                  <a:cubicBezTo>
                    <a:pt x="22" y="27"/>
                    <a:pt x="22" y="26"/>
                    <a:pt x="23" y="26"/>
                  </a:cubicBezTo>
                  <a:cubicBezTo>
                    <a:pt x="24" y="26"/>
                    <a:pt x="25" y="26"/>
                    <a:pt x="26" y="26"/>
                  </a:cubicBezTo>
                  <a:cubicBezTo>
                    <a:pt x="26" y="26"/>
                    <a:pt x="27" y="25"/>
                    <a:pt x="27" y="25"/>
                  </a:cubicBezTo>
                  <a:cubicBezTo>
                    <a:pt x="27" y="25"/>
                    <a:pt x="27" y="24"/>
                    <a:pt x="27" y="24"/>
                  </a:cubicBezTo>
                  <a:cubicBezTo>
                    <a:pt x="27" y="24"/>
                    <a:pt x="28" y="24"/>
                    <a:pt x="28" y="24"/>
                  </a:cubicBezTo>
                  <a:cubicBezTo>
                    <a:pt x="28" y="23"/>
                    <a:pt x="28" y="23"/>
                    <a:pt x="28" y="23"/>
                  </a:cubicBezTo>
                  <a:cubicBezTo>
                    <a:pt x="27" y="23"/>
                    <a:pt x="27" y="22"/>
                    <a:pt x="26" y="22"/>
                  </a:cubicBezTo>
                  <a:cubicBezTo>
                    <a:pt x="26" y="22"/>
                    <a:pt x="26" y="21"/>
                    <a:pt x="26" y="21"/>
                  </a:cubicBezTo>
                  <a:cubicBezTo>
                    <a:pt x="25" y="20"/>
                    <a:pt x="24" y="20"/>
                    <a:pt x="24" y="18"/>
                  </a:cubicBezTo>
                  <a:cubicBezTo>
                    <a:pt x="24" y="18"/>
                    <a:pt x="23" y="18"/>
                    <a:pt x="24" y="18"/>
                  </a:cubicBezTo>
                  <a:cubicBezTo>
                    <a:pt x="23" y="17"/>
                    <a:pt x="23" y="17"/>
                    <a:pt x="22" y="17"/>
                  </a:cubicBezTo>
                  <a:cubicBezTo>
                    <a:pt x="22" y="16"/>
                    <a:pt x="22" y="16"/>
                    <a:pt x="22" y="16"/>
                  </a:cubicBezTo>
                  <a:cubicBezTo>
                    <a:pt x="22" y="16"/>
                    <a:pt x="22" y="16"/>
                    <a:pt x="22" y="16"/>
                  </a:cubicBezTo>
                  <a:cubicBezTo>
                    <a:pt x="22" y="16"/>
                    <a:pt x="21" y="16"/>
                    <a:pt x="21" y="16"/>
                  </a:cubicBezTo>
                  <a:cubicBezTo>
                    <a:pt x="21" y="15"/>
                    <a:pt x="20" y="15"/>
                    <a:pt x="20" y="14"/>
                  </a:cubicBezTo>
                  <a:cubicBezTo>
                    <a:pt x="19" y="14"/>
                    <a:pt x="19" y="14"/>
                    <a:pt x="19" y="13"/>
                  </a:cubicBezTo>
                  <a:cubicBezTo>
                    <a:pt x="18" y="13"/>
                    <a:pt x="18" y="13"/>
                    <a:pt x="17" y="13"/>
                  </a:cubicBezTo>
                  <a:cubicBezTo>
                    <a:pt x="16" y="12"/>
                    <a:pt x="16" y="11"/>
                    <a:pt x="15" y="10"/>
                  </a:cubicBezTo>
                  <a:cubicBezTo>
                    <a:pt x="14" y="9"/>
                    <a:pt x="14" y="9"/>
                    <a:pt x="14" y="9"/>
                  </a:cubicBezTo>
                  <a:cubicBezTo>
                    <a:pt x="14" y="8"/>
                    <a:pt x="14" y="7"/>
                    <a:pt x="13" y="6"/>
                  </a:cubicBezTo>
                  <a:cubicBezTo>
                    <a:pt x="13" y="6"/>
                    <a:pt x="13" y="5"/>
                    <a:pt x="13" y="5"/>
                  </a:cubicBezTo>
                  <a:cubicBezTo>
                    <a:pt x="13" y="4"/>
                    <a:pt x="13" y="4"/>
                    <a:pt x="13" y="4"/>
                  </a:cubicBezTo>
                  <a:cubicBezTo>
                    <a:pt x="13" y="3"/>
                    <a:pt x="13" y="2"/>
                    <a:pt x="13" y="1"/>
                  </a:cubicBezTo>
                  <a:cubicBezTo>
                    <a:pt x="13" y="1"/>
                    <a:pt x="14" y="1"/>
                    <a:pt x="13" y="1"/>
                  </a:cubicBezTo>
                  <a:cubicBezTo>
                    <a:pt x="14" y="1"/>
                    <a:pt x="13" y="1"/>
                    <a:pt x="14" y="1"/>
                  </a:cubicBezTo>
                  <a:cubicBezTo>
                    <a:pt x="15" y="1"/>
                    <a:pt x="16" y="1"/>
                    <a:pt x="17" y="2"/>
                  </a:cubicBezTo>
                  <a:cubicBezTo>
                    <a:pt x="17" y="2"/>
                    <a:pt x="18" y="2"/>
                    <a:pt x="18" y="2"/>
                  </a:cubicBezTo>
                  <a:cubicBezTo>
                    <a:pt x="18" y="3"/>
                    <a:pt x="19" y="3"/>
                    <a:pt x="19" y="3"/>
                  </a:cubicBezTo>
                  <a:cubicBezTo>
                    <a:pt x="20" y="3"/>
                    <a:pt x="20" y="4"/>
                    <a:pt x="20" y="4"/>
                  </a:cubicBezTo>
                  <a:cubicBezTo>
                    <a:pt x="20" y="4"/>
                    <a:pt x="20" y="4"/>
                    <a:pt x="20" y="4"/>
                  </a:cubicBezTo>
                  <a:cubicBezTo>
                    <a:pt x="20" y="4"/>
                    <a:pt x="20" y="4"/>
                    <a:pt x="20" y="4"/>
                  </a:cubicBezTo>
                  <a:cubicBezTo>
                    <a:pt x="20" y="4"/>
                    <a:pt x="21" y="5"/>
                    <a:pt x="21" y="5"/>
                  </a:cubicBezTo>
                  <a:cubicBezTo>
                    <a:pt x="23" y="5"/>
                    <a:pt x="24" y="7"/>
                    <a:pt x="25" y="8"/>
                  </a:cubicBezTo>
                  <a:cubicBezTo>
                    <a:pt x="25" y="8"/>
                    <a:pt x="25" y="8"/>
                    <a:pt x="25" y="8"/>
                  </a:cubicBezTo>
                  <a:cubicBezTo>
                    <a:pt x="25" y="8"/>
                    <a:pt x="25" y="8"/>
                    <a:pt x="25" y="8"/>
                  </a:cubicBezTo>
                  <a:cubicBezTo>
                    <a:pt x="26" y="8"/>
                    <a:pt x="26" y="8"/>
                    <a:pt x="27" y="9"/>
                  </a:cubicBezTo>
                  <a:cubicBezTo>
                    <a:pt x="27" y="9"/>
                    <a:pt x="27" y="9"/>
                    <a:pt x="27" y="9"/>
                  </a:cubicBezTo>
                  <a:cubicBezTo>
                    <a:pt x="28" y="9"/>
                    <a:pt x="28" y="9"/>
                    <a:pt x="28" y="9"/>
                  </a:cubicBezTo>
                  <a:cubicBezTo>
                    <a:pt x="28" y="10"/>
                    <a:pt x="28" y="10"/>
                    <a:pt x="29" y="9"/>
                  </a:cubicBezTo>
                  <a:cubicBezTo>
                    <a:pt x="29" y="9"/>
                    <a:pt x="29" y="9"/>
                    <a:pt x="29" y="10"/>
                  </a:cubicBezTo>
                  <a:cubicBezTo>
                    <a:pt x="29" y="9"/>
                    <a:pt x="29" y="9"/>
                    <a:pt x="29" y="9"/>
                  </a:cubicBezTo>
                  <a:cubicBezTo>
                    <a:pt x="29" y="10"/>
                    <a:pt x="30" y="10"/>
                    <a:pt x="31" y="11"/>
                  </a:cubicBezTo>
                  <a:cubicBezTo>
                    <a:pt x="31" y="11"/>
                    <a:pt x="31" y="11"/>
                    <a:pt x="32" y="11"/>
                  </a:cubicBezTo>
                  <a:cubicBezTo>
                    <a:pt x="32" y="11"/>
                    <a:pt x="32" y="12"/>
                    <a:pt x="32" y="12"/>
                  </a:cubicBezTo>
                  <a:cubicBezTo>
                    <a:pt x="32" y="12"/>
                    <a:pt x="32" y="12"/>
                    <a:pt x="32" y="12"/>
                  </a:cubicBezTo>
                  <a:cubicBezTo>
                    <a:pt x="32" y="12"/>
                    <a:pt x="33" y="13"/>
                    <a:pt x="33" y="13"/>
                  </a:cubicBezTo>
                  <a:cubicBezTo>
                    <a:pt x="33" y="13"/>
                    <a:pt x="33" y="13"/>
                    <a:pt x="33" y="13"/>
                  </a:cubicBezTo>
                  <a:cubicBezTo>
                    <a:pt x="35" y="13"/>
                    <a:pt x="35" y="14"/>
                    <a:pt x="36" y="15"/>
                  </a:cubicBezTo>
                  <a:cubicBezTo>
                    <a:pt x="37" y="15"/>
                    <a:pt x="37" y="15"/>
                    <a:pt x="37" y="16"/>
                  </a:cubicBezTo>
                  <a:cubicBezTo>
                    <a:pt x="38" y="16"/>
                    <a:pt x="38" y="16"/>
                    <a:pt x="39" y="16"/>
                  </a:cubicBezTo>
                  <a:cubicBezTo>
                    <a:pt x="40" y="17"/>
                    <a:pt x="42" y="17"/>
                    <a:pt x="43" y="16"/>
                  </a:cubicBezTo>
                  <a:cubicBezTo>
                    <a:pt x="43" y="16"/>
                    <a:pt x="45" y="16"/>
                    <a:pt x="45" y="16"/>
                  </a:cubicBezTo>
                  <a:cubicBezTo>
                    <a:pt x="46" y="18"/>
                    <a:pt x="47" y="17"/>
                    <a:pt x="48" y="17"/>
                  </a:cubicBezTo>
                  <a:cubicBezTo>
                    <a:pt x="49" y="17"/>
                    <a:pt x="49" y="17"/>
                    <a:pt x="50" y="16"/>
                  </a:cubicBezTo>
                  <a:cubicBezTo>
                    <a:pt x="51" y="16"/>
                    <a:pt x="51" y="15"/>
                    <a:pt x="52" y="14"/>
                  </a:cubicBezTo>
                  <a:cubicBezTo>
                    <a:pt x="53" y="14"/>
                    <a:pt x="53" y="14"/>
                    <a:pt x="53" y="14"/>
                  </a:cubicBezTo>
                  <a:cubicBezTo>
                    <a:pt x="53" y="14"/>
                    <a:pt x="53" y="14"/>
                    <a:pt x="53" y="14"/>
                  </a:cubicBezTo>
                  <a:cubicBezTo>
                    <a:pt x="53" y="14"/>
                    <a:pt x="53" y="14"/>
                    <a:pt x="53" y="14"/>
                  </a:cubicBezTo>
                  <a:cubicBezTo>
                    <a:pt x="55" y="14"/>
                    <a:pt x="56" y="14"/>
                    <a:pt x="56" y="13"/>
                  </a:cubicBezTo>
                  <a:cubicBezTo>
                    <a:pt x="56" y="13"/>
                    <a:pt x="56" y="13"/>
                    <a:pt x="57" y="13"/>
                  </a:cubicBezTo>
                  <a:cubicBezTo>
                    <a:pt x="57" y="13"/>
                    <a:pt x="57" y="13"/>
                    <a:pt x="57" y="13"/>
                  </a:cubicBezTo>
                  <a:cubicBezTo>
                    <a:pt x="57" y="13"/>
                    <a:pt x="58" y="12"/>
                    <a:pt x="59" y="13"/>
                  </a:cubicBezTo>
                  <a:cubicBezTo>
                    <a:pt x="60" y="11"/>
                    <a:pt x="61" y="12"/>
                    <a:pt x="63" y="11"/>
                  </a:cubicBezTo>
                  <a:cubicBezTo>
                    <a:pt x="63" y="11"/>
                    <a:pt x="63" y="11"/>
                    <a:pt x="63" y="10"/>
                  </a:cubicBezTo>
                  <a:cubicBezTo>
                    <a:pt x="64" y="10"/>
                    <a:pt x="64" y="10"/>
                    <a:pt x="65" y="10"/>
                  </a:cubicBezTo>
                  <a:cubicBezTo>
                    <a:pt x="65" y="10"/>
                    <a:pt x="65" y="10"/>
                    <a:pt x="66" y="10"/>
                  </a:cubicBezTo>
                  <a:cubicBezTo>
                    <a:pt x="66" y="9"/>
                    <a:pt x="67" y="9"/>
                    <a:pt x="67" y="9"/>
                  </a:cubicBezTo>
                  <a:cubicBezTo>
                    <a:pt x="67" y="9"/>
                    <a:pt x="68" y="9"/>
                    <a:pt x="68" y="8"/>
                  </a:cubicBezTo>
                  <a:cubicBezTo>
                    <a:pt x="69" y="8"/>
                    <a:pt x="69" y="8"/>
                    <a:pt x="69" y="8"/>
                  </a:cubicBezTo>
                  <a:cubicBezTo>
                    <a:pt x="69" y="8"/>
                    <a:pt x="69" y="8"/>
                    <a:pt x="69" y="8"/>
                  </a:cubicBezTo>
                  <a:cubicBezTo>
                    <a:pt x="69" y="7"/>
                    <a:pt x="70" y="7"/>
                    <a:pt x="71" y="7"/>
                  </a:cubicBezTo>
                  <a:cubicBezTo>
                    <a:pt x="71" y="7"/>
                    <a:pt x="72" y="7"/>
                    <a:pt x="72" y="6"/>
                  </a:cubicBezTo>
                  <a:cubicBezTo>
                    <a:pt x="73" y="7"/>
                    <a:pt x="74" y="5"/>
                    <a:pt x="75" y="5"/>
                  </a:cubicBezTo>
                  <a:cubicBezTo>
                    <a:pt x="75" y="4"/>
                    <a:pt x="78" y="4"/>
                    <a:pt x="78" y="4"/>
                  </a:cubicBezTo>
                  <a:cubicBezTo>
                    <a:pt x="79" y="3"/>
                    <a:pt x="80" y="2"/>
                    <a:pt x="81" y="2"/>
                  </a:cubicBezTo>
                  <a:cubicBezTo>
                    <a:pt x="81" y="2"/>
                    <a:pt x="82" y="2"/>
                    <a:pt x="82" y="2"/>
                  </a:cubicBezTo>
                  <a:cubicBezTo>
                    <a:pt x="83" y="2"/>
                    <a:pt x="83" y="2"/>
                    <a:pt x="83" y="2"/>
                  </a:cubicBezTo>
                  <a:cubicBezTo>
                    <a:pt x="84" y="2"/>
                    <a:pt x="84" y="2"/>
                    <a:pt x="84" y="2"/>
                  </a:cubicBezTo>
                  <a:cubicBezTo>
                    <a:pt x="84" y="1"/>
                    <a:pt x="85" y="1"/>
                    <a:pt x="85" y="0"/>
                  </a:cubicBezTo>
                  <a:cubicBezTo>
                    <a:pt x="85" y="0"/>
                    <a:pt x="85" y="0"/>
                    <a:pt x="85" y="0"/>
                  </a:cubicBezTo>
                  <a:cubicBezTo>
                    <a:pt x="86" y="0"/>
                    <a:pt x="86"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Freeform 12"/>
            <p:cNvSpPr>
              <a:spLocks noEditPoints="1"/>
            </p:cNvSpPr>
            <p:nvPr/>
          </p:nvSpPr>
          <p:spPr bwMode="auto">
            <a:xfrm>
              <a:off x="7040563" y="3106738"/>
              <a:ext cx="366712" cy="227013"/>
            </a:xfrm>
            <a:custGeom>
              <a:avLst/>
              <a:gdLst>
                <a:gd name="T0" fmla="*/ 58 w 135"/>
                <a:gd name="T1" fmla="*/ 80 h 83"/>
                <a:gd name="T2" fmla="*/ 50 w 135"/>
                <a:gd name="T3" fmla="*/ 71 h 83"/>
                <a:gd name="T4" fmla="*/ 42 w 135"/>
                <a:gd name="T5" fmla="*/ 58 h 83"/>
                <a:gd name="T6" fmla="*/ 50 w 135"/>
                <a:gd name="T7" fmla="*/ 66 h 83"/>
                <a:gd name="T8" fmla="*/ 40 w 135"/>
                <a:gd name="T9" fmla="*/ 55 h 83"/>
                <a:gd name="T10" fmla="*/ 25 w 135"/>
                <a:gd name="T11" fmla="*/ 58 h 83"/>
                <a:gd name="T12" fmla="*/ 9 w 135"/>
                <a:gd name="T13" fmla="*/ 61 h 83"/>
                <a:gd name="T14" fmla="*/ 3 w 135"/>
                <a:gd name="T15" fmla="*/ 54 h 83"/>
                <a:gd name="T16" fmla="*/ 7 w 135"/>
                <a:gd name="T17" fmla="*/ 43 h 83"/>
                <a:gd name="T18" fmla="*/ 12 w 135"/>
                <a:gd name="T19" fmla="*/ 29 h 83"/>
                <a:gd name="T20" fmla="*/ 13 w 135"/>
                <a:gd name="T21" fmla="*/ 36 h 83"/>
                <a:gd name="T22" fmla="*/ 14 w 135"/>
                <a:gd name="T23" fmla="*/ 48 h 83"/>
                <a:gd name="T24" fmla="*/ 31 w 135"/>
                <a:gd name="T25" fmla="*/ 52 h 83"/>
                <a:gd name="T26" fmla="*/ 34 w 135"/>
                <a:gd name="T27" fmla="*/ 43 h 83"/>
                <a:gd name="T28" fmla="*/ 41 w 135"/>
                <a:gd name="T29" fmla="*/ 36 h 83"/>
                <a:gd name="T30" fmla="*/ 51 w 135"/>
                <a:gd name="T31" fmla="*/ 51 h 83"/>
                <a:gd name="T32" fmla="*/ 58 w 135"/>
                <a:gd name="T33" fmla="*/ 62 h 83"/>
                <a:gd name="T34" fmla="*/ 63 w 135"/>
                <a:gd name="T35" fmla="*/ 70 h 83"/>
                <a:gd name="T36" fmla="*/ 82 w 135"/>
                <a:gd name="T37" fmla="*/ 65 h 83"/>
                <a:gd name="T38" fmla="*/ 71 w 135"/>
                <a:gd name="T39" fmla="*/ 65 h 83"/>
                <a:gd name="T40" fmla="*/ 61 w 135"/>
                <a:gd name="T41" fmla="*/ 53 h 83"/>
                <a:gd name="T42" fmla="*/ 74 w 135"/>
                <a:gd name="T43" fmla="*/ 60 h 83"/>
                <a:gd name="T44" fmla="*/ 58 w 135"/>
                <a:gd name="T45" fmla="*/ 39 h 83"/>
                <a:gd name="T46" fmla="*/ 51 w 135"/>
                <a:gd name="T47" fmla="*/ 31 h 83"/>
                <a:gd name="T48" fmla="*/ 35 w 135"/>
                <a:gd name="T49" fmla="*/ 16 h 83"/>
                <a:gd name="T50" fmla="*/ 32 w 135"/>
                <a:gd name="T51" fmla="*/ 6 h 83"/>
                <a:gd name="T52" fmla="*/ 41 w 135"/>
                <a:gd name="T53" fmla="*/ 6 h 83"/>
                <a:gd name="T54" fmla="*/ 47 w 135"/>
                <a:gd name="T55" fmla="*/ 14 h 83"/>
                <a:gd name="T56" fmla="*/ 54 w 135"/>
                <a:gd name="T57" fmla="*/ 23 h 83"/>
                <a:gd name="T58" fmla="*/ 65 w 135"/>
                <a:gd name="T59" fmla="*/ 37 h 83"/>
                <a:gd name="T60" fmla="*/ 76 w 135"/>
                <a:gd name="T61" fmla="*/ 53 h 83"/>
                <a:gd name="T62" fmla="*/ 82 w 135"/>
                <a:gd name="T63" fmla="*/ 65 h 83"/>
                <a:gd name="T64" fmla="*/ 112 w 135"/>
                <a:gd name="T65" fmla="*/ 50 h 83"/>
                <a:gd name="T66" fmla="*/ 108 w 135"/>
                <a:gd name="T67" fmla="*/ 56 h 83"/>
                <a:gd name="T68" fmla="*/ 116 w 135"/>
                <a:gd name="T69" fmla="*/ 67 h 83"/>
                <a:gd name="T70" fmla="*/ 119 w 135"/>
                <a:gd name="T71" fmla="*/ 77 h 83"/>
                <a:gd name="T72" fmla="*/ 104 w 135"/>
                <a:gd name="T73" fmla="*/ 74 h 83"/>
                <a:gd name="T74" fmla="*/ 88 w 135"/>
                <a:gd name="T75" fmla="*/ 67 h 83"/>
                <a:gd name="T76" fmla="*/ 92 w 135"/>
                <a:gd name="T77" fmla="*/ 62 h 83"/>
                <a:gd name="T78" fmla="*/ 99 w 135"/>
                <a:gd name="T79" fmla="*/ 65 h 83"/>
                <a:gd name="T80" fmla="*/ 113 w 135"/>
                <a:gd name="T81" fmla="*/ 72 h 83"/>
                <a:gd name="T82" fmla="*/ 109 w 135"/>
                <a:gd name="T83" fmla="*/ 62 h 83"/>
                <a:gd name="T84" fmla="*/ 102 w 135"/>
                <a:gd name="T85" fmla="*/ 54 h 83"/>
                <a:gd name="T86" fmla="*/ 93 w 135"/>
                <a:gd name="T87" fmla="*/ 49 h 83"/>
                <a:gd name="T88" fmla="*/ 81 w 135"/>
                <a:gd name="T89" fmla="*/ 49 h 83"/>
                <a:gd name="T90" fmla="*/ 81 w 135"/>
                <a:gd name="T91" fmla="*/ 43 h 83"/>
                <a:gd name="T92" fmla="*/ 77 w 135"/>
                <a:gd name="T93" fmla="*/ 37 h 83"/>
                <a:gd name="T94" fmla="*/ 85 w 135"/>
                <a:gd name="T95" fmla="*/ 41 h 83"/>
                <a:gd name="T96" fmla="*/ 79 w 135"/>
                <a:gd name="T97" fmla="*/ 31 h 83"/>
                <a:gd name="T98" fmla="*/ 70 w 135"/>
                <a:gd name="T99" fmla="*/ 26 h 83"/>
                <a:gd name="T100" fmla="*/ 76 w 135"/>
                <a:gd name="T101" fmla="*/ 19 h 83"/>
                <a:gd name="T102" fmla="*/ 82 w 135"/>
                <a:gd name="T103" fmla="*/ 22 h 83"/>
                <a:gd name="T104" fmla="*/ 82 w 135"/>
                <a:gd name="T105" fmla="*/ 29 h 83"/>
                <a:gd name="T106" fmla="*/ 96 w 135"/>
                <a:gd name="T107" fmla="*/ 25 h 83"/>
                <a:gd name="T108" fmla="*/ 94 w 135"/>
                <a:gd name="T109" fmla="*/ 33 h 83"/>
                <a:gd name="T110" fmla="*/ 95 w 135"/>
                <a:gd name="T111" fmla="*/ 43 h 83"/>
                <a:gd name="T112" fmla="*/ 105 w 135"/>
                <a:gd name="T113" fmla="*/ 46 h 83"/>
                <a:gd name="T114" fmla="*/ 96 w 135"/>
                <a:gd name="T115" fmla="*/ 38 h 83"/>
                <a:gd name="T116" fmla="*/ 106 w 135"/>
                <a:gd name="T117" fmla="*/ 36 h 83"/>
                <a:gd name="T118" fmla="*/ 111 w 135"/>
                <a:gd name="T119" fmla="*/ 46 h 83"/>
                <a:gd name="T120" fmla="*/ 121 w 135"/>
                <a:gd name="T121"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83">
                  <a:moveTo>
                    <a:pt x="66" y="75"/>
                  </a:moveTo>
                  <a:cubicBezTo>
                    <a:pt x="66" y="76"/>
                    <a:pt x="67" y="78"/>
                    <a:pt x="66" y="80"/>
                  </a:cubicBezTo>
                  <a:cubicBezTo>
                    <a:pt x="66" y="81"/>
                    <a:pt x="64" y="82"/>
                    <a:pt x="64" y="82"/>
                  </a:cubicBezTo>
                  <a:cubicBezTo>
                    <a:pt x="63" y="83"/>
                    <a:pt x="61" y="83"/>
                    <a:pt x="60" y="82"/>
                  </a:cubicBezTo>
                  <a:cubicBezTo>
                    <a:pt x="60" y="82"/>
                    <a:pt x="60" y="82"/>
                    <a:pt x="59" y="81"/>
                  </a:cubicBezTo>
                  <a:cubicBezTo>
                    <a:pt x="59" y="81"/>
                    <a:pt x="59" y="81"/>
                    <a:pt x="58" y="80"/>
                  </a:cubicBezTo>
                  <a:cubicBezTo>
                    <a:pt x="58" y="80"/>
                    <a:pt x="57" y="79"/>
                    <a:pt x="57" y="79"/>
                  </a:cubicBezTo>
                  <a:cubicBezTo>
                    <a:pt x="56" y="78"/>
                    <a:pt x="56" y="77"/>
                    <a:pt x="55" y="77"/>
                  </a:cubicBezTo>
                  <a:cubicBezTo>
                    <a:pt x="55" y="76"/>
                    <a:pt x="54" y="76"/>
                    <a:pt x="54" y="75"/>
                  </a:cubicBezTo>
                  <a:cubicBezTo>
                    <a:pt x="53" y="75"/>
                    <a:pt x="53" y="75"/>
                    <a:pt x="53" y="74"/>
                  </a:cubicBezTo>
                  <a:cubicBezTo>
                    <a:pt x="52" y="74"/>
                    <a:pt x="52" y="74"/>
                    <a:pt x="52" y="73"/>
                  </a:cubicBezTo>
                  <a:cubicBezTo>
                    <a:pt x="51" y="73"/>
                    <a:pt x="50" y="72"/>
                    <a:pt x="50" y="71"/>
                  </a:cubicBezTo>
                  <a:cubicBezTo>
                    <a:pt x="49" y="70"/>
                    <a:pt x="48" y="69"/>
                    <a:pt x="47" y="68"/>
                  </a:cubicBezTo>
                  <a:cubicBezTo>
                    <a:pt x="47" y="68"/>
                    <a:pt x="47" y="67"/>
                    <a:pt x="46" y="66"/>
                  </a:cubicBezTo>
                  <a:cubicBezTo>
                    <a:pt x="46" y="66"/>
                    <a:pt x="45" y="66"/>
                    <a:pt x="45" y="65"/>
                  </a:cubicBezTo>
                  <a:cubicBezTo>
                    <a:pt x="45" y="65"/>
                    <a:pt x="44" y="64"/>
                    <a:pt x="44" y="64"/>
                  </a:cubicBezTo>
                  <a:cubicBezTo>
                    <a:pt x="43" y="62"/>
                    <a:pt x="42" y="61"/>
                    <a:pt x="41" y="59"/>
                  </a:cubicBezTo>
                  <a:cubicBezTo>
                    <a:pt x="41" y="59"/>
                    <a:pt x="41" y="58"/>
                    <a:pt x="42" y="58"/>
                  </a:cubicBezTo>
                  <a:cubicBezTo>
                    <a:pt x="43" y="59"/>
                    <a:pt x="44" y="60"/>
                    <a:pt x="44" y="61"/>
                  </a:cubicBezTo>
                  <a:cubicBezTo>
                    <a:pt x="45" y="62"/>
                    <a:pt x="46" y="62"/>
                    <a:pt x="46" y="63"/>
                  </a:cubicBezTo>
                  <a:cubicBezTo>
                    <a:pt x="47" y="64"/>
                    <a:pt x="47" y="64"/>
                    <a:pt x="48" y="65"/>
                  </a:cubicBezTo>
                  <a:cubicBezTo>
                    <a:pt x="48" y="65"/>
                    <a:pt x="48" y="65"/>
                    <a:pt x="49" y="65"/>
                  </a:cubicBezTo>
                  <a:cubicBezTo>
                    <a:pt x="49" y="66"/>
                    <a:pt x="50" y="66"/>
                    <a:pt x="50" y="66"/>
                  </a:cubicBezTo>
                  <a:cubicBezTo>
                    <a:pt x="50" y="66"/>
                    <a:pt x="50" y="66"/>
                    <a:pt x="50" y="66"/>
                  </a:cubicBezTo>
                  <a:cubicBezTo>
                    <a:pt x="50" y="65"/>
                    <a:pt x="48" y="63"/>
                    <a:pt x="47" y="62"/>
                  </a:cubicBezTo>
                  <a:cubicBezTo>
                    <a:pt x="47" y="61"/>
                    <a:pt x="46" y="60"/>
                    <a:pt x="45" y="60"/>
                  </a:cubicBezTo>
                  <a:cubicBezTo>
                    <a:pt x="45" y="59"/>
                    <a:pt x="44" y="59"/>
                    <a:pt x="44" y="58"/>
                  </a:cubicBezTo>
                  <a:cubicBezTo>
                    <a:pt x="43" y="58"/>
                    <a:pt x="43" y="57"/>
                    <a:pt x="42" y="57"/>
                  </a:cubicBezTo>
                  <a:cubicBezTo>
                    <a:pt x="42" y="57"/>
                    <a:pt x="42" y="56"/>
                    <a:pt x="41" y="56"/>
                  </a:cubicBezTo>
                  <a:cubicBezTo>
                    <a:pt x="41" y="56"/>
                    <a:pt x="40" y="55"/>
                    <a:pt x="40" y="55"/>
                  </a:cubicBezTo>
                  <a:cubicBezTo>
                    <a:pt x="39" y="54"/>
                    <a:pt x="37" y="56"/>
                    <a:pt x="36" y="55"/>
                  </a:cubicBezTo>
                  <a:cubicBezTo>
                    <a:pt x="36" y="55"/>
                    <a:pt x="36" y="55"/>
                    <a:pt x="36" y="55"/>
                  </a:cubicBezTo>
                  <a:cubicBezTo>
                    <a:pt x="36" y="56"/>
                    <a:pt x="35" y="56"/>
                    <a:pt x="35" y="56"/>
                  </a:cubicBezTo>
                  <a:cubicBezTo>
                    <a:pt x="34" y="56"/>
                    <a:pt x="34" y="56"/>
                    <a:pt x="33" y="56"/>
                  </a:cubicBezTo>
                  <a:cubicBezTo>
                    <a:pt x="33" y="56"/>
                    <a:pt x="32" y="57"/>
                    <a:pt x="32" y="57"/>
                  </a:cubicBezTo>
                  <a:cubicBezTo>
                    <a:pt x="29" y="58"/>
                    <a:pt x="27" y="58"/>
                    <a:pt x="25" y="58"/>
                  </a:cubicBezTo>
                  <a:cubicBezTo>
                    <a:pt x="23" y="59"/>
                    <a:pt x="22" y="59"/>
                    <a:pt x="20" y="59"/>
                  </a:cubicBezTo>
                  <a:cubicBezTo>
                    <a:pt x="20" y="59"/>
                    <a:pt x="19" y="59"/>
                    <a:pt x="19" y="60"/>
                  </a:cubicBezTo>
                  <a:cubicBezTo>
                    <a:pt x="18" y="60"/>
                    <a:pt x="17" y="60"/>
                    <a:pt x="16" y="60"/>
                  </a:cubicBezTo>
                  <a:cubicBezTo>
                    <a:pt x="15" y="60"/>
                    <a:pt x="14" y="60"/>
                    <a:pt x="14" y="61"/>
                  </a:cubicBezTo>
                  <a:cubicBezTo>
                    <a:pt x="13" y="61"/>
                    <a:pt x="13" y="61"/>
                    <a:pt x="12" y="61"/>
                  </a:cubicBezTo>
                  <a:cubicBezTo>
                    <a:pt x="11" y="61"/>
                    <a:pt x="10" y="61"/>
                    <a:pt x="9" y="61"/>
                  </a:cubicBezTo>
                  <a:cubicBezTo>
                    <a:pt x="8" y="61"/>
                    <a:pt x="8" y="62"/>
                    <a:pt x="8" y="62"/>
                  </a:cubicBezTo>
                  <a:cubicBezTo>
                    <a:pt x="7" y="62"/>
                    <a:pt x="6" y="62"/>
                    <a:pt x="6" y="62"/>
                  </a:cubicBezTo>
                  <a:cubicBezTo>
                    <a:pt x="4" y="62"/>
                    <a:pt x="3" y="61"/>
                    <a:pt x="2" y="60"/>
                  </a:cubicBezTo>
                  <a:cubicBezTo>
                    <a:pt x="1" y="59"/>
                    <a:pt x="0" y="59"/>
                    <a:pt x="0" y="58"/>
                  </a:cubicBezTo>
                  <a:cubicBezTo>
                    <a:pt x="0" y="57"/>
                    <a:pt x="1" y="55"/>
                    <a:pt x="2" y="54"/>
                  </a:cubicBezTo>
                  <a:cubicBezTo>
                    <a:pt x="2" y="54"/>
                    <a:pt x="2" y="54"/>
                    <a:pt x="3" y="54"/>
                  </a:cubicBezTo>
                  <a:cubicBezTo>
                    <a:pt x="3" y="54"/>
                    <a:pt x="3" y="54"/>
                    <a:pt x="3" y="53"/>
                  </a:cubicBezTo>
                  <a:cubicBezTo>
                    <a:pt x="3" y="52"/>
                    <a:pt x="4" y="50"/>
                    <a:pt x="5" y="48"/>
                  </a:cubicBezTo>
                  <a:cubicBezTo>
                    <a:pt x="5" y="48"/>
                    <a:pt x="5" y="48"/>
                    <a:pt x="5" y="48"/>
                  </a:cubicBezTo>
                  <a:cubicBezTo>
                    <a:pt x="6" y="47"/>
                    <a:pt x="6" y="47"/>
                    <a:pt x="6" y="46"/>
                  </a:cubicBezTo>
                  <a:cubicBezTo>
                    <a:pt x="6" y="45"/>
                    <a:pt x="6" y="44"/>
                    <a:pt x="7" y="44"/>
                  </a:cubicBezTo>
                  <a:cubicBezTo>
                    <a:pt x="7" y="43"/>
                    <a:pt x="7" y="43"/>
                    <a:pt x="7" y="43"/>
                  </a:cubicBezTo>
                  <a:cubicBezTo>
                    <a:pt x="7" y="42"/>
                    <a:pt x="7" y="42"/>
                    <a:pt x="7" y="41"/>
                  </a:cubicBezTo>
                  <a:cubicBezTo>
                    <a:pt x="8" y="41"/>
                    <a:pt x="8" y="40"/>
                    <a:pt x="8" y="40"/>
                  </a:cubicBezTo>
                  <a:cubicBezTo>
                    <a:pt x="8" y="39"/>
                    <a:pt x="8" y="38"/>
                    <a:pt x="9" y="37"/>
                  </a:cubicBezTo>
                  <a:cubicBezTo>
                    <a:pt x="9" y="36"/>
                    <a:pt x="9" y="35"/>
                    <a:pt x="10" y="34"/>
                  </a:cubicBezTo>
                  <a:cubicBezTo>
                    <a:pt x="10" y="33"/>
                    <a:pt x="10" y="33"/>
                    <a:pt x="10" y="32"/>
                  </a:cubicBezTo>
                  <a:cubicBezTo>
                    <a:pt x="11" y="31"/>
                    <a:pt x="11" y="30"/>
                    <a:pt x="12" y="29"/>
                  </a:cubicBezTo>
                  <a:cubicBezTo>
                    <a:pt x="12" y="29"/>
                    <a:pt x="12" y="28"/>
                    <a:pt x="13" y="28"/>
                  </a:cubicBezTo>
                  <a:cubicBezTo>
                    <a:pt x="13" y="27"/>
                    <a:pt x="13" y="27"/>
                    <a:pt x="14" y="27"/>
                  </a:cubicBezTo>
                  <a:cubicBezTo>
                    <a:pt x="14" y="27"/>
                    <a:pt x="14" y="28"/>
                    <a:pt x="14" y="28"/>
                  </a:cubicBezTo>
                  <a:cubicBezTo>
                    <a:pt x="14" y="29"/>
                    <a:pt x="14" y="30"/>
                    <a:pt x="13" y="30"/>
                  </a:cubicBezTo>
                  <a:cubicBezTo>
                    <a:pt x="13" y="31"/>
                    <a:pt x="13" y="32"/>
                    <a:pt x="13" y="33"/>
                  </a:cubicBezTo>
                  <a:cubicBezTo>
                    <a:pt x="13" y="34"/>
                    <a:pt x="13" y="35"/>
                    <a:pt x="13" y="36"/>
                  </a:cubicBezTo>
                  <a:cubicBezTo>
                    <a:pt x="12" y="38"/>
                    <a:pt x="13" y="39"/>
                    <a:pt x="13" y="41"/>
                  </a:cubicBezTo>
                  <a:cubicBezTo>
                    <a:pt x="13" y="42"/>
                    <a:pt x="13" y="42"/>
                    <a:pt x="13" y="43"/>
                  </a:cubicBezTo>
                  <a:cubicBezTo>
                    <a:pt x="13" y="44"/>
                    <a:pt x="13" y="44"/>
                    <a:pt x="13" y="45"/>
                  </a:cubicBezTo>
                  <a:cubicBezTo>
                    <a:pt x="13" y="46"/>
                    <a:pt x="13" y="46"/>
                    <a:pt x="13" y="47"/>
                  </a:cubicBezTo>
                  <a:cubicBezTo>
                    <a:pt x="13" y="48"/>
                    <a:pt x="13" y="48"/>
                    <a:pt x="13" y="48"/>
                  </a:cubicBezTo>
                  <a:cubicBezTo>
                    <a:pt x="13" y="48"/>
                    <a:pt x="14" y="48"/>
                    <a:pt x="14" y="48"/>
                  </a:cubicBezTo>
                  <a:cubicBezTo>
                    <a:pt x="13" y="49"/>
                    <a:pt x="13" y="49"/>
                    <a:pt x="13" y="49"/>
                  </a:cubicBezTo>
                  <a:cubicBezTo>
                    <a:pt x="14" y="50"/>
                    <a:pt x="14" y="52"/>
                    <a:pt x="15" y="52"/>
                  </a:cubicBezTo>
                  <a:cubicBezTo>
                    <a:pt x="15" y="52"/>
                    <a:pt x="19" y="52"/>
                    <a:pt x="20" y="52"/>
                  </a:cubicBezTo>
                  <a:cubicBezTo>
                    <a:pt x="22" y="52"/>
                    <a:pt x="24" y="52"/>
                    <a:pt x="27" y="52"/>
                  </a:cubicBezTo>
                  <a:cubicBezTo>
                    <a:pt x="27" y="52"/>
                    <a:pt x="28" y="52"/>
                    <a:pt x="29" y="52"/>
                  </a:cubicBezTo>
                  <a:cubicBezTo>
                    <a:pt x="30" y="52"/>
                    <a:pt x="30" y="52"/>
                    <a:pt x="31" y="52"/>
                  </a:cubicBezTo>
                  <a:cubicBezTo>
                    <a:pt x="32" y="52"/>
                    <a:pt x="37" y="52"/>
                    <a:pt x="38" y="51"/>
                  </a:cubicBezTo>
                  <a:cubicBezTo>
                    <a:pt x="38" y="51"/>
                    <a:pt x="38" y="51"/>
                    <a:pt x="38" y="51"/>
                  </a:cubicBezTo>
                  <a:cubicBezTo>
                    <a:pt x="38" y="50"/>
                    <a:pt x="37" y="50"/>
                    <a:pt x="37" y="49"/>
                  </a:cubicBezTo>
                  <a:cubicBezTo>
                    <a:pt x="37" y="48"/>
                    <a:pt x="36" y="47"/>
                    <a:pt x="36" y="46"/>
                  </a:cubicBezTo>
                  <a:cubicBezTo>
                    <a:pt x="35" y="46"/>
                    <a:pt x="35" y="46"/>
                    <a:pt x="35" y="45"/>
                  </a:cubicBezTo>
                  <a:cubicBezTo>
                    <a:pt x="35" y="44"/>
                    <a:pt x="35" y="44"/>
                    <a:pt x="34" y="43"/>
                  </a:cubicBezTo>
                  <a:cubicBezTo>
                    <a:pt x="34" y="42"/>
                    <a:pt x="34" y="42"/>
                    <a:pt x="35" y="41"/>
                  </a:cubicBezTo>
                  <a:cubicBezTo>
                    <a:pt x="34" y="41"/>
                    <a:pt x="34" y="40"/>
                    <a:pt x="34" y="39"/>
                  </a:cubicBezTo>
                  <a:cubicBezTo>
                    <a:pt x="35" y="39"/>
                    <a:pt x="35" y="38"/>
                    <a:pt x="35" y="37"/>
                  </a:cubicBezTo>
                  <a:cubicBezTo>
                    <a:pt x="35" y="36"/>
                    <a:pt x="35" y="32"/>
                    <a:pt x="37" y="32"/>
                  </a:cubicBezTo>
                  <a:cubicBezTo>
                    <a:pt x="38" y="33"/>
                    <a:pt x="39" y="33"/>
                    <a:pt x="39" y="34"/>
                  </a:cubicBezTo>
                  <a:cubicBezTo>
                    <a:pt x="40" y="34"/>
                    <a:pt x="40" y="35"/>
                    <a:pt x="41" y="36"/>
                  </a:cubicBezTo>
                  <a:cubicBezTo>
                    <a:pt x="41" y="36"/>
                    <a:pt x="41" y="37"/>
                    <a:pt x="42" y="37"/>
                  </a:cubicBezTo>
                  <a:cubicBezTo>
                    <a:pt x="42" y="38"/>
                    <a:pt x="43" y="38"/>
                    <a:pt x="43" y="39"/>
                  </a:cubicBezTo>
                  <a:cubicBezTo>
                    <a:pt x="44" y="40"/>
                    <a:pt x="45" y="42"/>
                    <a:pt x="46" y="44"/>
                  </a:cubicBezTo>
                  <a:cubicBezTo>
                    <a:pt x="47" y="44"/>
                    <a:pt x="47" y="45"/>
                    <a:pt x="48" y="46"/>
                  </a:cubicBezTo>
                  <a:cubicBezTo>
                    <a:pt x="48" y="46"/>
                    <a:pt x="48" y="46"/>
                    <a:pt x="49" y="47"/>
                  </a:cubicBezTo>
                  <a:cubicBezTo>
                    <a:pt x="49" y="48"/>
                    <a:pt x="50" y="49"/>
                    <a:pt x="51" y="51"/>
                  </a:cubicBezTo>
                  <a:cubicBezTo>
                    <a:pt x="52" y="51"/>
                    <a:pt x="52" y="51"/>
                    <a:pt x="52" y="52"/>
                  </a:cubicBezTo>
                  <a:cubicBezTo>
                    <a:pt x="53" y="52"/>
                    <a:pt x="53" y="53"/>
                    <a:pt x="54" y="54"/>
                  </a:cubicBezTo>
                  <a:cubicBezTo>
                    <a:pt x="54" y="55"/>
                    <a:pt x="54" y="56"/>
                    <a:pt x="55" y="56"/>
                  </a:cubicBezTo>
                  <a:cubicBezTo>
                    <a:pt x="55" y="57"/>
                    <a:pt x="56" y="57"/>
                    <a:pt x="56" y="58"/>
                  </a:cubicBezTo>
                  <a:cubicBezTo>
                    <a:pt x="56" y="58"/>
                    <a:pt x="56" y="59"/>
                    <a:pt x="57" y="60"/>
                  </a:cubicBezTo>
                  <a:cubicBezTo>
                    <a:pt x="57" y="61"/>
                    <a:pt x="58" y="62"/>
                    <a:pt x="58" y="62"/>
                  </a:cubicBezTo>
                  <a:cubicBezTo>
                    <a:pt x="58" y="63"/>
                    <a:pt x="59" y="63"/>
                    <a:pt x="59" y="63"/>
                  </a:cubicBezTo>
                  <a:cubicBezTo>
                    <a:pt x="59" y="64"/>
                    <a:pt x="59" y="64"/>
                    <a:pt x="60" y="64"/>
                  </a:cubicBezTo>
                  <a:cubicBezTo>
                    <a:pt x="60" y="65"/>
                    <a:pt x="60" y="65"/>
                    <a:pt x="60" y="66"/>
                  </a:cubicBezTo>
                  <a:cubicBezTo>
                    <a:pt x="61" y="67"/>
                    <a:pt x="61" y="67"/>
                    <a:pt x="62" y="68"/>
                  </a:cubicBezTo>
                  <a:cubicBezTo>
                    <a:pt x="62" y="68"/>
                    <a:pt x="63" y="69"/>
                    <a:pt x="63" y="69"/>
                  </a:cubicBezTo>
                  <a:cubicBezTo>
                    <a:pt x="63" y="69"/>
                    <a:pt x="63" y="70"/>
                    <a:pt x="63" y="70"/>
                  </a:cubicBezTo>
                  <a:cubicBezTo>
                    <a:pt x="63" y="70"/>
                    <a:pt x="64" y="71"/>
                    <a:pt x="64" y="71"/>
                  </a:cubicBezTo>
                  <a:cubicBezTo>
                    <a:pt x="64" y="71"/>
                    <a:pt x="65" y="72"/>
                    <a:pt x="65" y="72"/>
                  </a:cubicBezTo>
                  <a:cubicBezTo>
                    <a:pt x="65" y="72"/>
                    <a:pt x="65" y="72"/>
                    <a:pt x="65" y="72"/>
                  </a:cubicBezTo>
                  <a:cubicBezTo>
                    <a:pt x="65" y="73"/>
                    <a:pt x="66" y="74"/>
                    <a:pt x="66" y="75"/>
                  </a:cubicBezTo>
                  <a:cubicBezTo>
                    <a:pt x="66" y="75"/>
                    <a:pt x="66" y="75"/>
                    <a:pt x="66" y="75"/>
                  </a:cubicBezTo>
                  <a:close/>
                  <a:moveTo>
                    <a:pt x="82" y="65"/>
                  </a:moveTo>
                  <a:cubicBezTo>
                    <a:pt x="82" y="66"/>
                    <a:pt x="82" y="67"/>
                    <a:pt x="81" y="67"/>
                  </a:cubicBezTo>
                  <a:cubicBezTo>
                    <a:pt x="81" y="68"/>
                    <a:pt x="80" y="68"/>
                    <a:pt x="80" y="68"/>
                  </a:cubicBezTo>
                  <a:cubicBezTo>
                    <a:pt x="80" y="69"/>
                    <a:pt x="78" y="70"/>
                    <a:pt x="76" y="70"/>
                  </a:cubicBezTo>
                  <a:cubicBezTo>
                    <a:pt x="75" y="70"/>
                    <a:pt x="74" y="69"/>
                    <a:pt x="74" y="68"/>
                  </a:cubicBezTo>
                  <a:cubicBezTo>
                    <a:pt x="73" y="67"/>
                    <a:pt x="73" y="67"/>
                    <a:pt x="73" y="67"/>
                  </a:cubicBezTo>
                  <a:cubicBezTo>
                    <a:pt x="72" y="66"/>
                    <a:pt x="72" y="66"/>
                    <a:pt x="71" y="65"/>
                  </a:cubicBezTo>
                  <a:cubicBezTo>
                    <a:pt x="70" y="64"/>
                    <a:pt x="69" y="63"/>
                    <a:pt x="68" y="62"/>
                  </a:cubicBezTo>
                  <a:cubicBezTo>
                    <a:pt x="67" y="61"/>
                    <a:pt x="66" y="61"/>
                    <a:pt x="66" y="60"/>
                  </a:cubicBezTo>
                  <a:cubicBezTo>
                    <a:pt x="65" y="59"/>
                    <a:pt x="65" y="58"/>
                    <a:pt x="64" y="58"/>
                  </a:cubicBezTo>
                  <a:cubicBezTo>
                    <a:pt x="63" y="57"/>
                    <a:pt x="63" y="56"/>
                    <a:pt x="63" y="56"/>
                  </a:cubicBezTo>
                  <a:cubicBezTo>
                    <a:pt x="62" y="55"/>
                    <a:pt x="61" y="54"/>
                    <a:pt x="61" y="53"/>
                  </a:cubicBezTo>
                  <a:cubicBezTo>
                    <a:pt x="61" y="53"/>
                    <a:pt x="61" y="53"/>
                    <a:pt x="61" y="53"/>
                  </a:cubicBezTo>
                  <a:cubicBezTo>
                    <a:pt x="62" y="53"/>
                    <a:pt x="62" y="53"/>
                    <a:pt x="63" y="53"/>
                  </a:cubicBezTo>
                  <a:cubicBezTo>
                    <a:pt x="63" y="54"/>
                    <a:pt x="64" y="54"/>
                    <a:pt x="64" y="54"/>
                  </a:cubicBezTo>
                  <a:cubicBezTo>
                    <a:pt x="65" y="55"/>
                    <a:pt x="65" y="55"/>
                    <a:pt x="65" y="56"/>
                  </a:cubicBezTo>
                  <a:cubicBezTo>
                    <a:pt x="66" y="56"/>
                    <a:pt x="66" y="56"/>
                    <a:pt x="67" y="56"/>
                  </a:cubicBezTo>
                  <a:cubicBezTo>
                    <a:pt x="68" y="57"/>
                    <a:pt x="70" y="58"/>
                    <a:pt x="71" y="59"/>
                  </a:cubicBezTo>
                  <a:cubicBezTo>
                    <a:pt x="72" y="59"/>
                    <a:pt x="73" y="60"/>
                    <a:pt x="74" y="60"/>
                  </a:cubicBezTo>
                  <a:cubicBezTo>
                    <a:pt x="74" y="60"/>
                    <a:pt x="76" y="61"/>
                    <a:pt x="76" y="60"/>
                  </a:cubicBezTo>
                  <a:cubicBezTo>
                    <a:pt x="76" y="59"/>
                    <a:pt x="69" y="51"/>
                    <a:pt x="67" y="49"/>
                  </a:cubicBezTo>
                  <a:cubicBezTo>
                    <a:pt x="66" y="48"/>
                    <a:pt x="66" y="47"/>
                    <a:pt x="65" y="46"/>
                  </a:cubicBezTo>
                  <a:cubicBezTo>
                    <a:pt x="64" y="46"/>
                    <a:pt x="64" y="45"/>
                    <a:pt x="63" y="45"/>
                  </a:cubicBezTo>
                  <a:cubicBezTo>
                    <a:pt x="62" y="44"/>
                    <a:pt x="62" y="42"/>
                    <a:pt x="61" y="41"/>
                  </a:cubicBezTo>
                  <a:cubicBezTo>
                    <a:pt x="60" y="41"/>
                    <a:pt x="59" y="40"/>
                    <a:pt x="58" y="39"/>
                  </a:cubicBezTo>
                  <a:cubicBezTo>
                    <a:pt x="58" y="38"/>
                    <a:pt x="57" y="38"/>
                    <a:pt x="57" y="37"/>
                  </a:cubicBezTo>
                  <a:cubicBezTo>
                    <a:pt x="56" y="37"/>
                    <a:pt x="56" y="37"/>
                    <a:pt x="55" y="36"/>
                  </a:cubicBezTo>
                  <a:cubicBezTo>
                    <a:pt x="55" y="35"/>
                    <a:pt x="54" y="35"/>
                    <a:pt x="54" y="34"/>
                  </a:cubicBezTo>
                  <a:cubicBezTo>
                    <a:pt x="53" y="34"/>
                    <a:pt x="53" y="33"/>
                    <a:pt x="53" y="33"/>
                  </a:cubicBezTo>
                  <a:cubicBezTo>
                    <a:pt x="52" y="32"/>
                    <a:pt x="52" y="32"/>
                    <a:pt x="52" y="32"/>
                  </a:cubicBezTo>
                  <a:cubicBezTo>
                    <a:pt x="51" y="32"/>
                    <a:pt x="51" y="31"/>
                    <a:pt x="51" y="31"/>
                  </a:cubicBezTo>
                  <a:cubicBezTo>
                    <a:pt x="50" y="30"/>
                    <a:pt x="49" y="30"/>
                    <a:pt x="49" y="29"/>
                  </a:cubicBezTo>
                  <a:cubicBezTo>
                    <a:pt x="48" y="29"/>
                    <a:pt x="48" y="28"/>
                    <a:pt x="47" y="28"/>
                  </a:cubicBezTo>
                  <a:cubicBezTo>
                    <a:pt x="47" y="28"/>
                    <a:pt x="47" y="27"/>
                    <a:pt x="46" y="27"/>
                  </a:cubicBezTo>
                  <a:cubicBezTo>
                    <a:pt x="44" y="25"/>
                    <a:pt x="42" y="23"/>
                    <a:pt x="39" y="21"/>
                  </a:cubicBezTo>
                  <a:cubicBezTo>
                    <a:pt x="39" y="20"/>
                    <a:pt x="38" y="20"/>
                    <a:pt x="38" y="19"/>
                  </a:cubicBezTo>
                  <a:cubicBezTo>
                    <a:pt x="37" y="18"/>
                    <a:pt x="36" y="17"/>
                    <a:pt x="35" y="16"/>
                  </a:cubicBezTo>
                  <a:cubicBezTo>
                    <a:pt x="35" y="15"/>
                    <a:pt x="35" y="15"/>
                    <a:pt x="34" y="14"/>
                  </a:cubicBezTo>
                  <a:cubicBezTo>
                    <a:pt x="34" y="14"/>
                    <a:pt x="34" y="13"/>
                    <a:pt x="34" y="12"/>
                  </a:cubicBezTo>
                  <a:cubicBezTo>
                    <a:pt x="34" y="12"/>
                    <a:pt x="33" y="11"/>
                    <a:pt x="33" y="11"/>
                  </a:cubicBezTo>
                  <a:cubicBezTo>
                    <a:pt x="32" y="10"/>
                    <a:pt x="32" y="9"/>
                    <a:pt x="32" y="8"/>
                  </a:cubicBezTo>
                  <a:cubicBezTo>
                    <a:pt x="32" y="8"/>
                    <a:pt x="32" y="7"/>
                    <a:pt x="32" y="7"/>
                  </a:cubicBezTo>
                  <a:cubicBezTo>
                    <a:pt x="32" y="6"/>
                    <a:pt x="32" y="6"/>
                    <a:pt x="32" y="6"/>
                  </a:cubicBezTo>
                  <a:cubicBezTo>
                    <a:pt x="32" y="4"/>
                    <a:pt x="34" y="2"/>
                    <a:pt x="35" y="2"/>
                  </a:cubicBezTo>
                  <a:cubicBezTo>
                    <a:pt x="36" y="1"/>
                    <a:pt x="38" y="0"/>
                    <a:pt x="39" y="1"/>
                  </a:cubicBezTo>
                  <a:cubicBezTo>
                    <a:pt x="39" y="1"/>
                    <a:pt x="39" y="1"/>
                    <a:pt x="39" y="1"/>
                  </a:cubicBezTo>
                  <a:cubicBezTo>
                    <a:pt x="39" y="2"/>
                    <a:pt x="39" y="2"/>
                    <a:pt x="39" y="3"/>
                  </a:cubicBezTo>
                  <a:cubicBezTo>
                    <a:pt x="40" y="4"/>
                    <a:pt x="40" y="4"/>
                    <a:pt x="41" y="5"/>
                  </a:cubicBezTo>
                  <a:cubicBezTo>
                    <a:pt x="41" y="6"/>
                    <a:pt x="41" y="6"/>
                    <a:pt x="41" y="6"/>
                  </a:cubicBezTo>
                  <a:cubicBezTo>
                    <a:pt x="41" y="7"/>
                    <a:pt x="42" y="7"/>
                    <a:pt x="42" y="8"/>
                  </a:cubicBezTo>
                  <a:cubicBezTo>
                    <a:pt x="42" y="8"/>
                    <a:pt x="43" y="8"/>
                    <a:pt x="43" y="9"/>
                  </a:cubicBezTo>
                  <a:cubicBezTo>
                    <a:pt x="43" y="9"/>
                    <a:pt x="43" y="10"/>
                    <a:pt x="44" y="10"/>
                  </a:cubicBezTo>
                  <a:cubicBezTo>
                    <a:pt x="44" y="10"/>
                    <a:pt x="44" y="11"/>
                    <a:pt x="44" y="11"/>
                  </a:cubicBezTo>
                  <a:cubicBezTo>
                    <a:pt x="45" y="11"/>
                    <a:pt x="45" y="12"/>
                    <a:pt x="45" y="13"/>
                  </a:cubicBezTo>
                  <a:cubicBezTo>
                    <a:pt x="46" y="13"/>
                    <a:pt x="46" y="14"/>
                    <a:pt x="47" y="14"/>
                  </a:cubicBezTo>
                  <a:cubicBezTo>
                    <a:pt x="47" y="15"/>
                    <a:pt x="47" y="15"/>
                    <a:pt x="47" y="15"/>
                  </a:cubicBezTo>
                  <a:cubicBezTo>
                    <a:pt x="48" y="16"/>
                    <a:pt x="48" y="16"/>
                    <a:pt x="49" y="17"/>
                  </a:cubicBezTo>
                  <a:cubicBezTo>
                    <a:pt x="49" y="18"/>
                    <a:pt x="50" y="19"/>
                    <a:pt x="50" y="19"/>
                  </a:cubicBezTo>
                  <a:cubicBezTo>
                    <a:pt x="51" y="20"/>
                    <a:pt x="51" y="20"/>
                    <a:pt x="52" y="21"/>
                  </a:cubicBezTo>
                  <a:cubicBezTo>
                    <a:pt x="52" y="21"/>
                    <a:pt x="52" y="22"/>
                    <a:pt x="53" y="22"/>
                  </a:cubicBezTo>
                  <a:cubicBezTo>
                    <a:pt x="53" y="22"/>
                    <a:pt x="53" y="23"/>
                    <a:pt x="54" y="23"/>
                  </a:cubicBezTo>
                  <a:cubicBezTo>
                    <a:pt x="54" y="23"/>
                    <a:pt x="54" y="24"/>
                    <a:pt x="54" y="24"/>
                  </a:cubicBezTo>
                  <a:cubicBezTo>
                    <a:pt x="55" y="24"/>
                    <a:pt x="55" y="25"/>
                    <a:pt x="55" y="25"/>
                  </a:cubicBezTo>
                  <a:cubicBezTo>
                    <a:pt x="56" y="26"/>
                    <a:pt x="58" y="28"/>
                    <a:pt x="59" y="30"/>
                  </a:cubicBezTo>
                  <a:cubicBezTo>
                    <a:pt x="59" y="30"/>
                    <a:pt x="60" y="30"/>
                    <a:pt x="60" y="31"/>
                  </a:cubicBezTo>
                  <a:cubicBezTo>
                    <a:pt x="61" y="32"/>
                    <a:pt x="62" y="33"/>
                    <a:pt x="63" y="34"/>
                  </a:cubicBezTo>
                  <a:cubicBezTo>
                    <a:pt x="63" y="35"/>
                    <a:pt x="65" y="36"/>
                    <a:pt x="65" y="37"/>
                  </a:cubicBezTo>
                  <a:cubicBezTo>
                    <a:pt x="66" y="38"/>
                    <a:pt x="66" y="39"/>
                    <a:pt x="67" y="40"/>
                  </a:cubicBezTo>
                  <a:cubicBezTo>
                    <a:pt x="67" y="40"/>
                    <a:pt x="68" y="41"/>
                    <a:pt x="68" y="41"/>
                  </a:cubicBezTo>
                  <a:cubicBezTo>
                    <a:pt x="69" y="42"/>
                    <a:pt x="70" y="43"/>
                    <a:pt x="70" y="44"/>
                  </a:cubicBezTo>
                  <a:cubicBezTo>
                    <a:pt x="72" y="46"/>
                    <a:pt x="73" y="48"/>
                    <a:pt x="74" y="50"/>
                  </a:cubicBezTo>
                  <a:cubicBezTo>
                    <a:pt x="75" y="51"/>
                    <a:pt x="75" y="51"/>
                    <a:pt x="75" y="51"/>
                  </a:cubicBezTo>
                  <a:cubicBezTo>
                    <a:pt x="76" y="52"/>
                    <a:pt x="76" y="53"/>
                    <a:pt x="76" y="53"/>
                  </a:cubicBezTo>
                  <a:cubicBezTo>
                    <a:pt x="77" y="54"/>
                    <a:pt x="77" y="55"/>
                    <a:pt x="78" y="55"/>
                  </a:cubicBezTo>
                  <a:cubicBezTo>
                    <a:pt x="78" y="56"/>
                    <a:pt x="78" y="56"/>
                    <a:pt x="78" y="57"/>
                  </a:cubicBezTo>
                  <a:cubicBezTo>
                    <a:pt x="79" y="57"/>
                    <a:pt x="79" y="57"/>
                    <a:pt x="79" y="58"/>
                  </a:cubicBezTo>
                  <a:cubicBezTo>
                    <a:pt x="80" y="59"/>
                    <a:pt x="80" y="60"/>
                    <a:pt x="80" y="60"/>
                  </a:cubicBezTo>
                  <a:cubicBezTo>
                    <a:pt x="81" y="62"/>
                    <a:pt x="82" y="62"/>
                    <a:pt x="82" y="64"/>
                  </a:cubicBezTo>
                  <a:cubicBezTo>
                    <a:pt x="82" y="64"/>
                    <a:pt x="82" y="65"/>
                    <a:pt x="82" y="65"/>
                  </a:cubicBezTo>
                  <a:close/>
                  <a:moveTo>
                    <a:pt x="135" y="56"/>
                  </a:moveTo>
                  <a:cubicBezTo>
                    <a:pt x="135" y="57"/>
                    <a:pt x="135" y="57"/>
                    <a:pt x="134" y="58"/>
                  </a:cubicBezTo>
                  <a:cubicBezTo>
                    <a:pt x="133" y="58"/>
                    <a:pt x="132" y="59"/>
                    <a:pt x="131" y="59"/>
                  </a:cubicBezTo>
                  <a:cubicBezTo>
                    <a:pt x="130" y="60"/>
                    <a:pt x="128" y="59"/>
                    <a:pt x="127" y="58"/>
                  </a:cubicBezTo>
                  <a:cubicBezTo>
                    <a:pt x="124" y="57"/>
                    <a:pt x="120" y="55"/>
                    <a:pt x="117" y="53"/>
                  </a:cubicBezTo>
                  <a:cubicBezTo>
                    <a:pt x="117" y="53"/>
                    <a:pt x="112" y="51"/>
                    <a:pt x="112" y="50"/>
                  </a:cubicBezTo>
                  <a:cubicBezTo>
                    <a:pt x="112" y="50"/>
                    <a:pt x="112" y="50"/>
                    <a:pt x="112" y="50"/>
                  </a:cubicBezTo>
                  <a:cubicBezTo>
                    <a:pt x="111" y="51"/>
                    <a:pt x="111" y="52"/>
                    <a:pt x="111" y="53"/>
                  </a:cubicBezTo>
                  <a:cubicBezTo>
                    <a:pt x="111" y="54"/>
                    <a:pt x="110" y="55"/>
                    <a:pt x="109" y="55"/>
                  </a:cubicBezTo>
                  <a:cubicBezTo>
                    <a:pt x="108" y="56"/>
                    <a:pt x="108" y="55"/>
                    <a:pt x="108" y="56"/>
                  </a:cubicBezTo>
                  <a:cubicBezTo>
                    <a:pt x="108" y="56"/>
                    <a:pt x="108" y="56"/>
                    <a:pt x="108" y="56"/>
                  </a:cubicBezTo>
                  <a:cubicBezTo>
                    <a:pt x="108" y="56"/>
                    <a:pt x="108" y="56"/>
                    <a:pt x="108" y="56"/>
                  </a:cubicBezTo>
                  <a:cubicBezTo>
                    <a:pt x="109" y="57"/>
                    <a:pt x="109" y="58"/>
                    <a:pt x="110" y="59"/>
                  </a:cubicBezTo>
                  <a:cubicBezTo>
                    <a:pt x="111" y="59"/>
                    <a:pt x="111" y="60"/>
                    <a:pt x="112" y="61"/>
                  </a:cubicBezTo>
                  <a:cubicBezTo>
                    <a:pt x="112" y="61"/>
                    <a:pt x="113" y="62"/>
                    <a:pt x="113" y="63"/>
                  </a:cubicBezTo>
                  <a:cubicBezTo>
                    <a:pt x="114" y="63"/>
                    <a:pt x="114" y="64"/>
                    <a:pt x="114" y="64"/>
                  </a:cubicBezTo>
                  <a:cubicBezTo>
                    <a:pt x="115" y="65"/>
                    <a:pt x="115" y="65"/>
                    <a:pt x="115" y="66"/>
                  </a:cubicBezTo>
                  <a:cubicBezTo>
                    <a:pt x="116" y="66"/>
                    <a:pt x="116" y="67"/>
                    <a:pt x="116" y="67"/>
                  </a:cubicBezTo>
                  <a:cubicBezTo>
                    <a:pt x="117" y="68"/>
                    <a:pt x="118" y="69"/>
                    <a:pt x="118" y="70"/>
                  </a:cubicBezTo>
                  <a:cubicBezTo>
                    <a:pt x="118" y="70"/>
                    <a:pt x="118" y="70"/>
                    <a:pt x="118" y="70"/>
                  </a:cubicBezTo>
                  <a:cubicBezTo>
                    <a:pt x="118" y="70"/>
                    <a:pt x="118" y="70"/>
                    <a:pt x="118" y="70"/>
                  </a:cubicBezTo>
                  <a:cubicBezTo>
                    <a:pt x="118" y="70"/>
                    <a:pt x="118" y="70"/>
                    <a:pt x="118" y="70"/>
                  </a:cubicBezTo>
                  <a:cubicBezTo>
                    <a:pt x="118" y="71"/>
                    <a:pt x="118" y="71"/>
                    <a:pt x="119" y="71"/>
                  </a:cubicBezTo>
                  <a:cubicBezTo>
                    <a:pt x="119" y="72"/>
                    <a:pt x="120" y="76"/>
                    <a:pt x="119" y="77"/>
                  </a:cubicBezTo>
                  <a:cubicBezTo>
                    <a:pt x="119" y="77"/>
                    <a:pt x="118" y="77"/>
                    <a:pt x="118" y="77"/>
                  </a:cubicBezTo>
                  <a:cubicBezTo>
                    <a:pt x="118" y="77"/>
                    <a:pt x="118" y="77"/>
                    <a:pt x="118" y="78"/>
                  </a:cubicBezTo>
                  <a:cubicBezTo>
                    <a:pt x="117" y="78"/>
                    <a:pt x="116" y="78"/>
                    <a:pt x="115" y="78"/>
                  </a:cubicBezTo>
                  <a:cubicBezTo>
                    <a:pt x="114" y="78"/>
                    <a:pt x="113" y="78"/>
                    <a:pt x="113" y="77"/>
                  </a:cubicBezTo>
                  <a:cubicBezTo>
                    <a:pt x="112" y="77"/>
                    <a:pt x="111" y="77"/>
                    <a:pt x="111" y="77"/>
                  </a:cubicBezTo>
                  <a:cubicBezTo>
                    <a:pt x="108" y="76"/>
                    <a:pt x="106" y="75"/>
                    <a:pt x="104" y="74"/>
                  </a:cubicBezTo>
                  <a:cubicBezTo>
                    <a:pt x="102" y="73"/>
                    <a:pt x="101" y="73"/>
                    <a:pt x="100" y="72"/>
                  </a:cubicBezTo>
                  <a:cubicBezTo>
                    <a:pt x="99" y="72"/>
                    <a:pt x="98" y="72"/>
                    <a:pt x="97" y="71"/>
                  </a:cubicBezTo>
                  <a:cubicBezTo>
                    <a:pt x="96" y="71"/>
                    <a:pt x="96" y="70"/>
                    <a:pt x="95" y="70"/>
                  </a:cubicBezTo>
                  <a:cubicBezTo>
                    <a:pt x="94" y="69"/>
                    <a:pt x="93" y="69"/>
                    <a:pt x="92" y="68"/>
                  </a:cubicBezTo>
                  <a:cubicBezTo>
                    <a:pt x="91" y="68"/>
                    <a:pt x="91" y="68"/>
                    <a:pt x="91" y="68"/>
                  </a:cubicBezTo>
                  <a:cubicBezTo>
                    <a:pt x="90" y="67"/>
                    <a:pt x="89" y="67"/>
                    <a:pt x="88" y="67"/>
                  </a:cubicBezTo>
                  <a:cubicBezTo>
                    <a:pt x="86" y="65"/>
                    <a:pt x="84" y="62"/>
                    <a:pt x="83" y="59"/>
                  </a:cubicBezTo>
                  <a:cubicBezTo>
                    <a:pt x="83" y="59"/>
                    <a:pt x="83" y="58"/>
                    <a:pt x="83" y="57"/>
                  </a:cubicBezTo>
                  <a:cubicBezTo>
                    <a:pt x="83" y="54"/>
                    <a:pt x="86" y="58"/>
                    <a:pt x="87" y="59"/>
                  </a:cubicBezTo>
                  <a:cubicBezTo>
                    <a:pt x="87" y="59"/>
                    <a:pt x="88" y="60"/>
                    <a:pt x="88" y="60"/>
                  </a:cubicBezTo>
                  <a:cubicBezTo>
                    <a:pt x="89" y="60"/>
                    <a:pt x="91" y="60"/>
                    <a:pt x="92" y="60"/>
                  </a:cubicBezTo>
                  <a:cubicBezTo>
                    <a:pt x="93" y="61"/>
                    <a:pt x="92" y="61"/>
                    <a:pt x="92" y="62"/>
                  </a:cubicBezTo>
                  <a:cubicBezTo>
                    <a:pt x="93" y="62"/>
                    <a:pt x="93" y="62"/>
                    <a:pt x="93" y="62"/>
                  </a:cubicBezTo>
                  <a:cubicBezTo>
                    <a:pt x="94" y="62"/>
                    <a:pt x="95" y="62"/>
                    <a:pt x="95" y="62"/>
                  </a:cubicBezTo>
                  <a:cubicBezTo>
                    <a:pt x="96" y="62"/>
                    <a:pt x="97" y="62"/>
                    <a:pt x="98" y="62"/>
                  </a:cubicBezTo>
                  <a:cubicBezTo>
                    <a:pt x="99" y="62"/>
                    <a:pt x="99" y="62"/>
                    <a:pt x="99" y="62"/>
                  </a:cubicBezTo>
                  <a:cubicBezTo>
                    <a:pt x="100" y="63"/>
                    <a:pt x="99" y="64"/>
                    <a:pt x="99" y="65"/>
                  </a:cubicBezTo>
                  <a:cubicBezTo>
                    <a:pt x="99" y="65"/>
                    <a:pt x="99" y="65"/>
                    <a:pt x="99" y="65"/>
                  </a:cubicBezTo>
                  <a:cubicBezTo>
                    <a:pt x="100" y="66"/>
                    <a:pt x="103" y="67"/>
                    <a:pt x="103" y="68"/>
                  </a:cubicBezTo>
                  <a:cubicBezTo>
                    <a:pt x="103" y="68"/>
                    <a:pt x="103" y="68"/>
                    <a:pt x="103" y="68"/>
                  </a:cubicBezTo>
                  <a:cubicBezTo>
                    <a:pt x="104" y="67"/>
                    <a:pt x="105" y="69"/>
                    <a:pt x="106" y="69"/>
                  </a:cubicBezTo>
                  <a:cubicBezTo>
                    <a:pt x="108" y="70"/>
                    <a:pt x="109" y="70"/>
                    <a:pt x="110" y="70"/>
                  </a:cubicBezTo>
                  <a:cubicBezTo>
                    <a:pt x="110" y="70"/>
                    <a:pt x="111" y="71"/>
                    <a:pt x="111" y="71"/>
                  </a:cubicBezTo>
                  <a:cubicBezTo>
                    <a:pt x="112" y="71"/>
                    <a:pt x="112" y="71"/>
                    <a:pt x="113" y="72"/>
                  </a:cubicBezTo>
                  <a:cubicBezTo>
                    <a:pt x="113" y="72"/>
                    <a:pt x="114" y="72"/>
                    <a:pt x="114" y="72"/>
                  </a:cubicBezTo>
                  <a:cubicBezTo>
                    <a:pt x="114" y="72"/>
                    <a:pt x="115" y="72"/>
                    <a:pt x="115" y="72"/>
                  </a:cubicBezTo>
                  <a:cubicBezTo>
                    <a:pt x="115" y="71"/>
                    <a:pt x="115" y="70"/>
                    <a:pt x="115" y="70"/>
                  </a:cubicBezTo>
                  <a:cubicBezTo>
                    <a:pt x="115" y="69"/>
                    <a:pt x="114" y="68"/>
                    <a:pt x="114" y="68"/>
                  </a:cubicBezTo>
                  <a:cubicBezTo>
                    <a:pt x="113" y="66"/>
                    <a:pt x="112" y="65"/>
                    <a:pt x="111" y="63"/>
                  </a:cubicBezTo>
                  <a:cubicBezTo>
                    <a:pt x="110" y="63"/>
                    <a:pt x="110" y="62"/>
                    <a:pt x="109" y="62"/>
                  </a:cubicBezTo>
                  <a:cubicBezTo>
                    <a:pt x="109" y="61"/>
                    <a:pt x="109" y="61"/>
                    <a:pt x="109" y="60"/>
                  </a:cubicBezTo>
                  <a:cubicBezTo>
                    <a:pt x="108" y="60"/>
                    <a:pt x="108" y="60"/>
                    <a:pt x="108" y="59"/>
                  </a:cubicBezTo>
                  <a:cubicBezTo>
                    <a:pt x="107" y="59"/>
                    <a:pt x="107" y="59"/>
                    <a:pt x="107" y="58"/>
                  </a:cubicBezTo>
                  <a:cubicBezTo>
                    <a:pt x="106" y="58"/>
                    <a:pt x="106" y="57"/>
                    <a:pt x="106" y="57"/>
                  </a:cubicBezTo>
                  <a:cubicBezTo>
                    <a:pt x="105" y="56"/>
                    <a:pt x="104" y="55"/>
                    <a:pt x="104" y="55"/>
                  </a:cubicBezTo>
                  <a:cubicBezTo>
                    <a:pt x="103" y="54"/>
                    <a:pt x="103" y="54"/>
                    <a:pt x="102" y="54"/>
                  </a:cubicBezTo>
                  <a:cubicBezTo>
                    <a:pt x="102" y="54"/>
                    <a:pt x="101" y="53"/>
                    <a:pt x="101" y="53"/>
                  </a:cubicBezTo>
                  <a:cubicBezTo>
                    <a:pt x="101" y="53"/>
                    <a:pt x="100" y="53"/>
                    <a:pt x="100" y="53"/>
                  </a:cubicBezTo>
                  <a:cubicBezTo>
                    <a:pt x="99" y="52"/>
                    <a:pt x="99" y="52"/>
                    <a:pt x="99" y="52"/>
                  </a:cubicBezTo>
                  <a:cubicBezTo>
                    <a:pt x="98" y="52"/>
                    <a:pt x="97" y="51"/>
                    <a:pt x="96" y="51"/>
                  </a:cubicBezTo>
                  <a:cubicBezTo>
                    <a:pt x="96" y="51"/>
                    <a:pt x="95" y="50"/>
                    <a:pt x="95" y="50"/>
                  </a:cubicBezTo>
                  <a:cubicBezTo>
                    <a:pt x="94" y="50"/>
                    <a:pt x="94" y="50"/>
                    <a:pt x="93" y="49"/>
                  </a:cubicBezTo>
                  <a:cubicBezTo>
                    <a:pt x="92" y="49"/>
                    <a:pt x="91" y="48"/>
                    <a:pt x="89" y="48"/>
                  </a:cubicBezTo>
                  <a:cubicBezTo>
                    <a:pt x="89" y="48"/>
                    <a:pt x="88" y="48"/>
                    <a:pt x="88" y="48"/>
                  </a:cubicBezTo>
                  <a:cubicBezTo>
                    <a:pt x="88" y="48"/>
                    <a:pt x="87" y="49"/>
                    <a:pt x="87" y="50"/>
                  </a:cubicBezTo>
                  <a:cubicBezTo>
                    <a:pt x="86" y="52"/>
                    <a:pt x="83" y="56"/>
                    <a:pt x="81" y="54"/>
                  </a:cubicBezTo>
                  <a:cubicBezTo>
                    <a:pt x="80" y="53"/>
                    <a:pt x="79" y="52"/>
                    <a:pt x="80" y="51"/>
                  </a:cubicBezTo>
                  <a:cubicBezTo>
                    <a:pt x="80" y="50"/>
                    <a:pt x="81" y="50"/>
                    <a:pt x="81" y="49"/>
                  </a:cubicBezTo>
                  <a:cubicBezTo>
                    <a:pt x="81" y="48"/>
                    <a:pt x="82" y="48"/>
                    <a:pt x="82" y="47"/>
                  </a:cubicBezTo>
                  <a:cubicBezTo>
                    <a:pt x="83" y="46"/>
                    <a:pt x="83" y="45"/>
                    <a:pt x="83" y="44"/>
                  </a:cubicBezTo>
                  <a:cubicBezTo>
                    <a:pt x="83" y="44"/>
                    <a:pt x="83" y="44"/>
                    <a:pt x="83" y="44"/>
                  </a:cubicBezTo>
                  <a:cubicBezTo>
                    <a:pt x="83" y="44"/>
                    <a:pt x="83" y="44"/>
                    <a:pt x="83" y="44"/>
                  </a:cubicBezTo>
                  <a:cubicBezTo>
                    <a:pt x="82" y="44"/>
                    <a:pt x="82" y="44"/>
                    <a:pt x="82" y="43"/>
                  </a:cubicBezTo>
                  <a:cubicBezTo>
                    <a:pt x="82" y="43"/>
                    <a:pt x="81" y="43"/>
                    <a:pt x="81" y="43"/>
                  </a:cubicBezTo>
                  <a:cubicBezTo>
                    <a:pt x="80" y="43"/>
                    <a:pt x="80" y="42"/>
                    <a:pt x="80" y="42"/>
                  </a:cubicBezTo>
                  <a:cubicBezTo>
                    <a:pt x="79" y="42"/>
                    <a:pt x="79" y="42"/>
                    <a:pt x="78" y="41"/>
                  </a:cubicBezTo>
                  <a:cubicBezTo>
                    <a:pt x="78" y="41"/>
                    <a:pt x="77" y="41"/>
                    <a:pt x="77" y="40"/>
                  </a:cubicBezTo>
                  <a:cubicBezTo>
                    <a:pt x="76" y="39"/>
                    <a:pt x="74" y="38"/>
                    <a:pt x="74" y="37"/>
                  </a:cubicBezTo>
                  <a:cubicBezTo>
                    <a:pt x="74" y="36"/>
                    <a:pt x="74" y="36"/>
                    <a:pt x="75" y="36"/>
                  </a:cubicBezTo>
                  <a:cubicBezTo>
                    <a:pt x="75" y="36"/>
                    <a:pt x="76" y="37"/>
                    <a:pt x="77" y="37"/>
                  </a:cubicBezTo>
                  <a:cubicBezTo>
                    <a:pt x="77" y="37"/>
                    <a:pt x="79" y="38"/>
                    <a:pt x="79" y="38"/>
                  </a:cubicBezTo>
                  <a:cubicBezTo>
                    <a:pt x="80" y="39"/>
                    <a:pt x="80" y="39"/>
                    <a:pt x="81" y="39"/>
                  </a:cubicBezTo>
                  <a:cubicBezTo>
                    <a:pt x="81" y="40"/>
                    <a:pt x="82" y="40"/>
                    <a:pt x="82" y="40"/>
                  </a:cubicBezTo>
                  <a:cubicBezTo>
                    <a:pt x="83" y="40"/>
                    <a:pt x="84" y="40"/>
                    <a:pt x="84" y="41"/>
                  </a:cubicBezTo>
                  <a:cubicBezTo>
                    <a:pt x="85" y="41"/>
                    <a:pt x="85" y="41"/>
                    <a:pt x="85" y="42"/>
                  </a:cubicBezTo>
                  <a:cubicBezTo>
                    <a:pt x="85" y="42"/>
                    <a:pt x="85" y="42"/>
                    <a:pt x="85" y="41"/>
                  </a:cubicBezTo>
                  <a:cubicBezTo>
                    <a:pt x="86" y="41"/>
                    <a:pt x="87" y="40"/>
                    <a:pt x="87" y="39"/>
                  </a:cubicBezTo>
                  <a:cubicBezTo>
                    <a:pt x="86" y="39"/>
                    <a:pt x="86" y="38"/>
                    <a:pt x="85" y="38"/>
                  </a:cubicBezTo>
                  <a:cubicBezTo>
                    <a:pt x="85" y="37"/>
                    <a:pt x="84" y="37"/>
                    <a:pt x="84" y="36"/>
                  </a:cubicBezTo>
                  <a:cubicBezTo>
                    <a:pt x="84" y="36"/>
                    <a:pt x="83" y="36"/>
                    <a:pt x="83" y="36"/>
                  </a:cubicBezTo>
                  <a:cubicBezTo>
                    <a:pt x="82" y="35"/>
                    <a:pt x="82" y="34"/>
                    <a:pt x="81" y="34"/>
                  </a:cubicBezTo>
                  <a:cubicBezTo>
                    <a:pt x="81" y="33"/>
                    <a:pt x="79" y="32"/>
                    <a:pt x="79" y="31"/>
                  </a:cubicBezTo>
                  <a:cubicBezTo>
                    <a:pt x="79" y="31"/>
                    <a:pt x="79" y="31"/>
                    <a:pt x="79" y="31"/>
                  </a:cubicBezTo>
                  <a:cubicBezTo>
                    <a:pt x="79" y="31"/>
                    <a:pt x="78" y="31"/>
                    <a:pt x="78" y="31"/>
                  </a:cubicBezTo>
                  <a:cubicBezTo>
                    <a:pt x="77" y="30"/>
                    <a:pt x="76" y="30"/>
                    <a:pt x="76" y="29"/>
                  </a:cubicBezTo>
                  <a:cubicBezTo>
                    <a:pt x="75" y="29"/>
                    <a:pt x="74" y="28"/>
                    <a:pt x="74" y="28"/>
                  </a:cubicBezTo>
                  <a:cubicBezTo>
                    <a:pt x="73" y="28"/>
                    <a:pt x="73" y="27"/>
                    <a:pt x="73" y="27"/>
                  </a:cubicBezTo>
                  <a:cubicBezTo>
                    <a:pt x="72" y="26"/>
                    <a:pt x="70" y="27"/>
                    <a:pt x="70" y="26"/>
                  </a:cubicBezTo>
                  <a:cubicBezTo>
                    <a:pt x="69" y="25"/>
                    <a:pt x="69" y="24"/>
                    <a:pt x="69" y="23"/>
                  </a:cubicBezTo>
                  <a:cubicBezTo>
                    <a:pt x="69" y="23"/>
                    <a:pt x="69" y="22"/>
                    <a:pt x="69" y="22"/>
                  </a:cubicBezTo>
                  <a:cubicBezTo>
                    <a:pt x="70" y="22"/>
                    <a:pt x="70" y="21"/>
                    <a:pt x="71" y="21"/>
                  </a:cubicBezTo>
                  <a:cubicBezTo>
                    <a:pt x="71" y="21"/>
                    <a:pt x="72" y="20"/>
                    <a:pt x="72" y="20"/>
                  </a:cubicBezTo>
                  <a:cubicBezTo>
                    <a:pt x="73" y="20"/>
                    <a:pt x="74" y="20"/>
                    <a:pt x="75" y="20"/>
                  </a:cubicBezTo>
                  <a:cubicBezTo>
                    <a:pt x="76" y="19"/>
                    <a:pt x="76" y="19"/>
                    <a:pt x="76" y="19"/>
                  </a:cubicBezTo>
                  <a:cubicBezTo>
                    <a:pt x="77" y="19"/>
                    <a:pt x="78" y="19"/>
                    <a:pt x="78" y="19"/>
                  </a:cubicBezTo>
                  <a:cubicBezTo>
                    <a:pt x="79" y="19"/>
                    <a:pt x="80" y="19"/>
                    <a:pt x="81" y="18"/>
                  </a:cubicBezTo>
                  <a:cubicBezTo>
                    <a:pt x="82" y="18"/>
                    <a:pt x="83" y="17"/>
                    <a:pt x="84" y="17"/>
                  </a:cubicBezTo>
                  <a:cubicBezTo>
                    <a:pt x="84" y="17"/>
                    <a:pt x="85" y="17"/>
                    <a:pt x="85" y="17"/>
                  </a:cubicBezTo>
                  <a:cubicBezTo>
                    <a:pt x="85" y="18"/>
                    <a:pt x="84" y="20"/>
                    <a:pt x="83" y="21"/>
                  </a:cubicBezTo>
                  <a:cubicBezTo>
                    <a:pt x="83" y="21"/>
                    <a:pt x="82" y="21"/>
                    <a:pt x="82" y="22"/>
                  </a:cubicBezTo>
                  <a:cubicBezTo>
                    <a:pt x="82" y="22"/>
                    <a:pt x="81" y="22"/>
                    <a:pt x="81" y="23"/>
                  </a:cubicBezTo>
                  <a:cubicBezTo>
                    <a:pt x="81" y="23"/>
                    <a:pt x="80" y="23"/>
                    <a:pt x="80" y="24"/>
                  </a:cubicBezTo>
                  <a:cubicBezTo>
                    <a:pt x="79" y="24"/>
                    <a:pt x="78" y="24"/>
                    <a:pt x="78" y="25"/>
                  </a:cubicBezTo>
                  <a:cubicBezTo>
                    <a:pt x="78" y="26"/>
                    <a:pt x="79" y="26"/>
                    <a:pt x="79" y="27"/>
                  </a:cubicBezTo>
                  <a:cubicBezTo>
                    <a:pt x="80" y="27"/>
                    <a:pt x="80" y="28"/>
                    <a:pt x="80" y="28"/>
                  </a:cubicBezTo>
                  <a:cubicBezTo>
                    <a:pt x="81" y="29"/>
                    <a:pt x="81" y="29"/>
                    <a:pt x="82" y="29"/>
                  </a:cubicBezTo>
                  <a:cubicBezTo>
                    <a:pt x="82" y="30"/>
                    <a:pt x="84" y="32"/>
                    <a:pt x="85" y="32"/>
                  </a:cubicBezTo>
                  <a:cubicBezTo>
                    <a:pt x="86" y="32"/>
                    <a:pt x="86" y="28"/>
                    <a:pt x="87" y="28"/>
                  </a:cubicBezTo>
                  <a:cubicBezTo>
                    <a:pt x="87" y="27"/>
                    <a:pt x="88" y="28"/>
                    <a:pt x="88" y="28"/>
                  </a:cubicBezTo>
                  <a:cubicBezTo>
                    <a:pt x="89" y="28"/>
                    <a:pt x="90" y="28"/>
                    <a:pt x="90" y="28"/>
                  </a:cubicBezTo>
                  <a:cubicBezTo>
                    <a:pt x="91" y="28"/>
                    <a:pt x="92" y="28"/>
                    <a:pt x="92" y="27"/>
                  </a:cubicBezTo>
                  <a:cubicBezTo>
                    <a:pt x="94" y="27"/>
                    <a:pt x="95" y="26"/>
                    <a:pt x="96" y="25"/>
                  </a:cubicBezTo>
                  <a:cubicBezTo>
                    <a:pt x="97" y="25"/>
                    <a:pt x="97" y="24"/>
                    <a:pt x="98" y="24"/>
                  </a:cubicBezTo>
                  <a:cubicBezTo>
                    <a:pt x="98" y="24"/>
                    <a:pt x="99" y="24"/>
                    <a:pt x="100" y="24"/>
                  </a:cubicBezTo>
                  <a:cubicBezTo>
                    <a:pt x="100" y="24"/>
                    <a:pt x="100" y="24"/>
                    <a:pt x="100" y="24"/>
                  </a:cubicBezTo>
                  <a:cubicBezTo>
                    <a:pt x="100" y="25"/>
                    <a:pt x="99" y="26"/>
                    <a:pt x="99" y="27"/>
                  </a:cubicBezTo>
                  <a:cubicBezTo>
                    <a:pt x="98" y="27"/>
                    <a:pt x="98" y="28"/>
                    <a:pt x="98" y="28"/>
                  </a:cubicBezTo>
                  <a:cubicBezTo>
                    <a:pt x="96" y="30"/>
                    <a:pt x="95" y="32"/>
                    <a:pt x="94" y="33"/>
                  </a:cubicBezTo>
                  <a:cubicBezTo>
                    <a:pt x="93" y="34"/>
                    <a:pt x="93" y="35"/>
                    <a:pt x="92" y="35"/>
                  </a:cubicBezTo>
                  <a:cubicBezTo>
                    <a:pt x="91" y="36"/>
                    <a:pt x="90" y="36"/>
                    <a:pt x="89" y="36"/>
                  </a:cubicBezTo>
                  <a:cubicBezTo>
                    <a:pt x="89" y="36"/>
                    <a:pt x="89" y="36"/>
                    <a:pt x="89" y="36"/>
                  </a:cubicBezTo>
                  <a:cubicBezTo>
                    <a:pt x="89" y="37"/>
                    <a:pt x="90" y="38"/>
                    <a:pt x="90" y="38"/>
                  </a:cubicBezTo>
                  <a:cubicBezTo>
                    <a:pt x="91" y="39"/>
                    <a:pt x="92" y="40"/>
                    <a:pt x="93" y="41"/>
                  </a:cubicBezTo>
                  <a:cubicBezTo>
                    <a:pt x="94" y="42"/>
                    <a:pt x="94" y="42"/>
                    <a:pt x="95" y="43"/>
                  </a:cubicBezTo>
                  <a:cubicBezTo>
                    <a:pt x="96" y="43"/>
                    <a:pt x="96" y="44"/>
                    <a:pt x="96" y="45"/>
                  </a:cubicBezTo>
                  <a:cubicBezTo>
                    <a:pt x="97" y="45"/>
                    <a:pt x="99" y="46"/>
                    <a:pt x="100" y="46"/>
                  </a:cubicBezTo>
                  <a:cubicBezTo>
                    <a:pt x="100" y="46"/>
                    <a:pt x="101" y="47"/>
                    <a:pt x="101" y="47"/>
                  </a:cubicBezTo>
                  <a:cubicBezTo>
                    <a:pt x="102" y="47"/>
                    <a:pt x="103" y="47"/>
                    <a:pt x="104" y="48"/>
                  </a:cubicBezTo>
                  <a:cubicBezTo>
                    <a:pt x="105" y="48"/>
                    <a:pt x="105" y="48"/>
                    <a:pt x="105" y="48"/>
                  </a:cubicBezTo>
                  <a:cubicBezTo>
                    <a:pt x="105" y="47"/>
                    <a:pt x="105" y="47"/>
                    <a:pt x="105" y="46"/>
                  </a:cubicBezTo>
                  <a:cubicBezTo>
                    <a:pt x="104" y="46"/>
                    <a:pt x="104" y="45"/>
                    <a:pt x="103" y="44"/>
                  </a:cubicBezTo>
                  <a:cubicBezTo>
                    <a:pt x="103" y="44"/>
                    <a:pt x="102" y="43"/>
                    <a:pt x="101" y="43"/>
                  </a:cubicBezTo>
                  <a:cubicBezTo>
                    <a:pt x="101" y="43"/>
                    <a:pt x="101" y="42"/>
                    <a:pt x="100" y="42"/>
                  </a:cubicBezTo>
                  <a:cubicBezTo>
                    <a:pt x="100" y="41"/>
                    <a:pt x="99" y="41"/>
                    <a:pt x="99" y="41"/>
                  </a:cubicBezTo>
                  <a:cubicBezTo>
                    <a:pt x="98" y="40"/>
                    <a:pt x="98" y="39"/>
                    <a:pt x="97" y="39"/>
                  </a:cubicBezTo>
                  <a:cubicBezTo>
                    <a:pt x="97" y="38"/>
                    <a:pt x="96" y="38"/>
                    <a:pt x="96" y="38"/>
                  </a:cubicBezTo>
                  <a:cubicBezTo>
                    <a:pt x="96" y="37"/>
                    <a:pt x="96" y="37"/>
                    <a:pt x="96" y="37"/>
                  </a:cubicBezTo>
                  <a:cubicBezTo>
                    <a:pt x="98" y="37"/>
                    <a:pt x="102" y="42"/>
                    <a:pt x="103" y="41"/>
                  </a:cubicBezTo>
                  <a:cubicBezTo>
                    <a:pt x="104" y="41"/>
                    <a:pt x="104" y="35"/>
                    <a:pt x="104" y="34"/>
                  </a:cubicBezTo>
                  <a:cubicBezTo>
                    <a:pt x="105" y="34"/>
                    <a:pt x="105" y="33"/>
                    <a:pt x="105" y="34"/>
                  </a:cubicBezTo>
                  <a:cubicBezTo>
                    <a:pt x="106" y="34"/>
                    <a:pt x="106" y="35"/>
                    <a:pt x="106" y="36"/>
                  </a:cubicBezTo>
                  <a:cubicBezTo>
                    <a:pt x="106" y="36"/>
                    <a:pt x="106" y="36"/>
                    <a:pt x="106" y="36"/>
                  </a:cubicBezTo>
                  <a:cubicBezTo>
                    <a:pt x="107" y="37"/>
                    <a:pt x="107" y="37"/>
                    <a:pt x="107" y="38"/>
                  </a:cubicBezTo>
                  <a:cubicBezTo>
                    <a:pt x="107" y="38"/>
                    <a:pt x="108" y="39"/>
                    <a:pt x="108" y="39"/>
                  </a:cubicBezTo>
                  <a:cubicBezTo>
                    <a:pt x="108" y="40"/>
                    <a:pt x="108" y="41"/>
                    <a:pt x="109" y="41"/>
                  </a:cubicBezTo>
                  <a:cubicBezTo>
                    <a:pt x="109" y="42"/>
                    <a:pt x="109" y="43"/>
                    <a:pt x="109" y="43"/>
                  </a:cubicBezTo>
                  <a:cubicBezTo>
                    <a:pt x="110" y="44"/>
                    <a:pt x="110" y="44"/>
                    <a:pt x="110" y="45"/>
                  </a:cubicBezTo>
                  <a:cubicBezTo>
                    <a:pt x="110" y="45"/>
                    <a:pt x="111" y="45"/>
                    <a:pt x="111" y="46"/>
                  </a:cubicBezTo>
                  <a:cubicBezTo>
                    <a:pt x="112" y="46"/>
                    <a:pt x="112" y="46"/>
                    <a:pt x="113" y="46"/>
                  </a:cubicBezTo>
                  <a:cubicBezTo>
                    <a:pt x="114" y="47"/>
                    <a:pt x="114" y="47"/>
                    <a:pt x="115" y="47"/>
                  </a:cubicBezTo>
                  <a:cubicBezTo>
                    <a:pt x="116" y="47"/>
                    <a:pt x="117" y="48"/>
                    <a:pt x="118" y="49"/>
                  </a:cubicBezTo>
                  <a:cubicBezTo>
                    <a:pt x="118" y="49"/>
                    <a:pt x="119" y="49"/>
                    <a:pt x="119" y="49"/>
                  </a:cubicBezTo>
                  <a:cubicBezTo>
                    <a:pt x="119" y="49"/>
                    <a:pt x="119" y="49"/>
                    <a:pt x="119" y="49"/>
                  </a:cubicBezTo>
                  <a:cubicBezTo>
                    <a:pt x="120" y="49"/>
                    <a:pt x="121" y="50"/>
                    <a:pt x="121" y="50"/>
                  </a:cubicBezTo>
                  <a:cubicBezTo>
                    <a:pt x="122" y="50"/>
                    <a:pt x="123" y="51"/>
                    <a:pt x="124" y="51"/>
                  </a:cubicBezTo>
                  <a:cubicBezTo>
                    <a:pt x="125" y="52"/>
                    <a:pt x="127" y="53"/>
                    <a:pt x="128" y="53"/>
                  </a:cubicBezTo>
                  <a:cubicBezTo>
                    <a:pt x="129" y="54"/>
                    <a:pt x="132" y="55"/>
                    <a:pt x="134" y="55"/>
                  </a:cubicBezTo>
                  <a:cubicBezTo>
                    <a:pt x="134" y="55"/>
                    <a:pt x="134" y="55"/>
                    <a:pt x="134" y="55"/>
                  </a:cubicBezTo>
                  <a:cubicBezTo>
                    <a:pt x="135" y="55"/>
                    <a:pt x="135" y="56"/>
                    <a:pt x="13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5" name="Freeform 13"/>
            <p:cNvSpPr>
              <a:spLocks noEditPoints="1"/>
            </p:cNvSpPr>
            <p:nvPr/>
          </p:nvSpPr>
          <p:spPr bwMode="auto">
            <a:xfrm>
              <a:off x="6164263" y="2185988"/>
              <a:ext cx="274638" cy="327025"/>
            </a:xfrm>
            <a:custGeom>
              <a:avLst/>
              <a:gdLst>
                <a:gd name="T0" fmla="*/ 69 w 101"/>
                <a:gd name="T1" fmla="*/ 53 h 120"/>
                <a:gd name="T2" fmla="*/ 47 w 101"/>
                <a:gd name="T3" fmla="*/ 25 h 120"/>
                <a:gd name="T4" fmla="*/ 48 w 101"/>
                <a:gd name="T5" fmla="*/ 34 h 120"/>
                <a:gd name="T6" fmla="*/ 40 w 101"/>
                <a:gd name="T7" fmla="*/ 37 h 120"/>
                <a:gd name="T8" fmla="*/ 36 w 101"/>
                <a:gd name="T9" fmla="*/ 41 h 120"/>
                <a:gd name="T10" fmla="*/ 31 w 101"/>
                <a:gd name="T11" fmla="*/ 56 h 120"/>
                <a:gd name="T12" fmla="*/ 28 w 101"/>
                <a:gd name="T13" fmla="*/ 67 h 120"/>
                <a:gd name="T14" fmla="*/ 23 w 101"/>
                <a:gd name="T15" fmla="*/ 86 h 120"/>
                <a:gd name="T16" fmla="*/ 21 w 101"/>
                <a:gd name="T17" fmla="*/ 98 h 120"/>
                <a:gd name="T18" fmla="*/ 15 w 101"/>
                <a:gd name="T19" fmla="*/ 94 h 120"/>
                <a:gd name="T20" fmla="*/ 19 w 101"/>
                <a:gd name="T21" fmla="*/ 76 h 120"/>
                <a:gd name="T22" fmla="*/ 23 w 101"/>
                <a:gd name="T23" fmla="*/ 61 h 120"/>
                <a:gd name="T24" fmla="*/ 20 w 101"/>
                <a:gd name="T25" fmla="*/ 60 h 120"/>
                <a:gd name="T26" fmla="*/ 15 w 101"/>
                <a:gd name="T27" fmla="*/ 71 h 120"/>
                <a:gd name="T28" fmla="*/ 5 w 101"/>
                <a:gd name="T29" fmla="*/ 80 h 120"/>
                <a:gd name="T30" fmla="*/ 0 w 101"/>
                <a:gd name="T31" fmla="*/ 68 h 120"/>
                <a:gd name="T32" fmla="*/ 12 w 101"/>
                <a:gd name="T33" fmla="*/ 62 h 120"/>
                <a:gd name="T34" fmla="*/ 22 w 101"/>
                <a:gd name="T35" fmla="*/ 56 h 120"/>
                <a:gd name="T36" fmla="*/ 28 w 101"/>
                <a:gd name="T37" fmla="*/ 45 h 120"/>
                <a:gd name="T38" fmla="*/ 21 w 101"/>
                <a:gd name="T39" fmla="*/ 42 h 120"/>
                <a:gd name="T40" fmla="*/ 24 w 101"/>
                <a:gd name="T41" fmla="*/ 35 h 120"/>
                <a:gd name="T42" fmla="*/ 35 w 101"/>
                <a:gd name="T43" fmla="*/ 30 h 120"/>
                <a:gd name="T44" fmla="*/ 87 w 101"/>
                <a:gd name="T45" fmla="*/ 9 h 120"/>
                <a:gd name="T46" fmla="*/ 88 w 101"/>
                <a:gd name="T47" fmla="*/ 22 h 120"/>
                <a:gd name="T48" fmla="*/ 84 w 101"/>
                <a:gd name="T49" fmla="*/ 36 h 120"/>
                <a:gd name="T50" fmla="*/ 91 w 101"/>
                <a:gd name="T51" fmla="*/ 39 h 120"/>
                <a:gd name="T52" fmla="*/ 94 w 101"/>
                <a:gd name="T53" fmla="*/ 27 h 120"/>
                <a:gd name="T54" fmla="*/ 99 w 101"/>
                <a:gd name="T55" fmla="*/ 27 h 120"/>
                <a:gd name="T56" fmla="*/ 97 w 101"/>
                <a:gd name="T57" fmla="*/ 43 h 120"/>
                <a:gd name="T58" fmla="*/ 92 w 101"/>
                <a:gd name="T59" fmla="*/ 47 h 120"/>
                <a:gd name="T60" fmla="*/ 83 w 101"/>
                <a:gd name="T61" fmla="*/ 52 h 120"/>
                <a:gd name="T62" fmla="*/ 76 w 101"/>
                <a:gd name="T63" fmla="*/ 65 h 120"/>
                <a:gd name="T64" fmla="*/ 77 w 101"/>
                <a:gd name="T65" fmla="*/ 76 h 120"/>
                <a:gd name="T66" fmla="*/ 75 w 101"/>
                <a:gd name="T67" fmla="*/ 87 h 120"/>
                <a:gd name="T68" fmla="*/ 73 w 101"/>
                <a:gd name="T69" fmla="*/ 94 h 120"/>
                <a:gd name="T70" fmla="*/ 72 w 101"/>
                <a:gd name="T71" fmla="*/ 101 h 120"/>
                <a:gd name="T72" fmla="*/ 72 w 101"/>
                <a:gd name="T73" fmla="*/ 113 h 120"/>
                <a:gd name="T74" fmla="*/ 64 w 101"/>
                <a:gd name="T75" fmla="*/ 120 h 120"/>
                <a:gd name="T76" fmla="*/ 59 w 101"/>
                <a:gd name="T77" fmla="*/ 114 h 120"/>
                <a:gd name="T78" fmla="*/ 62 w 101"/>
                <a:gd name="T79" fmla="*/ 97 h 120"/>
                <a:gd name="T80" fmla="*/ 64 w 101"/>
                <a:gd name="T81" fmla="*/ 88 h 120"/>
                <a:gd name="T82" fmla="*/ 67 w 101"/>
                <a:gd name="T83" fmla="*/ 75 h 120"/>
                <a:gd name="T84" fmla="*/ 69 w 101"/>
                <a:gd name="T85" fmla="*/ 60 h 120"/>
                <a:gd name="T86" fmla="*/ 57 w 101"/>
                <a:gd name="T87" fmla="*/ 68 h 120"/>
                <a:gd name="T88" fmla="*/ 53 w 101"/>
                <a:gd name="T89" fmla="*/ 64 h 120"/>
                <a:gd name="T90" fmla="*/ 65 w 101"/>
                <a:gd name="T91" fmla="*/ 55 h 120"/>
                <a:gd name="T92" fmla="*/ 57 w 101"/>
                <a:gd name="T93" fmla="*/ 45 h 120"/>
                <a:gd name="T94" fmla="*/ 58 w 101"/>
                <a:gd name="T95" fmla="*/ 33 h 120"/>
                <a:gd name="T96" fmla="*/ 64 w 101"/>
                <a:gd name="T97" fmla="*/ 25 h 120"/>
                <a:gd name="T98" fmla="*/ 61 w 101"/>
                <a:gd name="T99" fmla="*/ 38 h 120"/>
                <a:gd name="T100" fmla="*/ 73 w 101"/>
                <a:gd name="T101" fmla="*/ 41 h 120"/>
                <a:gd name="T102" fmla="*/ 79 w 101"/>
                <a:gd name="T103" fmla="*/ 24 h 120"/>
                <a:gd name="T104" fmla="*/ 81 w 101"/>
                <a:gd name="T105" fmla="*/ 15 h 120"/>
                <a:gd name="T106" fmla="*/ 56 w 101"/>
                <a:gd name="T107" fmla="*/ 0 h 120"/>
                <a:gd name="T108" fmla="*/ 55 w 101"/>
                <a:gd name="T109" fmla="*/ 11 h 120"/>
                <a:gd name="T110" fmla="*/ 46 w 101"/>
                <a:gd name="T111" fmla="*/ 18 h 120"/>
                <a:gd name="T112" fmla="*/ 36 w 101"/>
                <a:gd name="T113" fmla="*/ 22 h 120"/>
                <a:gd name="T114" fmla="*/ 27 w 101"/>
                <a:gd name="T115" fmla="*/ 27 h 120"/>
                <a:gd name="T116" fmla="*/ 25 w 101"/>
                <a:gd name="T117" fmla="*/ 26 h 120"/>
                <a:gd name="T118" fmla="*/ 36 w 101"/>
                <a:gd name="T119" fmla="*/ 15 h 120"/>
                <a:gd name="T120" fmla="*/ 46 w 101"/>
                <a:gd name="T121" fmla="*/ 8 h 120"/>
                <a:gd name="T122" fmla="*/ 54 w 101"/>
                <a:gd name="T123" fmla="*/ 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 h="120">
                  <a:moveTo>
                    <a:pt x="70" y="50"/>
                  </a:moveTo>
                  <a:cubicBezTo>
                    <a:pt x="70" y="50"/>
                    <a:pt x="68" y="51"/>
                    <a:pt x="68" y="51"/>
                  </a:cubicBezTo>
                  <a:cubicBezTo>
                    <a:pt x="68" y="52"/>
                    <a:pt x="68" y="52"/>
                    <a:pt x="68" y="52"/>
                  </a:cubicBezTo>
                  <a:cubicBezTo>
                    <a:pt x="68" y="53"/>
                    <a:pt x="67" y="54"/>
                    <a:pt x="67" y="54"/>
                  </a:cubicBezTo>
                  <a:cubicBezTo>
                    <a:pt x="67" y="54"/>
                    <a:pt x="67" y="53"/>
                    <a:pt x="67" y="53"/>
                  </a:cubicBezTo>
                  <a:cubicBezTo>
                    <a:pt x="68" y="53"/>
                    <a:pt x="69" y="53"/>
                    <a:pt x="69" y="53"/>
                  </a:cubicBezTo>
                  <a:cubicBezTo>
                    <a:pt x="69" y="53"/>
                    <a:pt x="69" y="53"/>
                    <a:pt x="69" y="53"/>
                  </a:cubicBezTo>
                  <a:cubicBezTo>
                    <a:pt x="70" y="53"/>
                    <a:pt x="70" y="53"/>
                    <a:pt x="70" y="53"/>
                  </a:cubicBezTo>
                  <a:cubicBezTo>
                    <a:pt x="70" y="52"/>
                    <a:pt x="71" y="51"/>
                    <a:pt x="71" y="50"/>
                  </a:cubicBezTo>
                  <a:cubicBezTo>
                    <a:pt x="71" y="50"/>
                    <a:pt x="71" y="50"/>
                    <a:pt x="71" y="50"/>
                  </a:cubicBezTo>
                  <a:cubicBezTo>
                    <a:pt x="71" y="50"/>
                    <a:pt x="70" y="50"/>
                    <a:pt x="70" y="50"/>
                  </a:cubicBezTo>
                  <a:close/>
                  <a:moveTo>
                    <a:pt x="47" y="25"/>
                  </a:moveTo>
                  <a:cubicBezTo>
                    <a:pt x="47" y="25"/>
                    <a:pt x="48" y="26"/>
                    <a:pt x="48" y="26"/>
                  </a:cubicBezTo>
                  <a:cubicBezTo>
                    <a:pt x="49" y="26"/>
                    <a:pt x="49" y="27"/>
                    <a:pt x="49" y="27"/>
                  </a:cubicBezTo>
                  <a:cubicBezTo>
                    <a:pt x="49" y="27"/>
                    <a:pt x="50" y="28"/>
                    <a:pt x="50" y="28"/>
                  </a:cubicBezTo>
                  <a:cubicBezTo>
                    <a:pt x="50" y="28"/>
                    <a:pt x="50" y="29"/>
                    <a:pt x="50" y="29"/>
                  </a:cubicBezTo>
                  <a:cubicBezTo>
                    <a:pt x="50" y="29"/>
                    <a:pt x="50" y="30"/>
                    <a:pt x="50" y="31"/>
                  </a:cubicBezTo>
                  <a:cubicBezTo>
                    <a:pt x="50" y="33"/>
                    <a:pt x="49" y="33"/>
                    <a:pt x="48" y="34"/>
                  </a:cubicBezTo>
                  <a:cubicBezTo>
                    <a:pt x="48" y="35"/>
                    <a:pt x="47" y="35"/>
                    <a:pt x="47" y="35"/>
                  </a:cubicBezTo>
                  <a:cubicBezTo>
                    <a:pt x="46" y="35"/>
                    <a:pt x="46" y="35"/>
                    <a:pt x="45" y="35"/>
                  </a:cubicBezTo>
                  <a:cubicBezTo>
                    <a:pt x="45" y="36"/>
                    <a:pt x="45" y="36"/>
                    <a:pt x="44" y="36"/>
                  </a:cubicBezTo>
                  <a:cubicBezTo>
                    <a:pt x="44" y="36"/>
                    <a:pt x="43" y="36"/>
                    <a:pt x="42" y="36"/>
                  </a:cubicBezTo>
                  <a:cubicBezTo>
                    <a:pt x="42" y="36"/>
                    <a:pt x="42" y="36"/>
                    <a:pt x="41" y="36"/>
                  </a:cubicBezTo>
                  <a:cubicBezTo>
                    <a:pt x="41" y="36"/>
                    <a:pt x="40" y="37"/>
                    <a:pt x="40" y="37"/>
                  </a:cubicBezTo>
                  <a:cubicBezTo>
                    <a:pt x="39" y="37"/>
                    <a:pt x="39" y="37"/>
                    <a:pt x="39" y="37"/>
                  </a:cubicBezTo>
                  <a:cubicBezTo>
                    <a:pt x="39" y="38"/>
                    <a:pt x="38" y="38"/>
                    <a:pt x="38" y="38"/>
                  </a:cubicBezTo>
                  <a:cubicBezTo>
                    <a:pt x="38" y="38"/>
                    <a:pt x="38" y="38"/>
                    <a:pt x="37" y="39"/>
                  </a:cubicBezTo>
                  <a:cubicBezTo>
                    <a:pt x="37" y="39"/>
                    <a:pt x="37" y="39"/>
                    <a:pt x="37" y="40"/>
                  </a:cubicBezTo>
                  <a:cubicBezTo>
                    <a:pt x="36" y="40"/>
                    <a:pt x="36" y="40"/>
                    <a:pt x="36" y="40"/>
                  </a:cubicBezTo>
                  <a:cubicBezTo>
                    <a:pt x="36" y="40"/>
                    <a:pt x="36" y="41"/>
                    <a:pt x="36" y="41"/>
                  </a:cubicBezTo>
                  <a:cubicBezTo>
                    <a:pt x="35" y="42"/>
                    <a:pt x="35" y="42"/>
                    <a:pt x="35" y="43"/>
                  </a:cubicBezTo>
                  <a:cubicBezTo>
                    <a:pt x="34" y="44"/>
                    <a:pt x="34" y="45"/>
                    <a:pt x="34" y="46"/>
                  </a:cubicBezTo>
                  <a:cubicBezTo>
                    <a:pt x="34" y="47"/>
                    <a:pt x="34" y="47"/>
                    <a:pt x="34" y="47"/>
                  </a:cubicBezTo>
                  <a:cubicBezTo>
                    <a:pt x="33" y="47"/>
                    <a:pt x="33" y="48"/>
                    <a:pt x="33" y="48"/>
                  </a:cubicBezTo>
                  <a:cubicBezTo>
                    <a:pt x="32" y="49"/>
                    <a:pt x="32" y="50"/>
                    <a:pt x="32" y="51"/>
                  </a:cubicBezTo>
                  <a:cubicBezTo>
                    <a:pt x="31" y="53"/>
                    <a:pt x="31" y="54"/>
                    <a:pt x="31" y="56"/>
                  </a:cubicBezTo>
                  <a:cubicBezTo>
                    <a:pt x="31" y="56"/>
                    <a:pt x="31" y="57"/>
                    <a:pt x="30" y="57"/>
                  </a:cubicBezTo>
                  <a:cubicBezTo>
                    <a:pt x="30" y="57"/>
                    <a:pt x="30" y="58"/>
                    <a:pt x="30" y="57"/>
                  </a:cubicBezTo>
                  <a:cubicBezTo>
                    <a:pt x="30" y="59"/>
                    <a:pt x="29" y="59"/>
                    <a:pt x="29" y="60"/>
                  </a:cubicBezTo>
                  <a:cubicBezTo>
                    <a:pt x="29" y="60"/>
                    <a:pt x="29" y="61"/>
                    <a:pt x="29" y="61"/>
                  </a:cubicBezTo>
                  <a:cubicBezTo>
                    <a:pt x="29" y="63"/>
                    <a:pt x="29" y="65"/>
                    <a:pt x="28" y="67"/>
                  </a:cubicBezTo>
                  <a:cubicBezTo>
                    <a:pt x="28" y="67"/>
                    <a:pt x="28" y="67"/>
                    <a:pt x="28" y="67"/>
                  </a:cubicBezTo>
                  <a:cubicBezTo>
                    <a:pt x="28" y="67"/>
                    <a:pt x="28" y="67"/>
                    <a:pt x="28" y="67"/>
                  </a:cubicBezTo>
                  <a:cubicBezTo>
                    <a:pt x="28" y="68"/>
                    <a:pt x="27" y="69"/>
                    <a:pt x="27" y="69"/>
                  </a:cubicBezTo>
                  <a:cubicBezTo>
                    <a:pt x="27" y="69"/>
                    <a:pt x="27" y="70"/>
                    <a:pt x="27" y="70"/>
                  </a:cubicBezTo>
                  <a:cubicBezTo>
                    <a:pt x="27" y="72"/>
                    <a:pt x="27" y="74"/>
                    <a:pt x="26" y="77"/>
                  </a:cubicBezTo>
                  <a:cubicBezTo>
                    <a:pt x="26" y="78"/>
                    <a:pt x="25" y="79"/>
                    <a:pt x="25" y="79"/>
                  </a:cubicBezTo>
                  <a:cubicBezTo>
                    <a:pt x="24" y="82"/>
                    <a:pt x="24" y="84"/>
                    <a:pt x="23" y="86"/>
                  </a:cubicBezTo>
                  <a:cubicBezTo>
                    <a:pt x="23" y="87"/>
                    <a:pt x="23" y="88"/>
                    <a:pt x="23" y="89"/>
                  </a:cubicBezTo>
                  <a:cubicBezTo>
                    <a:pt x="23" y="90"/>
                    <a:pt x="22" y="91"/>
                    <a:pt x="22" y="92"/>
                  </a:cubicBezTo>
                  <a:cubicBezTo>
                    <a:pt x="22" y="92"/>
                    <a:pt x="22" y="92"/>
                    <a:pt x="22" y="92"/>
                  </a:cubicBezTo>
                  <a:cubicBezTo>
                    <a:pt x="22" y="93"/>
                    <a:pt x="23" y="94"/>
                    <a:pt x="23" y="94"/>
                  </a:cubicBezTo>
                  <a:cubicBezTo>
                    <a:pt x="22" y="95"/>
                    <a:pt x="21" y="96"/>
                    <a:pt x="21" y="96"/>
                  </a:cubicBezTo>
                  <a:cubicBezTo>
                    <a:pt x="21" y="97"/>
                    <a:pt x="21" y="97"/>
                    <a:pt x="21" y="98"/>
                  </a:cubicBezTo>
                  <a:cubicBezTo>
                    <a:pt x="20" y="98"/>
                    <a:pt x="19" y="99"/>
                    <a:pt x="18" y="99"/>
                  </a:cubicBezTo>
                  <a:cubicBezTo>
                    <a:pt x="18" y="99"/>
                    <a:pt x="17" y="99"/>
                    <a:pt x="16" y="99"/>
                  </a:cubicBezTo>
                  <a:cubicBezTo>
                    <a:pt x="15" y="98"/>
                    <a:pt x="14" y="99"/>
                    <a:pt x="13" y="98"/>
                  </a:cubicBezTo>
                  <a:cubicBezTo>
                    <a:pt x="13" y="98"/>
                    <a:pt x="13" y="98"/>
                    <a:pt x="13" y="98"/>
                  </a:cubicBezTo>
                  <a:cubicBezTo>
                    <a:pt x="13" y="98"/>
                    <a:pt x="13" y="97"/>
                    <a:pt x="13" y="97"/>
                  </a:cubicBezTo>
                  <a:cubicBezTo>
                    <a:pt x="13" y="96"/>
                    <a:pt x="14" y="95"/>
                    <a:pt x="15" y="94"/>
                  </a:cubicBezTo>
                  <a:cubicBezTo>
                    <a:pt x="15" y="93"/>
                    <a:pt x="15" y="92"/>
                    <a:pt x="15" y="91"/>
                  </a:cubicBezTo>
                  <a:cubicBezTo>
                    <a:pt x="15" y="90"/>
                    <a:pt x="16" y="90"/>
                    <a:pt x="16" y="89"/>
                  </a:cubicBezTo>
                  <a:cubicBezTo>
                    <a:pt x="16" y="87"/>
                    <a:pt x="17" y="85"/>
                    <a:pt x="17" y="83"/>
                  </a:cubicBezTo>
                  <a:cubicBezTo>
                    <a:pt x="17" y="83"/>
                    <a:pt x="17" y="81"/>
                    <a:pt x="18" y="81"/>
                  </a:cubicBezTo>
                  <a:cubicBezTo>
                    <a:pt x="17" y="80"/>
                    <a:pt x="18" y="78"/>
                    <a:pt x="18" y="77"/>
                  </a:cubicBezTo>
                  <a:cubicBezTo>
                    <a:pt x="19" y="77"/>
                    <a:pt x="19" y="76"/>
                    <a:pt x="19" y="76"/>
                  </a:cubicBezTo>
                  <a:cubicBezTo>
                    <a:pt x="20" y="74"/>
                    <a:pt x="20" y="71"/>
                    <a:pt x="21" y="69"/>
                  </a:cubicBezTo>
                  <a:cubicBezTo>
                    <a:pt x="21" y="69"/>
                    <a:pt x="21" y="68"/>
                    <a:pt x="21" y="68"/>
                  </a:cubicBezTo>
                  <a:cubicBezTo>
                    <a:pt x="21" y="67"/>
                    <a:pt x="21" y="67"/>
                    <a:pt x="21" y="66"/>
                  </a:cubicBezTo>
                  <a:cubicBezTo>
                    <a:pt x="22" y="65"/>
                    <a:pt x="22" y="65"/>
                    <a:pt x="23" y="64"/>
                  </a:cubicBezTo>
                  <a:cubicBezTo>
                    <a:pt x="23" y="64"/>
                    <a:pt x="23" y="63"/>
                    <a:pt x="23" y="63"/>
                  </a:cubicBezTo>
                  <a:cubicBezTo>
                    <a:pt x="23" y="62"/>
                    <a:pt x="23" y="62"/>
                    <a:pt x="23" y="61"/>
                  </a:cubicBezTo>
                  <a:cubicBezTo>
                    <a:pt x="23" y="61"/>
                    <a:pt x="23" y="60"/>
                    <a:pt x="23" y="60"/>
                  </a:cubicBezTo>
                  <a:cubicBezTo>
                    <a:pt x="24" y="60"/>
                    <a:pt x="24" y="59"/>
                    <a:pt x="24" y="58"/>
                  </a:cubicBezTo>
                  <a:cubicBezTo>
                    <a:pt x="24" y="58"/>
                    <a:pt x="24" y="58"/>
                    <a:pt x="24" y="57"/>
                  </a:cubicBezTo>
                  <a:cubicBezTo>
                    <a:pt x="24" y="56"/>
                    <a:pt x="24" y="57"/>
                    <a:pt x="23" y="57"/>
                  </a:cubicBezTo>
                  <a:cubicBezTo>
                    <a:pt x="22" y="57"/>
                    <a:pt x="21" y="59"/>
                    <a:pt x="20" y="59"/>
                  </a:cubicBezTo>
                  <a:cubicBezTo>
                    <a:pt x="20" y="59"/>
                    <a:pt x="20" y="60"/>
                    <a:pt x="20" y="60"/>
                  </a:cubicBezTo>
                  <a:cubicBezTo>
                    <a:pt x="20" y="61"/>
                    <a:pt x="19" y="61"/>
                    <a:pt x="19" y="61"/>
                  </a:cubicBezTo>
                  <a:cubicBezTo>
                    <a:pt x="19" y="62"/>
                    <a:pt x="19" y="62"/>
                    <a:pt x="19" y="63"/>
                  </a:cubicBezTo>
                  <a:cubicBezTo>
                    <a:pt x="19" y="63"/>
                    <a:pt x="18" y="64"/>
                    <a:pt x="18" y="64"/>
                  </a:cubicBezTo>
                  <a:cubicBezTo>
                    <a:pt x="18" y="65"/>
                    <a:pt x="17" y="65"/>
                    <a:pt x="17" y="66"/>
                  </a:cubicBezTo>
                  <a:cubicBezTo>
                    <a:pt x="17" y="66"/>
                    <a:pt x="17" y="68"/>
                    <a:pt x="17" y="68"/>
                  </a:cubicBezTo>
                  <a:cubicBezTo>
                    <a:pt x="16" y="69"/>
                    <a:pt x="16" y="70"/>
                    <a:pt x="15" y="71"/>
                  </a:cubicBezTo>
                  <a:cubicBezTo>
                    <a:pt x="15" y="72"/>
                    <a:pt x="15" y="74"/>
                    <a:pt x="15" y="75"/>
                  </a:cubicBezTo>
                  <a:cubicBezTo>
                    <a:pt x="14" y="76"/>
                    <a:pt x="15" y="76"/>
                    <a:pt x="14" y="76"/>
                  </a:cubicBezTo>
                  <a:cubicBezTo>
                    <a:pt x="14" y="76"/>
                    <a:pt x="14" y="76"/>
                    <a:pt x="13" y="77"/>
                  </a:cubicBezTo>
                  <a:cubicBezTo>
                    <a:pt x="13" y="77"/>
                    <a:pt x="12" y="78"/>
                    <a:pt x="11" y="78"/>
                  </a:cubicBezTo>
                  <a:cubicBezTo>
                    <a:pt x="10" y="79"/>
                    <a:pt x="9" y="80"/>
                    <a:pt x="8" y="80"/>
                  </a:cubicBezTo>
                  <a:cubicBezTo>
                    <a:pt x="7" y="80"/>
                    <a:pt x="5" y="80"/>
                    <a:pt x="5" y="80"/>
                  </a:cubicBezTo>
                  <a:cubicBezTo>
                    <a:pt x="4" y="79"/>
                    <a:pt x="3" y="78"/>
                    <a:pt x="3" y="77"/>
                  </a:cubicBezTo>
                  <a:cubicBezTo>
                    <a:pt x="2" y="76"/>
                    <a:pt x="1" y="75"/>
                    <a:pt x="1" y="74"/>
                  </a:cubicBezTo>
                  <a:cubicBezTo>
                    <a:pt x="0" y="73"/>
                    <a:pt x="0" y="72"/>
                    <a:pt x="0" y="72"/>
                  </a:cubicBezTo>
                  <a:cubicBezTo>
                    <a:pt x="0" y="71"/>
                    <a:pt x="0" y="70"/>
                    <a:pt x="0" y="70"/>
                  </a:cubicBezTo>
                  <a:cubicBezTo>
                    <a:pt x="0" y="69"/>
                    <a:pt x="0" y="69"/>
                    <a:pt x="0" y="69"/>
                  </a:cubicBezTo>
                  <a:cubicBezTo>
                    <a:pt x="0" y="69"/>
                    <a:pt x="0" y="68"/>
                    <a:pt x="0" y="68"/>
                  </a:cubicBezTo>
                  <a:cubicBezTo>
                    <a:pt x="0" y="68"/>
                    <a:pt x="0" y="68"/>
                    <a:pt x="0" y="68"/>
                  </a:cubicBezTo>
                  <a:cubicBezTo>
                    <a:pt x="1" y="67"/>
                    <a:pt x="3" y="65"/>
                    <a:pt x="4" y="65"/>
                  </a:cubicBezTo>
                  <a:cubicBezTo>
                    <a:pt x="4" y="65"/>
                    <a:pt x="5" y="65"/>
                    <a:pt x="5" y="65"/>
                  </a:cubicBezTo>
                  <a:cubicBezTo>
                    <a:pt x="6" y="65"/>
                    <a:pt x="6" y="64"/>
                    <a:pt x="6" y="64"/>
                  </a:cubicBezTo>
                  <a:cubicBezTo>
                    <a:pt x="8" y="64"/>
                    <a:pt x="9" y="64"/>
                    <a:pt x="10" y="63"/>
                  </a:cubicBezTo>
                  <a:cubicBezTo>
                    <a:pt x="11" y="62"/>
                    <a:pt x="11" y="62"/>
                    <a:pt x="12" y="62"/>
                  </a:cubicBezTo>
                  <a:cubicBezTo>
                    <a:pt x="12" y="61"/>
                    <a:pt x="13" y="61"/>
                    <a:pt x="14" y="61"/>
                  </a:cubicBezTo>
                  <a:cubicBezTo>
                    <a:pt x="14" y="60"/>
                    <a:pt x="15" y="60"/>
                    <a:pt x="15" y="60"/>
                  </a:cubicBezTo>
                  <a:cubicBezTo>
                    <a:pt x="16" y="59"/>
                    <a:pt x="17" y="59"/>
                    <a:pt x="17" y="58"/>
                  </a:cubicBezTo>
                  <a:cubicBezTo>
                    <a:pt x="19" y="57"/>
                    <a:pt x="20" y="56"/>
                    <a:pt x="21" y="56"/>
                  </a:cubicBezTo>
                  <a:cubicBezTo>
                    <a:pt x="21" y="56"/>
                    <a:pt x="21" y="56"/>
                    <a:pt x="21" y="56"/>
                  </a:cubicBezTo>
                  <a:cubicBezTo>
                    <a:pt x="22" y="56"/>
                    <a:pt x="22" y="56"/>
                    <a:pt x="22" y="56"/>
                  </a:cubicBezTo>
                  <a:cubicBezTo>
                    <a:pt x="22" y="55"/>
                    <a:pt x="23" y="55"/>
                    <a:pt x="23" y="54"/>
                  </a:cubicBezTo>
                  <a:cubicBezTo>
                    <a:pt x="24" y="54"/>
                    <a:pt x="25" y="53"/>
                    <a:pt x="25" y="52"/>
                  </a:cubicBezTo>
                  <a:cubicBezTo>
                    <a:pt x="26" y="52"/>
                    <a:pt x="26" y="51"/>
                    <a:pt x="27" y="51"/>
                  </a:cubicBezTo>
                  <a:cubicBezTo>
                    <a:pt x="27" y="50"/>
                    <a:pt x="27" y="50"/>
                    <a:pt x="27" y="50"/>
                  </a:cubicBezTo>
                  <a:cubicBezTo>
                    <a:pt x="27" y="49"/>
                    <a:pt x="27" y="49"/>
                    <a:pt x="28" y="48"/>
                  </a:cubicBezTo>
                  <a:cubicBezTo>
                    <a:pt x="28" y="47"/>
                    <a:pt x="28" y="46"/>
                    <a:pt x="28" y="45"/>
                  </a:cubicBezTo>
                  <a:cubicBezTo>
                    <a:pt x="28" y="45"/>
                    <a:pt x="29" y="44"/>
                    <a:pt x="29" y="44"/>
                  </a:cubicBezTo>
                  <a:cubicBezTo>
                    <a:pt x="29" y="43"/>
                    <a:pt x="30" y="40"/>
                    <a:pt x="30" y="40"/>
                  </a:cubicBezTo>
                  <a:cubicBezTo>
                    <a:pt x="30" y="40"/>
                    <a:pt x="29" y="40"/>
                    <a:pt x="29" y="40"/>
                  </a:cubicBezTo>
                  <a:cubicBezTo>
                    <a:pt x="28" y="40"/>
                    <a:pt x="27" y="41"/>
                    <a:pt x="25" y="41"/>
                  </a:cubicBezTo>
                  <a:cubicBezTo>
                    <a:pt x="25" y="41"/>
                    <a:pt x="24" y="40"/>
                    <a:pt x="24" y="41"/>
                  </a:cubicBezTo>
                  <a:cubicBezTo>
                    <a:pt x="24" y="41"/>
                    <a:pt x="22" y="42"/>
                    <a:pt x="21" y="42"/>
                  </a:cubicBezTo>
                  <a:cubicBezTo>
                    <a:pt x="20" y="42"/>
                    <a:pt x="20" y="41"/>
                    <a:pt x="19" y="41"/>
                  </a:cubicBezTo>
                  <a:cubicBezTo>
                    <a:pt x="19" y="40"/>
                    <a:pt x="18" y="39"/>
                    <a:pt x="19" y="38"/>
                  </a:cubicBezTo>
                  <a:cubicBezTo>
                    <a:pt x="19" y="37"/>
                    <a:pt x="19" y="37"/>
                    <a:pt x="19" y="37"/>
                  </a:cubicBezTo>
                  <a:cubicBezTo>
                    <a:pt x="20" y="37"/>
                    <a:pt x="20" y="37"/>
                    <a:pt x="20" y="37"/>
                  </a:cubicBezTo>
                  <a:cubicBezTo>
                    <a:pt x="20" y="36"/>
                    <a:pt x="21" y="36"/>
                    <a:pt x="21" y="36"/>
                  </a:cubicBezTo>
                  <a:cubicBezTo>
                    <a:pt x="22" y="36"/>
                    <a:pt x="23" y="35"/>
                    <a:pt x="24" y="35"/>
                  </a:cubicBezTo>
                  <a:cubicBezTo>
                    <a:pt x="24" y="35"/>
                    <a:pt x="25" y="34"/>
                    <a:pt x="25" y="34"/>
                  </a:cubicBezTo>
                  <a:cubicBezTo>
                    <a:pt x="26" y="34"/>
                    <a:pt x="27" y="34"/>
                    <a:pt x="27" y="33"/>
                  </a:cubicBezTo>
                  <a:cubicBezTo>
                    <a:pt x="28" y="33"/>
                    <a:pt x="29" y="32"/>
                    <a:pt x="29" y="32"/>
                  </a:cubicBezTo>
                  <a:cubicBezTo>
                    <a:pt x="30" y="32"/>
                    <a:pt x="31" y="32"/>
                    <a:pt x="31" y="31"/>
                  </a:cubicBezTo>
                  <a:cubicBezTo>
                    <a:pt x="32" y="31"/>
                    <a:pt x="32" y="31"/>
                    <a:pt x="33" y="31"/>
                  </a:cubicBezTo>
                  <a:cubicBezTo>
                    <a:pt x="33" y="31"/>
                    <a:pt x="34" y="30"/>
                    <a:pt x="35" y="30"/>
                  </a:cubicBezTo>
                  <a:cubicBezTo>
                    <a:pt x="36" y="28"/>
                    <a:pt x="36" y="26"/>
                    <a:pt x="38" y="26"/>
                  </a:cubicBezTo>
                  <a:cubicBezTo>
                    <a:pt x="40" y="26"/>
                    <a:pt x="40" y="28"/>
                    <a:pt x="41" y="28"/>
                  </a:cubicBezTo>
                  <a:cubicBezTo>
                    <a:pt x="41" y="28"/>
                    <a:pt x="42" y="28"/>
                    <a:pt x="43" y="28"/>
                  </a:cubicBezTo>
                  <a:cubicBezTo>
                    <a:pt x="43" y="28"/>
                    <a:pt x="43" y="28"/>
                    <a:pt x="43" y="28"/>
                  </a:cubicBezTo>
                  <a:cubicBezTo>
                    <a:pt x="44" y="26"/>
                    <a:pt x="45" y="25"/>
                    <a:pt x="47" y="25"/>
                  </a:cubicBezTo>
                  <a:close/>
                  <a:moveTo>
                    <a:pt x="87" y="9"/>
                  </a:moveTo>
                  <a:cubicBezTo>
                    <a:pt x="88" y="9"/>
                    <a:pt x="90" y="10"/>
                    <a:pt x="90" y="11"/>
                  </a:cubicBezTo>
                  <a:cubicBezTo>
                    <a:pt x="90" y="12"/>
                    <a:pt x="90" y="12"/>
                    <a:pt x="90" y="12"/>
                  </a:cubicBezTo>
                  <a:cubicBezTo>
                    <a:pt x="90" y="13"/>
                    <a:pt x="90" y="13"/>
                    <a:pt x="91" y="13"/>
                  </a:cubicBezTo>
                  <a:cubicBezTo>
                    <a:pt x="91" y="15"/>
                    <a:pt x="90" y="17"/>
                    <a:pt x="90" y="18"/>
                  </a:cubicBezTo>
                  <a:cubicBezTo>
                    <a:pt x="90" y="18"/>
                    <a:pt x="89" y="19"/>
                    <a:pt x="89" y="19"/>
                  </a:cubicBezTo>
                  <a:cubicBezTo>
                    <a:pt x="89" y="20"/>
                    <a:pt x="88" y="21"/>
                    <a:pt x="88" y="22"/>
                  </a:cubicBezTo>
                  <a:cubicBezTo>
                    <a:pt x="88" y="22"/>
                    <a:pt x="87" y="23"/>
                    <a:pt x="87" y="23"/>
                  </a:cubicBezTo>
                  <a:cubicBezTo>
                    <a:pt x="87" y="25"/>
                    <a:pt x="87" y="26"/>
                    <a:pt x="86" y="27"/>
                  </a:cubicBezTo>
                  <a:cubicBezTo>
                    <a:pt x="86" y="28"/>
                    <a:pt x="86" y="28"/>
                    <a:pt x="86" y="28"/>
                  </a:cubicBezTo>
                  <a:cubicBezTo>
                    <a:pt x="85" y="29"/>
                    <a:pt x="85" y="29"/>
                    <a:pt x="85" y="30"/>
                  </a:cubicBezTo>
                  <a:cubicBezTo>
                    <a:pt x="85" y="31"/>
                    <a:pt x="85" y="31"/>
                    <a:pt x="85" y="32"/>
                  </a:cubicBezTo>
                  <a:cubicBezTo>
                    <a:pt x="84" y="33"/>
                    <a:pt x="84" y="35"/>
                    <a:pt x="84" y="36"/>
                  </a:cubicBezTo>
                  <a:cubicBezTo>
                    <a:pt x="83" y="38"/>
                    <a:pt x="83" y="39"/>
                    <a:pt x="83" y="41"/>
                  </a:cubicBezTo>
                  <a:cubicBezTo>
                    <a:pt x="83" y="41"/>
                    <a:pt x="82" y="41"/>
                    <a:pt x="82" y="42"/>
                  </a:cubicBezTo>
                  <a:cubicBezTo>
                    <a:pt x="81" y="43"/>
                    <a:pt x="81" y="45"/>
                    <a:pt x="83" y="45"/>
                  </a:cubicBezTo>
                  <a:cubicBezTo>
                    <a:pt x="84" y="44"/>
                    <a:pt x="85" y="44"/>
                    <a:pt x="86" y="43"/>
                  </a:cubicBezTo>
                  <a:cubicBezTo>
                    <a:pt x="86" y="43"/>
                    <a:pt x="86" y="43"/>
                    <a:pt x="86" y="43"/>
                  </a:cubicBezTo>
                  <a:cubicBezTo>
                    <a:pt x="87" y="42"/>
                    <a:pt x="91" y="40"/>
                    <a:pt x="91" y="39"/>
                  </a:cubicBezTo>
                  <a:cubicBezTo>
                    <a:pt x="91" y="38"/>
                    <a:pt x="91" y="38"/>
                    <a:pt x="91" y="38"/>
                  </a:cubicBezTo>
                  <a:cubicBezTo>
                    <a:pt x="93" y="37"/>
                    <a:pt x="93" y="36"/>
                    <a:pt x="93" y="35"/>
                  </a:cubicBezTo>
                  <a:cubicBezTo>
                    <a:pt x="93" y="34"/>
                    <a:pt x="94" y="34"/>
                    <a:pt x="94" y="33"/>
                  </a:cubicBezTo>
                  <a:cubicBezTo>
                    <a:pt x="94" y="32"/>
                    <a:pt x="94" y="32"/>
                    <a:pt x="94" y="31"/>
                  </a:cubicBezTo>
                  <a:cubicBezTo>
                    <a:pt x="94" y="31"/>
                    <a:pt x="94" y="30"/>
                    <a:pt x="94" y="30"/>
                  </a:cubicBezTo>
                  <a:cubicBezTo>
                    <a:pt x="94" y="29"/>
                    <a:pt x="94" y="28"/>
                    <a:pt x="94" y="27"/>
                  </a:cubicBezTo>
                  <a:cubicBezTo>
                    <a:pt x="94" y="26"/>
                    <a:pt x="94" y="25"/>
                    <a:pt x="94" y="24"/>
                  </a:cubicBezTo>
                  <a:cubicBezTo>
                    <a:pt x="94" y="24"/>
                    <a:pt x="93" y="24"/>
                    <a:pt x="93" y="23"/>
                  </a:cubicBezTo>
                  <a:cubicBezTo>
                    <a:pt x="94" y="23"/>
                    <a:pt x="95" y="23"/>
                    <a:pt x="96" y="23"/>
                  </a:cubicBezTo>
                  <a:cubicBezTo>
                    <a:pt x="96" y="23"/>
                    <a:pt x="97" y="24"/>
                    <a:pt x="98" y="24"/>
                  </a:cubicBezTo>
                  <a:cubicBezTo>
                    <a:pt x="98" y="24"/>
                    <a:pt x="99" y="25"/>
                    <a:pt x="99" y="26"/>
                  </a:cubicBezTo>
                  <a:cubicBezTo>
                    <a:pt x="99" y="26"/>
                    <a:pt x="99" y="27"/>
                    <a:pt x="99" y="27"/>
                  </a:cubicBezTo>
                  <a:cubicBezTo>
                    <a:pt x="100" y="28"/>
                    <a:pt x="101" y="29"/>
                    <a:pt x="101" y="29"/>
                  </a:cubicBezTo>
                  <a:cubicBezTo>
                    <a:pt x="101" y="30"/>
                    <a:pt x="100" y="31"/>
                    <a:pt x="100" y="32"/>
                  </a:cubicBezTo>
                  <a:cubicBezTo>
                    <a:pt x="100" y="34"/>
                    <a:pt x="99" y="35"/>
                    <a:pt x="99" y="37"/>
                  </a:cubicBezTo>
                  <a:cubicBezTo>
                    <a:pt x="99" y="38"/>
                    <a:pt x="99" y="39"/>
                    <a:pt x="99" y="39"/>
                  </a:cubicBezTo>
                  <a:cubicBezTo>
                    <a:pt x="99" y="40"/>
                    <a:pt x="98" y="40"/>
                    <a:pt x="97" y="41"/>
                  </a:cubicBezTo>
                  <a:cubicBezTo>
                    <a:pt x="97" y="41"/>
                    <a:pt x="97" y="42"/>
                    <a:pt x="97" y="43"/>
                  </a:cubicBezTo>
                  <a:cubicBezTo>
                    <a:pt x="97" y="43"/>
                    <a:pt x="97" y="43"/>
                    <a:pt x="97" y="43"/>
                  </a:cubicBezTo>
                  <a:cubicBezTo>
                    <a:pt x="97" y="43"/>
                    <a:pt x="96" y="43"/>
                    <a:pt x="96" y="43"/>
                  </a:cubicBezTo>
                  <a:cubicBezTo>
                    <a:pt x="96" y="44"/>
                    <a:pt x="96" y="44"/>
                    <a:pt x="95" y="44"/>
                  </a:cubicBezTo>
                  <a:cubicBezTo>
                    <a:pt x="95" y="44"/>
                    <a:pt x="95" y="45"/>
                    <a:pt x="94" y="45"/>
                  </a:cubicBezTo>
                  <a:cubicBezTo>
                    <a:pt x="94" y="45"/>
                    <a:pt x="94" y="45"/>
                    <a:pt x="93" y="45"/>
                  </a:cubicBezTo>
                  <a:cubicBezTo>
                    <a:pt x="93" y="46"/>
                    <a:pt x="93" y="46"/>
                    <a:pt x="92" y="47"/>
                  </a:cubicBezTo>
                  <a:cubicBezTo>
                    <a:pt x="92" y="47"/>
                    <a:pt x="91" y="47"/>
                    <a:pt x="90" y="48"/>
                  </a:cubicBezTo>
                  <a:cubicBezTo>
                    <a:pt x="90" y="48"/>
                    <a:pt x="89" y="48"/>
                    <a:pt x="89" y="49"/>
                  </a:cubicBezTo>
                  <a:cubicBezTo>
                    <a:pt x="89" y="49"/>
                    <a:pt x="89" y="49"/>
                    <a:pt x="88" y="49"/>
                  </a:cubicBezTo>
                  <a:cubicBezTo>
                    <a:pt x="88" y="49"/>
                    <a:pt x="88" y="49"/>
                    <a:pt x="87" y="49"/>
                  </a:cubicBezTo>
                  <a:cubicBezTo>
                    <a:pt x="87" y="49"/>
                    <a:pt x="87" y="50"/>
                    <a:pt x="86" y="50"/>
                  </a:cubicBezTo>
                  <a:cubicBezTo>
                    <a:pt x="85" y="50"/>
                    <a:pt x="84" y="51"/>
                    <a:pt x="83" y="52"/>
                  </a:cubicBezTo>
                  <a:cubicBezTo>
                    <a:pt x="83" y="52"/>
                    <a:pt x="82" y="52"/>
                    <a:pt x="82" y="53"/>
                  </a:cubicBezTo>
                  <a:cubicBezTo>
                    <a:pt x="81" y="53"/>
                    <a:pt x="81" y="53"/>
                    <a:pt x="81" y="54"/>
                  </a:cubicBezTo>
                  <a:cubicBezTo>
                    <a:pt x="80" y="54"/>
                    <a:pt x="80" y="54"/>
                    <a:pt x="80" y="54"/>
                  </a:cubicBezTo>
                  <a:cubicBezTo>
                    <a:pt x="80" y="55"/>
                    <a:pt x="79" y="56"/>
                    <a:pt x="79" y="56"/>
                  </a:cubicBezTo>
                  <a:cubicBezTo>
                    <a:pt x="78" y="58"/>
                    <a:pt x="78" y="61"/>
                    <a:pt x="78" y="63"/>
                  </a:cubicBezTo>
                  <a:cubicBezTo>
                    <a:pt x="77" y="64"/>
                    <a:pt x="76" y="64"/>
                    <a:pt x="76" y="65"/>
                  </a:cubicBezTo>
                  <a:cubicBezTo>
                    <a:pt x="76" y="66"/>
                    <a:pt x="77" y="67"/>
                    <a:pt x="77" y="67"/>
                  </a:cubicBezTo>
                  <a:cubicBezTo>
                    <a:pt x="77" y="68"/>
                    <a:pt x="76" y="69"/>
                    <a:pt x="76" y="70"/>
                  </a:cubicBezTo>
                  <a:cubicBezTo>
                    <a:pt x="77" y="70"/>
                    <a:pt x="77" y="70"/>
                    <a:pt x="77" y="71"/>
                  </a:cubicBezTo>
                  <a:cubicBezTo>
                    <a:pt x="77" y="71"/>
                    <a:pt x="77" y="72"/>
                    <a:pt x="77" y="72"/>
                  </a:cubicBezTo>
                  <a:cubicBezTo>
                    <a:pt x="77" y="73"/>
                    <a:pt x="77" y="73"/>
                    <a:pt x="77" y="73"/>
                  </a:cubicBezTo>
                  <a:cubicBezTo>
                    <a:pt x="78" y="74"/>
                    <a:pt x="77" y="76"/>
                    <a:pt x="77" y="76"/>
                  </a:cubicBezTo>
                  <a:cubicBezTo>
                    <a:pt x="77" y="77"/>
                    <a:pt x="77" y="77"/>
                    <a:pt x="77" y="78"/>
                  </a:cubicBezTo>
                  <a:cubicBezTo>
                    <a:pt x="77" y="79"/>
                    <a:pt x="75" y="79"/>
                    <a:pt x="74" y="80"/>
                  </a:cubicBezTo>
                  <a:cubicBezTo>
                    <a:pt x="73" y="81"/>
                    <a:pt x="73" y="82"/>
                    <a:pt x="74" y="83"/>
                  </a:cubicBezTo>
                  <a:cubicBezTo>
                    <a:pt x="74" y="83"/>
                    <a:pt x="74" y="83"/>
                    <a:pt x="74" y="84"/>
                  </a:cubicBezTo>
                  <a:cubicBezTo>
                    <a:pt x="73" y="84"/>
                    <a:pt x="73" y="85"/>
                    <a:pt x="73" y="85"/>
                  </a:cubicBezTo>
                  <a:cubicBezTo>
                    <a:pt x="73" y="87"/>
                    <a:pt x="75" y="86"/>
                    <a:pt x="75" y="87"/>
                  </a:cubicBezTo>
                  <a:cubicBezTo>
                    <a:pt x="75" y="88"/>
                    <a:pt x="75" y="88"/>
                    <a:pt x="75" y="89"/>
                  </a:cubicBezTo>
                  <a:cubicBezTo>
                    <a:pt x="75" y="89"/>
                    <a:pt x="74" y="90"/>
                    <a:pt x="74" y="90"/>
                  </a:cubicBezTo>
                  <a:cubicBezTo>
                    <a:pt x="74" y="91"/>
                    <a:pt x="73" y="91"/>
                    <a:pt x="72" y="91"/>
                  </a:cubicBezTo>
                  <a:cubicBezTo>
                    <a:pt x="72" y="91"/>
                    <a:pt x="72" y="91"/>
                    <a:pt x="72" y="91"/>
                  </a:cubicBezTo>
                  <a:cubicBezTo>
                    <a:pt x="72" y="92"/>
                    <a:pt x="72" y="92"/>
                    <a:pt x="72" y="93"/>
                  </a:cubicBezTo>
                  <a:cubicBezTo>
                    <a:pt x="72" y="94"/>
                    <a:pt x="72" y="94"/>
                    <a:pt x="73" y="94"/>
                  </a:cubicBezTo>
                  <a:cubicBezTo>
                    <a:pt x="73" y="93"/>
                    <a:pt x="74" y="91"/>
                    <a:pt x="75" y="92"/>
                  </a:cubicBezTo>
                  <a:cubicBezTo>
                    <a:pt x="75" y="93"/>
                    <a:pt x="75" y="93"/>
                    <a:pt x="75" y="93"/>
                  </a:cubicBezTo>
                  <a:cubicBezTo>
                    <a:pt x="75" y="93"/>
                    <a:pt x="75" y="94"/>
                    <a:pt x="74" y="94"/>
                  </a:cubicBezTo>
                  <a:cubicBezTo>
                    <a:pt x="74" y="96"/>
                    <a:pt x="74" y="97"/>
                    <a:pt x="74" y="98"/>
                  </a:cubicBezTo>
                  <a:cubicBezTo>
                    <a:pt x="73" y="99"/>
                    <a:pt x="73" y="99"/>
                    <a:pt x="73" y="100"/>
                  </a:cubicBezTo>
                  <a:cubicBezTo>
                    <a:pt x="72" y="100"/>
                    <a:pt x="72" y="101"/>
                    <a:pt x="72" y="101"/>
                  </a:cubicBezTo>
                  <a:cubicBezTo>
                    <a:pt x="73" y="102"/>
                    <a:pt x="73" y="102"/>
                    <a:pt x="73" y="102"/>
                  </a:cubicBezTo>
                  <a:cubicBezTo>
                    <a:pt x="73" y="103"/>
                    <a:pt x="72" y="104"/>
                    <a:pt x="72" y="105"/>
                  </a:cubicBezTo>
                  <a:cubicBezTo>
                    <a:pt x="72" y="105"/>
                    <a:pt x="73" y="106"/>
                    <a:pt x="73" y="107"/>
                  </a:cubicBezTo>
                  <a:cubicBezTo>
                    <a:pt x="73" y="107"/>
                    <a:pt x="73" y="108"/>
                    <a:pt x="72" y="109"/>
                  </a:cubicBezTo>
                  <a:cubicBezTo>
                    <a:pt x="72" y="110"/>
                    <a:pt x="72" y="110"/>
                    <a:pt x="72" y="111"/>
                  </a:cubicBezTo>
                  <a:cubicBezTo>
                    <a:pt x="72" y="112"/>
                    <a:pt x="72" y="113"/>
                    <a:pt x="72" y="113"/>
                  </a:cubicBezTo>
                  <a:cubicBezTo>
                    <a:pt x="72" y="114"/>
                    <a:pt x="72" y="114"/>
                    <a:pt x="72" y="115"/>
                  </a:cubicBezTo>
                  <a:cubicBezTo>
                    <a:pt x="72" y="115"/>
                    <a:pt x="72" y="115"/>
                    <a:pt x="71" y="116"/>
                  </a:cubicBezTo>
                  <a:cubicBezTo>
                    <a:pt x="71" y="116"/>
                    <a:pt x="71" y="117"/>
                    <a:pt x="70" y="117"/>
                  </a:cubicBezTo>
                  <a:cubicBezTo>
                    <a:pt x="70" y="118"/>
                    <a:pt x="69" y="118"/>
                    <a:pt x="68" y="118"/>
                  </a:cubicBezTo>
                  <a:cubicBezTo>
                    <a:pt x="68" y="118"/>
                    <a:pt x="67" y="119"/>
                    <a:pt x="67" y="119"/>
                  </a:cubicBezTo>
                  <a:cubicBezTo>
                    <a:pt x="66" y="119"/>
                    <a:pt x="65" y="120"/>
                    <a:pt x="64" y="120"/>
                  </a:cubicBezTo>
                  <a:cubicBezTo>
                    <a:pt x="64" y="120"/>
                    <a:pt x="63" y="120"/>
                    <a:pt x="62" y="120"/>
                  </a:cubicBezTo>
                  <a:cubicBezTo>
                    <a:pt x="61" y="120"/>
                    <a:pt x="59" y="119"/>
                    <a:pt x="59" y="119"/>
                  </a:cubicBezTo>
                  <a:cubicBezTo>
                    <a:pt x="58" y="118"/>
                    <a:pt x="59" y="117"/>
                    <a:pt x="59" y="117"/>
                  </a:cubicBezTo>
                  <a:cubicBezTo>
                    <a:pt x="59" y="117"/>
                    <a:pt x="59" y="117"/>
                    <a:pt x="59" y="117"/>
                  </a:cubicBezTo>
                  <a:cubicBezTo>
                    <a:pt x="59" y="117"/>
                    <a:pt x="59" y="117"/>
                    <a:pt x="59" y="116"/>
                  </a:cubicBezTo>
                  <a:cubicBezTo>
                    <a:pt x="59" y="116"/>
                    <a:pt x="59" y="115"/>
                    <a:pt x="59" y="114"/>
                  </a:cubicBezTo>
                  <a:cubicBezTo>
                    <a:pt x="60" y="114"/>
                    <a:pt x="60" y="113"/>
                    <a:pt x="60" y="113"/>
                  </a:cubicBezTo>
                  <a:cubicBezTo>
                    <a:pt x="60" y="112"/>
                    <a:pt x="60" y="111"/>
                    <a:pt x="60" y="110"/>
                  </a:cubicBezTo>
                  <a:cubicBezTo>
                    <a:pt x="60" y="108"/>
                    <a:pt x="61" y="105"/>
                    <a:pt x="61" y="102"/>
                  </a:cubicBezTo>
                  <a:cubicBezTo>
                    <a:pt x="62" y="102"/>
                    <a:pt x="61" y="101"/>
                    <a:pt x="61" y="101"/>
                  </a:cubicBezTo>
                  <a:cubicBezTo>
                    <a:pt x="61" y="100"/>
                    <a:pt x="61" y="99"/>
                    <a:pt x="62" y="98"/>
                  </a:cubicBezTo>
                  <a:cubicBezTo>
                    <a:pt x="62" y="98"/>
                    <a:pt x="62" y="97"/>
                    <a:pt x="62" y="97"/>
                  </a:cubicBezTo>
                  <a:cubicBezTo>
                    <a:pt x="62" y="96"/>
                    <a:pt x="63" y="96"/>
                    <a:pt x="63" y="95"/>
                  </a:cubicBezTo>
                  <a:cubicBezTo>
                    <a:pt x="63" y="95"/>
                    <a:pt x="63" y="94"/>
                    <a:pt x="63" y="94"/>
                  </a:cubicBezTo>
                  <a:cubicBezTo>
                    <a:pt x="63" y="94"/>
                    <a:pt x="63" y="93"/>
                    <a:pt x="63" y="93"/>
                  </a:cubicBezTo>
                  <a:cubicBezTo>
                    <a:pt x="63" y="92"/>
                    <a:pt x="63" y="92"/>
                    <a:pt x="63" y="91"/>
                  </a:cubicBezTo>
                  <a:cubicBezTo>
                    <a:pt x="63" y="90"/>
                    <a:pt x="63" y="90"/>
                    <a:pt x="64" y="89"/>
                  </a:cubicBezTo>
                  <a:cubicBezTo>
                    <a:pt x="64" y="89"/>
                    <a:pt x="64" y="88"/>
                    <a:pt x="64" y="88"/>
                  </a:cubicBezTo>
                  <a:cubicBezTo>
                    <a:pt x="64" y="87"/>
                    <a:pt x="64" y="87"/>
                    <a:pt x="65" y="86"/>
                  </a:cubicBezTo>
                  <a:cubicBezTo>
                    <a:pt x="65" y="86"/>
                    <a:pt x="65" y="85"/>
                    <a:pt x="65" y="84"/>
                  </a:cubicBezTo>
                  <a:cubicBezTo>
                    <a:pt x="65" y="84"/>
                    <a:pt x="65" y="84"/>
                    <a:pt x="65" y="83"/>
                  </a:cubicBezTo>
                  <a:cubicBezTo>
                    <a:pt x="66" y="82"/>
                    <a:pt x="65" y="81"/>
                    <a:pt x="66" y="80"/>
                  </a:cubicBezTo>
                  <a:cubicBezTo>
                    <a:pt x="66" y="79"/>
                    <a:pt x="66" y="79"/>
                    <a:pt x="67" y="78"/>
                  </a:cubicBezTo>
                  <a:cubicBezTo>
                    <a:pt x="67" y="77"/>
                    <a:pt x="67" y="76"/>
                    <a:pt x="67" y="75"/>
                  </a:cubicBezTo>
                  <a:cubicBezTo>
                    <a:pt x="67" y="74"/>
                    <a:pt x="68" y="74"/>
                    <a:pt x="68" y="73"/>
                  </a:cubicBezTo>
                  <a:cubicBezTo>
                    <a:pt x="68" y="72"/>
                    <a:pt x="68" y="72"/>
                    <a:pt x="67" y="71"/>
                  </a:cubicBezTo>
                  <a:cubicBezTo>
                    <a:pt x="68" y="70"/>
                    <a:pt x="68" y="68"/>
                    <a:pt x="68" y="67"/>
                  </a:cubicBezTo>
                  <a:cubicBezTo>
                    <a:pt x="69" y="66"/>
                    <a:pt x="69" y="66"/>
                    <a:pt x="69" y="65"/>
                  </a:cubicBezTo>
                  <a:cubicBezTo>
                    <a:pt x="70" y="65"/>
                    <a:pt x="69" y="64"/>
                    <a:pt x="69" y="64"/>
                  </a:cubicBezTo>
                  <a:cubicBezTo>
                    <a:pt x="69" y="63"/>
                    <a:pt x="70" y="62"/>
                    <a:pt x="69" y="60"/>
                  </a:cubicBezTo>
                  <a:cubicBezTo>
                    <a:pt x="68" y="59"/>
                    <a:pt x="64" y="63"/>
                    <a:pt x="63" y="63"/>
                  </a:cubicBezTo>
                  <a:cubicBezTo>
                    <a:pt x="62" y="64"/>
                    <a:pt x="62" y="64"/>
                    <a:pt x="61" y="64"/>
                  </a:cubicBezTo>
                  <a:cubicBezTo>
                    <a:pt x="61" y="65"/>
                    <a:pt x="60" y="65"/>
                    <a:pt x="60" y="66"/>
                  </a:cubicBezTo>
                  <a:cubicBezTo>
                    <a:pt x="60" y="66"/>
                    <a:pt x="59" y="66"/>
                    <a:pt x="59" y="66"/>
                  </a:cubicBezTo>
                  <a:cubicBezTo>
                    <a:pt x="59" y="66"/>
                    <a:pt x="58" y="66"/>
                    <a:pt x="58" y="66"/>
                  </a:cubicBezTo>
                  <a:cubicBezTo>
                    <a:pt x="57" y="66"/>
                    <a:pt x="57" y="67"/>
                    <a:pt x="57" y="68"/>
                  </a:cubicBezTo>
                  <a:cubicBezTo>
                    <a:pt x="56" y="68"/>
                    <a:pt x="55" y="68"/>
                    <a:pt x="54" y="68"/>
                  </a:cubicBezTo>
                  <a:cubicBezTo>
                    <a:pt x="53" y="69"/>
                    <a:pt x="50" y="71"/>
                    <a:pt x="48" y="69"/>
                  </a:cubicBezTo>
                  <a:cubicBezTo>
                    <a:pt x="48" y="68"/>
                    <a:pt x="48" y="67"/>
                    <a:pt x="48" y="66"/>
                  </a:cubicBezTo>
                  <a:cubicBezTo>
                    <a:pt x="49" y="65"/>
                    <a:pt x="50" y="65"/>
                    <a:pt x="51" y="65"/>
                  </a:cubicBezTo>
                  <a:cubicBezTo>
                    <a:pt x="51" y="64"/>
                    <a:pt x="51" y="64"/>
                    <a:pt x="52" y="64"/>
                  </a:cubicBezTo>
                  <a:cubicBezTo>
                    <a:pt x="52" y="64"/>
                    <a:pt x="53" y="64"/>
                    <a:pt x="53" y="64"/>
                  </a:cubicBezTo>
                  <a:cubicBezTo>
                    <a:pt x="54" y="63"/>
                    <a:pt x="54" y="63"/>
                    <a:pt x="54" y="63"/>
                  </a:cubicBezTo>
                  <a:cubicBezTo>
                    <a:pt x="55" y="62"/>
                    <a:pt x="56" y="62"/>
                    <a:pt x="57" y="61"/>
                  </a:cubicBezTo>
                  <a:cubicBezTo>
                    <a:pt x="57" y="60"/>
                    <a:pt x="59" y="60"/>
                    <a:pt x="59" y="60"/>
                  </a:cubicBezTo>
                  <a:cubicBezTo>
                    <a:pt x="61" y="59"/>
                    <a:pt x="62" y="58"/>
                    <a:pt x="63" y="57"/>
                  </a:cubicBezTo>
                  <a:cubicBezTo>
                    <a:pt x="63" y="57"/>
                    <a:pt x="64" y="56"/>
                    <a:pt x="65" y="56"/>
                  </a:cubicBezTo>
                  <a:cubicBezTo>
                    <a:pt x="65" y="56"/>
                    <a:pt x="65" y="55"/>
                    <a:pt x="65" y="55"/>
                  </a:cubicBezTo>
                  <a:cubicBezTo>
                    <a:pt x="65" y="55"/>
                    <a:pt x="65" y="55"/>
                    <a:pt x="65" y="55"/>
                  </a:cubicBezTo>
                  <a:cubicBezTo>
                    <a:pt x="64" y="55"/>
                    <a:pt x="62" y="54"/>
                    <a:pt x="62" y="53"/>
                  </a:cubicBezTo>
                  <a:cubicBezTo>
                    <a:pt x="62" y="53"/>
                    <a:pt x="61" y="52"/>
                    <a:pt x="61" y="52"/>
                  </a:cubicBezTo>
                  <a:cubicBezTo>
                    <a:pt x="61" y="50"/>
                    <a:pt x="63" y="49"/>
                    <a:pt x="62" y="48"/>
                  </a:cubicBezTo>
                  <a:cubicBezTo>
                    <a:pt x="61" y="47"/>
                    <a:pt x="60" y="47"/>
                    <a:pt x="59" y="47"/>
                  </a:cubicBezTo>
                  <a:cubicBezTo>
                    <a:pt x="58" y="47"/>
                    <a:pt x="58" y="46"/>
                    <a:pt x="57" y="45"/>
                  </a:cubicBezTo>
                  <a:cubicBezTo>
                    <a:pt x="56" y="44"/>
                    <a:pt x="56" y="45"/>
                    <a:pt x="55" y="43"/>
                  </a:cubicBezTo>
                  <a:cubicBezTo>
                    <a:pt x="55" y="43"/>
                    <a:pt x="55" y="43"/>
                    <a:pt x="55" y="42"/>
                  </a:cubicBezTo>
                  <a:cubicBezTo>
                    <a:pt x="55" y="42"/>
                    <a:pt x="55" y="41"/>
                    <a:pt x="55" y="41"/>
                  </a:cubicBezTo>
                  <a:cubicBezTo>
                    <a:pt x="55" y="40"/>
                    <a:pt x="56" y="39"/>
                    <a:pt x="56" y="38"/>
                  </a:cubicBezTo>
                  <a:cubicBezTo>
                    <a:pt x="56" y="37"/>
                    <a:pt x="57" y="37"/>
                    <a:pt x="57" y="35"/>
                  </a:cubicBezTo>
                  <a:cubicBezTo>
                    <a:pt x="57" y="35"/>
                    <a:pt x="58" y="34"/>
                    <a:pt x="58" y="33"/>
                  </a:cubicBezTo>
                  <a:cubicBezTo>
                    <a:pt x="57" y="32"/>
                    <a:pt x="56" y="32"/>
                    <a:pt x="56" y="31"/>
                  </a:cubicBezTo>
                  <a:cubicBezTo>
                    <a:pt x="56" y="30"/>
                    <a:pt x="57" y="29"/>
                    <a:pt x="57" y="28"/>
                  </a:cubicBezTo>
                  <a:cubicBezTo>
                    <a:pt x="57" y="28"/>
                    <a:pt x="57" y="28"/>
                    <a:pt x="58" y="28"/>
                  </a:cubicBezTo>
                  <a:cubicBezTo>
                    <a:pt x="58" y="28"/>
                    <a:pt x="58" y="27"/>
                    <a:pt x="58" y="27"/>
                  </a:cubicBezTo>
                  <a:cubicBezTo>
                    <a:pt x="59" y="26"/>
                    <a:pt x="61" y="25"/>
                    <a:pt x="62" y="25"/>
                  </a:cubicBezTo>
                  <a:cubicBezTo>
                    <a:pt x="63" y="25"/>
                    <a:pt x="63" y="24"/>
                    <a:pt x="64" y="25"/>
                  </a:cubicBezTo>
                  <a:cubicBezTo>
                    <a:pt x="67" y="24"/>
                    <a:pt x="69" y="26"/>
                    <a:pt x="70" y="29"/>
                  </a:cubicBezTo>
                  <a:cubicBezTo>
                    <a:pt x="70" y="29"/>
                    <a:pt x="71" y="30"/>
                    <a:pt x="70" y="30"/>
                  </a:cubicBezTo>
                  <a:cubicBezTo>
                    <a:pt x="70" y="30"/>
                    <a:pt x="69" y="31"/>
                    <a:pt x="69" y="31"/>
                  </a:cubicBezTo>
                  <a:cubicBezTo>
                    <a:pt x="69" y="32"/>
                    <a:pt x="69" y="33"/>
                    <a:pt x="68" y="33"/>
                  </a:cubicBezTo>
                  <a:cubicBezTo>
                    <a:pt x="67" y="35"/>
                    <a:pt x="64" y="36"/>
                    <a:pt x="62" y="37"/>
                  </a:cubicBezTo>
                  <a:cubicBezTo>
                    <a:pt x="62" y="37"/>
                    <a:pt x="62" y="38"/>
                    <a:pt x="61" y="38"/>
                  </a:cubicBezTo>
                  <a:cubicBezTo>
                    <a:pt x="61" y="39"/>
                    <a:pt x="60" y="39"/>
                    <a:pt x="61" y="40"/>
                  </a:cubicBezTo>
                  <a:cubicBezTo>
                    <a:pt x="61" y="41"/>
                    <a:pt x="62" y="41"/>
                    <a:pt x="63" y="41"/>
                  </a:cubicBezTo>
                  <a:cubicBezTo>
                    <a:pt x="64" y="41"/>
                    <a:pt x="64" y="41"/>
                    <a:pt x="65" y="41"/>
                  </a:cubicBezTo>
                  <a:cubicBezTo>
                    <a:pt x="65" y="41"/>
                    <a:pt x="66" y="41"/>
                    <a:pt x="66" y="41"/>
                  </a:cubicBezTo>
                  <a:cubicBezTo>
                    <a:pt x="67" y="40"/>
                    <a:pt x="68" y="40"/>
                    <a:pt x="69" y="40"/>
                  </a:cubicBezTo>
                  <a:cubicBezTo>
                    <a:pt x="70" y="40"/>
                    <a:pt x="72" y="41"/>
                    <a:pt x="73" y="41"/>
                  </a:cubicBezTo>
                  <a:cubicBezTo>
                    <a:pt x="75" y="39"/>
                    <a:pt x="75" y="35"/>
                    <a:pt x="76" y="33"/>
                  </a:cubicBezTo>
                  <a:cubicBezTo>
                    <a:pt x="76" y="32"/>
                    <a:pt x="76" y="32"/>
                    <a:pt x="76" y="32"/>
                  </a:cubicBezTo>
                  <a:cubicBezTo>
                    <a:pt x="77" y="31"/>
                    <a:pt x="77" y="31"/>
                    <a:pt x="77" y="31"/>
                  </a:cubicBezTo>
                  <a:cubicBezTo>
                    <a:pt x="78" y="29"/>
                    <a:pt x="78" y="27"/>
                    <a:pt x="78" y="26"/>
                  </a:cubicBezTo>
                  <a:cubicBezTo>
                    <a:pt x="78" y="26"/>
                    <a:pt x="78" y="25"/>
                    <a:pt x="79" y="25"/>
                  </a:cubicBezTo>
                  <a:cubicBezTo>
                    <a:pt x="79" y="24"/>
                    <a:pt x="79" y="24"/>
                    <a:pt x="79" y="24"/>
                  </a:cubicBezTo>
                  <a:cubicBezTo>
                    <a:pt x="79" y="23"/>
                    <a:pt x="79" y="22"/>
                    <a:pt x="79" y="22"/>
                  </a:cubicBezTo>
                  <a:cubicBezTo>
                    <a:pt x="79" y="22"/>
                    <a:pt x="80" y="21"/>
                    <a:pt x="80" y="21"/>
                  </a:cubicBezTo>
                  <a:cubicBezTo>
                    <a:pt x="80" y="21"/>
                    <a:pt x="80" y="20"/>
                    <a:pt x="80" y="20"/>
                  </a:cubicBezTo>
                  <a:cubicBezTo>
                    <a:pt x="80" y="20"/>
                    <a:pt x="80" y="20"/>
                    <a:pt x="80" y="20"/>
                  </a:cubicBezTo>
                  <a:cubicBezTo>
                    <a:pt x="80" y="19"/>
                    <a:pt x="80" y="19"/>
                    <a:pt x="80" y="19"/>
                  </a:cubicBezTo>
                  <a:cubicBezTo>
                    <a:pt x="81" y="18"/>
                    <a:pt x="81" y="16"/>
                    <a:pt x="81" y="15"/>
                  </a:cubicBezTo>
                  <a:cubicBezTo>
                    <a:pt x="81" y="15"/>
                    <a:pt x="81" y="13"/>
                    <a:pt x="81" y="13"/>
                  </a:cubicBezTo>
                  <a:cubicBezTo>
                    <a:pt x="81" y="12"/>
                    <a:pt x="82" y="12"/>
                    <a:pt x="82" y="12"/>
                  </a:cubicBezTo>
                  <a:cubicBezTo>
                    <a:pt x="82" y="11"/>
                    <a:pt x="82" y="11"/>
                    <a:pt x="82" y="11"/>
                  </a:cubicBezTo>
                  <a:cubicBezTo>
                    <a:pt x="83" y="10"/>
                    <a:pt x="84" y="10"/>
                    <a:pt x="85" y="9"/>
                  </a:cubicBezTo>
                  <a:cubicBezTo>
                    <a:pt x="85" y="9"/>
                    <a:pt x="86" y="9"/>
                    <a:pt x="87" y="9"/>
                  </a:cubicBezTo>
                  <a:close/>
                  <a:moveTo>
                    <a:pt x="56" y="0"/>
                  </a:moveTo>
                  <a:cubicBezTo>
                    <a:pt x="57" y="1"/>
                    <a:pt x="58" y="3"/>
                    <a:pt x="59" y="4"/>
                  </a:cubicBezTo>
                  <a:cubicBezTo>
                    <a:pt x="59" y="5"/>
                    <a:pt x="59" y="6"/>
                    <a:pt x="58" y="7"/>
                  </a:cubicBezTo>
                  <a:cubicBezTo>
                    <a:pt x="58" y="7"/>
                    <a:pt x="58" y="7"/>
                    <a:pt x="57" y="8"/>
                  </a:cubicBezTo>
                  <a:cubicBezTo>
                    <a:pt x="57" y="8"/>
                    <a:pt x="57" y="9"/>
                    <a:pt x="57" y="9"/>
                  </a:cubicBezTo>
                  <a:cubicBezTo>
                    <a:pt x="57" y="9"/>
                    <a:pt x="56" y="10"/>
                    <a:pt x="56" y="10"/>
                  </a:cubicBezTo>
                  <a:cubicBezTo>
                    <a:pt x="56" y="10"/>
                    <a:pt x="56" y="11"/>
                    <a:pt x="55" y="11"/>
                  </a:cubicBezTo>
                  <a:cubicBezTo>
                    <a:pt x="55" y="11"/>
                    <a:pt x="55" y="12"/>
                    <a:pt x="55" y="12"/>
                  </a:cubicBezTo>
                  <a:cubicBezTo>
                    <a:pt x="55" y="12"/>
                    <a:pt x="55" y="13"/>
                    <a:pt x="54" y="13"/>
                  </a:cubicBezTo>
                  <a:cubicBezTo>
                    <a:pt x="54" y="13"/>
                    <a:pt x="53" y="14"/>
                    <a:pt x="53" y="14"/>
                  </a:cubicBezTo>
                  <a:cubicBezTo>
                    <a:pt x="52" y="15"/>
                    <a:pt x="52" y="15"/>
                    <a:pt x="51" y="16"/>
                  </a:cubicBezTo>
                  <a:cubicBezTo>
                    <a:pt x="50" y="16"/>
                    <a:pt x="50" y="16"/>
                    <a:pt x="49" y="16"/>
                  </a:cubicBezTo>
                  <a:cubicBezTo>
                    <a:pt x="48" y="17"/>
                    <a:pt x="47" y="18"/>
                    <a:pt x="46" y="18"/>
                  </a:cubicBezTo>
                  <a:cubicBezTo>
                    <a:pt x="44" y="19"/>
                    <a:pt x="43" y="19"/>
                    <a:pt x="42" y="20"/>
                  </a:cubicBezTo>
                  <a:cubicBezTo>
                    <a:pt x="42" y="20"/>
                    <a:pt x="41" y="20"/>
                    <a:pt x="41" y="21"/>
                  </a:cubicBezTo>
                  <a:cubicBezTo>
                    <a:pt x="40" y="21"/>
                    <a:pt x="40" y="21"/>
                    <a:pt x="40" y="21"/>
                  </a:cubicBezTo>
                  <a:cubicBezTo>
                    <a:pt x="39" y="22"/>
                    <a:pt x="38" y="22"/>
                    <a:pt x="38" y="22"/>
                  </a:cubicBezTo>
                  <a:cubicBezTo>
                    <a:pt x="38" y="22"/>
                    <a:pt x="37" y="22"/>
                    <a:pt x="37" y="22"/>
                  </a:cubicBezTo>
                  <a:cubicBezTo>
                    <a:pt x="37" y="22"/>
                    <a:pt x="36" y="22"/>
                    <a:pt x="36" y="22"/>
                  </a:cubicBezTo>
                  <a:cubicBezTo>
                    <a:pt x="36" y="23"/>
                    <a:pt x="35" y="23"/>
                    <a:pt x="35" y="23"/>
                  </a:cubicBezTo>
                  <a:cubicBezTo>
                    <a:pt x="34" y="23"/>
                    <a:pt x="33" y="24"/>
                    <a:pt x="32" y="24"/>
                  </a:cubicBezTo>
                  <a:cubicBezTo>
                    <a:pt x="32" y="25"/>
                    <a:pt x="31" y="25"/>
                    <a:pt x="31" y="25"/>
                  </a:cubicBezTo>
                  <a:cubicBezTo>
                    <a:pt x="30" y="26"/>
                    <a:pt x="29" y="26"/>
                    <a:pt x="28" y="26"/>
                  </a:cubicBezTo>
                  <a:cubicBezTo>
                    <a:pt x="28" y="26"/>
                    <a:pt x="28" y="26"/>
                    <a:pt x="28" y="26"/>
                  </a:cubicBezTo>
                  <a:cubicBezTo>
                    <a:pt x="27" y="27"/>
                    <a:pt x="27" y="27"/>
                    <a:pt x="27" y="27"/>
                  </a:cubicBezTo>
                  <a:cubicBezTo>
                    <a:pt x="26" y="28"/>
                    <a:pt x="22" y="32"/>
                    <a:pt x="21" y="31"/>
                  </a:cubicBezTo>
                  <a:cubicBezTo>
                    <a:pt x="21" y="31"/>
                    <a:pt x="21" y="31"/>
                    <a:pt x="21" y="30"/>
                  </a:cubicBezTo>
                  <a:cubicBezTo>
                    <a:pt x="21" y="29"/>
                    <a:pt x="22" y="29"/>
                    <a:pt x="23" y="29"/>
                  </a:cubicBezTo>
                  <a:cubicBezTo>
                    <a:pt x="23" y="28"/>
                    <a:pt x="23" y="28"/>
                    <a:pt x="23" y="27"/>
                  </a:cubicBezTo>
                  <a:cubicBezTo>
                    <a:pt x="23" y="27"/>
                    <a:pt x="23" y="27"/>
                    <a:pt x="23" y="27"/>
                  </a:cubicBezTo>
                  <a:cubicBezTo>
                    <a:pt x="24" y="27"/>
                    <a:pt x="24" y="26"/>
                    <a:pt x="25" y="26"/>
                  </a:cubicBezTo>
                  <a:cubicBezTo>
                    <a:pt x="25" y="25"/>
                    <a:pt x="25" y="25"/>
                    <a:pt x="26" y="25"/>
                  </a:cubicBezTo>
                  <a:cubicBezTo>
                    <a:pt x="26" y="24"/>
                    <a:pt x="26" y="24"/>
                    <a:pt x="27" y="24"/>
                  </a:cubicBezTo>
                  <a:cubicBezTo>
                    <a:pt x="28" y="23"/>
                    <a:pt x="29" y="22"/>
                    <a:pt x="30" y="21"/>
                  </a:cubicBezTo>
                  <a:cubicBezTo>
                    <a:pt x="31" y="20"/>
                    <a:pt x="33" y="19"/>
                    <a:pt x="34" y="18"/>
                  </a:cubicBezTo>
                  <a:cubicBezTo>
                    <a:pt x="34" y="17"/>
                    <a:pt x="35" y="17"/>
                    <a:pt x="35" y="16"/>
                  </a:cubicBezTo>
                  <a:cubicBezTo>
                    <a:pt x="35" y="16"/>
                    <a:pt x="36" y="16"/>
                    <a:pt x="36" y="15"/>
                  </a:cubicBezTo>
                  <a:cubicBezTo>
                    <a:pt x="37" y="14"/>
                    <a:pt x="39" y="14"/>
                    <a:pt x="40" y="13"/>
                  </a:cubicBezTo>
                  <a:cubicBezTo>
                    <a:pt x="40" y="13"/>
                    <a:pt x="40" y="13"/>
                    <a:pt x="40" y="13"/>
                  </a:cubicBezTo>
                  <a:cubicBezTo>
                    <a:pt x="40" y="11"/>
                    <a:pt x="42" y="10"/>
                    <a:pt x="43" y="10"/>
                  </a:cubicBezTo>
                  <a:cubicBezTo>
                    <a:pt x="43" y="10"/>
                    <a:pt x="44" y="9"/>
                    <a:pt x="44" y="9"/>
                  </a:cubicBezTo>
                  <a:cubicBezTo>
                    <a:pt x="44" y="9"/>
                    <a:pt x="44" y="9"/>
                    <a:pt x="45" y="8"/>
                  </a:cubicBezTo>
                  <a:cubicBezTo>
                    <a:pt x="45" y="8"/>
                    <a:pt x="46" y="8"/>
                    <a:pt x="46" y="8"/>
                  </a:cubicBezTo>
                  <a:cubicBezTo>
                    <a:pt x="46" y="7"/>
                    <a:pt x="46" y="7"/>
                    <a:pt x="47" y="7"/>
                  </a:cubicBezTo>
                  <a:cubicBezTo>
                    <a:pt x="48" y="6"/>
                    <a:pt x="49" y="6"/>
                    <a:pt x="50" y="4"/>
                  </a:cubicBezTo>
                  <a:cubicBezTo>
                    <a:pt x="50" y="4"/>
                    <a:pt x="50" y="4"/>
                    <a:pt x="50" y="4"/>
                  </a:cubicBezTo>
                  <a:cubicBezTo>
                    <a:pt x="50" y="4"/>
                    <a:pt x="50" y="4"/>
                    <a:pt x="50" y="4"/>
                  </a:cubicBezTo>
                  <a:cubicBezTo>
                    <a:pt x="51" y="3"/>
                    <a:pt x="51" y="3"/>
                    <a:pt x="52" y="2"/>
                  </a:cubicBezTo>
                  <a:cubicBezTo>
                    <a:pt x="53" y="2"/>
                    <a:pt x="54" y="1"/>
                    <a:pt x="54" y="1"/>
                  </a:cubicBezTo>
                  <a:cubicBezTo>
                    <a:pt x="55" y="1"/>
                    <a:pt x="55" y="1"/>
                    <a:pt x="55" y="1"/>
                  </a:cubicBezTo>
                  <a:cubicBezTo>
                    <a:pt x="56" y="1"/>
                    <a:pt x="56" y="1"/>
                    <a:pt x="56" y="1"/>
                  </a:cubicBezTo>
                  <a:cubicBezTo>
                    <a:pt x="56" y="1"/>
                    <a:pt x="56" y="1"/>
                    <a:pt x="56" y="1"/>
                  </a:cubicBezTo>
                  <a:cubicBezTo>
                    <a:pt x="56" y="1"/>
                    <a:pt x="56" y="1"/>
                    <a:pt x="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6" name="Freeform 14"/>
            <p:cNvSpPr>
              <a:spLocks/>
            </p:cNvSpPr>
            <p:nvPr/>
          </p:nvSpPr>
          <p:spPr bwMode="auto">
            <a:xfrm>
              <a:off x="5761038" y="2216150"/>
              <a:ext cx="174625" cy="239713"/>
            </a:xfrm>
            <a:custGeom>
              <a:avLst/>
              <a:gdLst>
                <a:gd name="T0" fmla="*/ 59 w 64"/>
                <a:gd name="T1" fmla="*/ 0 h 88"/>
                <a:gd name="T2" fmla="*/ 58 w 64"/>
                <a:gd name="T3" fmla="*/ 11 h 88"/>
                <a:gd name="T4" fmla="*/ 50 w 64"/>
                <a:gd name="T5" fmla="*/ 19 h 88"/>
                <a:gd name="T6" fmla="*/ 46 w 64"/>
                <a:gd name="T7" fmla="*/ 21 h 88"/>
                <a:gd name="T8" fmla="*/ 42 w 64"/>
                <a:gd name="T9" fmla="*/ 25 h 88"/>
                <a:gd name="T10" fmla="*/ 37 w 64"/>
                <a:gd name="T11" fmla="*/ 30 h 88"/>
                <a:gd name="T12" fmla="*/ 38 w 64"/>
                <a:gd name="T13" fmla="*/ 45 h 88"/>
                <a:gd name="T14" fmla="*/ 41 w 64"/>
                <a:gd name="T15" fmla="*/ 48 h 88"/>
                <a:gd name="T16" fmla="*/ 52 w 64"/>
                <a:gd name="T17" fmla="*/ 44 h 88"/>
                <a:gd name="T18" fmla="*/ 56 w 64"/>
                <a:gd name="T19" fmla="*/ 42 h 88"/>
                <a:gd name="T20" fmla="*/ 59 w 64"/>
                <a:gd name="T21" fmla="*/ 42 h 88"/>
                <a:gd name="T22" fmla="*/ 61 w 64"/>
                <a:gd name="T23" fmla="*/ 51 h 88"/>
                <a:gd name="T24" fmla="*/ 57 w 64"/>
                <a:gd name="T25" fmla="*/ 54 h 88"/>
                <a:gd name="T26" fmla="*/ 58 w 64"/>
                <a:gd name="T27" fmla="*/ 48 h 88"/>
                <a:gd name="T28" fmla="*/ 53 w 64"/>
                <a:gd name="T29" fmla="*/ 50 h 88"/>
                <a:gd name="T30" fmla="*/ 50 w 64"/>
                <a:gd name="T31" fmla="*/ 52 h 88"/>
                <a:gd name="T32" fmla="*/ 40 w 64"/>
                <a:gd name="T33" fmla="*/ 58 h 88"/>
                <a:gd name="T34" fmla="*/ 41 w 64"/>
                <a:gd name="T35" fmla="*/ 66 h 88"/>
                <a:gd name="T36" fmla="*/ 42 w 64"/>
                <a:gd name="T37" fmla="*/ 73 h 88"/>
                <a:gd name="T38" fmla="*/ 44 w 64"/>
                <a:gd name="T39" fmla="*/ 80 h 88"/>
                <a:gd name="T40" fmla="*/ 42 w 64"/>
                <a:gd name="T41" fmla="*/ 86 h 88"/>
                <a:gd name="T42" fmla="*/ 33 w 64"/>
                <a:gd name="T43" fmla="*/ 87 h 88"/>
                <a:gd name="T44" fmla="*/ 27 w 64"/>
                <a:gd name="T45" fmla="*/ 85 h 88"/>
                <a:gd name="T46" fmla="*/ 32 w 64"/>
                <a:gd name="T47" fmla="*/ 81 h 88"/>
                <a:gd name="T48" fmla="*/ 35 w 64"/>
                <a:gd name="T49" fmla="*/ 79 h 88"/>
                <a:gd name="T50" fmla="*/ 34 w 64"/>
                <a:gd name="T51" fmla="*/ 66 h 88"/>
                <a:gd name="T52" fmla="*/ 31 w 64"/>
                <a:gd name="T53" fmla="*/ 61 h 88"/>
                <a:gd name="T54" fmla="*/ 32 w 64"/>
                <a:gd name="T55" fmla="*/ 62 h 88"/>
                <a:gd name="T56" fmla="*/ 23 w 64"/>
                <a:gd name="T57" fmla="*/ 68 h 88"/>
                <a:gd name="T58" fmla="*/ 17 w 64"/>
                <a:gd name="T59" fmla="*/ 71 h 88"/>
                <a:gd name="T60" fmla="*/ 14 w 64"/>
                <a:gd name="T61" fmla="*/ 73 h 88"/>
                <a:gd name="T62" fmla="*/ 13 w 64"/>
                <a:gd name="T63" fmla="*/ 63 h 88"/>
                <a:gd name="T64" fmla="*/ 18 w 64"/>
                <a:gd name="T65" fmla="*/ 60 h 88"/>
                <a:gd name="T66" fmla="*/ 26 w 64"/>
                <a:gd name="T67" fmla="*/ 56 h 88"/>
                <a:gd name="T68" fmla="*/ 28 w 64"/>
                <a:gd name="T69" fmla="*/ 55 h 88"/>
                <a:gd name="T70" fmla="*/ 32 w 64"/>
                <a:gd name="T71" fmla="*/ 51 h 88"/>
                <a:gd name="T72" fmla="*/ 31 w 64"/>
                <a:gd name="T73" fmla="*/ 46 h 88"/>
                <a:gd name="T74" fmla="*/ 32 w 64"/>
                <a:gd name="T75" fmla="*/ 39 h 88"/>
                <a:gd name="T76" fmla="*/ 32 w 64"/>
                <a:gd name="T77" fmla="*/ 32 h 88"/>
                <a:gd name="T78" fmla="*/ 33 w 64"/>
                <a:gd name="T79" fmla="*/ 28 h 88"/>
                <a:gd name="T80" fmla="*/ 40 w 64"/>
                <a:gd name="T81" fmla="*/ 19 h 88"/>
                <a:gd name="T82" fmla="*/ 50 w 64"/>
                <a:gd name="T83" fmla="*/ 8 h 88"/>
                <a:gd name="T84" fmla="*/ 49 w 64"/>
                <a:gd name="T85" fmla="*/ 6 h 88"/>
                <a:gd name="T86" fmla="*/ 44 w 64"/>
                <a:gd name="T87" fmla="*/ 6 h 88"/>
                <a:gd name="T88" fmla="*/ 41 w 64"/>
                <a:gd name="T89" fmla="*/ 9 h 88"/>
                <a:gd name="T90" fmla="*/ 36 w 64"/>
                <a:gd name="T91" fmla="*/ 12 h 88"/>
                <a:gd name="T92" fmla="*/ 29 w 64"/>
                <a:gd name="T93" fmla="*/ 16 h 88"/>
                <a:gd name="T94" fmla="*/ 21 w 64"/>
                <a:gd name="T95" fmla="*/ 22 h 88"/>
                <a:gd name="T96" fmla="*/ 13 w 64"/>
                <a:gd name="T97" fmla="*/ 27 h 88"/>
                <a:gd name="T98" fmla="*/ 9 w 64"/>
                <a:gd name="T99" fmla="*/ 28 h 88"/>
                <a:gd name="T100" fmla="*/ 1 w 64"/>
                <a:gd name="T101" fmla="*/ 26 h 88"/>
                <a:gd name="T102" fmla="*/ 5 w 64"/>
                <a:gd name="T103" fmla="*/ 20 h 88"/>
                <a:gd name="T104" fmla="*/ 12 w 64"/>
                <a:gd name="T105" fmla="*/ 17 h 88"/>
                <a:gd name="T106" fmla="*/ 19 w 64"/>
                <a:gd name="T107" fmla="*/ 14 h 88"/>
                <a:gd name="T108" fmla="*/ 27 w 64"/>
                <a:gd name="T109" fmla="*/ 10 h 88"/>
                <a:gd name="T110" fmla="*/ 34 w 64"/>
                <a:gd name="T111" fmla="*/ 7 h 88"/>
                <a:gd name="T112" fmla="*/ 45 w 64"/>
                <a:gd name="T113" fmla="*/ 3 h 88"/>
                <a:gd name="T114" fmla="*/ 51 w 64"/>
                <a:gd name="T115" fmla="*/ 1 h 88"/>
                <a:gd name="T116" fmla="*/ 53 w 64"/>
                <a:gd name="T1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88">
                  <a:moveTo>
                    <a:pt x="53" y="0"/>
                  </a:moveTo>
                  <a:cubicBezTo>
                    <a:pt x="54" y="0"/>
                    <a:pt x="55" y="0"/>
                    <a:pt x="56" y="0"/>
                  </a:cubicBezTo>
                  <a:cubicBezTo>
                    <a:pt x="57" y="0"/>
                    <a:pt x="58" y="0"/>
                    <a:pt x="59" y="0"/>
                  </a:cubicBezTo>
                  <a:cubicBezTo>
                    <a:pt x="61" y="0"/>
                    <a:pt x="62" y="3"/>
                    <a:pt x="62" y="5"/>
                  </a:cubicBezTo>
                  <a:cubicBezTo>
                    <a:pt x="62" y="6"/>
                    <a:pt x="62" y="6"/>
                    <a:pt x="61" y="7"/>
                  </a:cubicBezTo>
                  <a:cubicBezTo>
                    <a:pt x="61" y="9"/>
                    <a:pt x="59" y="9"/>
                    <a:pt x="58" y="11"/>
                  </a:cubicBezTo>
                  <a:cubicBezTo>
                    <a:pt x="57" y="12"/>
                    <a:pt x="56" y="14"/>
                    <a:pt x="55" y="15"/>
                  </a:cubicBezTo>
                  <a:cubicBezTo>
                    <a:pt x="54" y="16"/>
                    <a:pt x="54" y="16"/>
                    <a:pt x="53" y="17"/>
                  </a:cubicBezTo>
                  <a:cubicBezTo>
                    <a:pt x="52" y="18"/>
                    <a:pt x="51" y="19"/>
                    <a:pt x="50" y="19"/>
                  </a:cubicBezTo>
                  <a:cubicBezTo>
                    <a:pt x="49" y="20"/>
                    <a:pt x="49" y="20"/>
                    <a:pt x="48" y="20"/>
                  </a:cubicBezTo>
                  <a:cubicBezTo>
                    <a:pt x="48" y="20"/>
                    <a:pt x="48" y="20"/>
                    <a:pt x="47" y="21"/>
                  </a:cubicBezTo>
                  <a:cubicBezTo>
                    <a:pt x="47" y="21"/>
                    <a:pt x="47" y="21"/>
                    <a:pt x="46" y="21"/>
                  </a:cubicBezTo>
                  <a:cubicBezTo>
                    <a:pt x="46" y="22"/>
                    <a:pt x="45" y="22"/>
                    <a:pt x="44" y="23"/>
                  </a:cubicBezTo>
                  <a:cubicBezTo>
                    <a:pt x="44" y="23"/>
                    <a:pt x="43" y="23"/>
                    <a:pt x="43" y="24"/>
                  </a:cubicBezTo>
                  <a:cubicBezTo>
                    <a:pt x="43" y="24"/>
                    <a:pt x="42" y="24"/>
                    <a:pt x="42" y="25"/>
                  </a:cubicBezTo>
                  <a:cubicBezTo>
                    <a:pt x="41" y="25"/>
                    <a:pt x="41" y="26"/>
                    <a:pt x="40" y="26"/>
                  </a:cubicBezTo>
                  <a:cubicBezTo>
                    <a:pt x="40" y="27"/>
                    <a:pt x="38" y="27"/>
                    <a:pt x="38" y="28"/>
                  </a:cubicBezTo>
                  <a:cubicBezTo>
                    <a:pt x="38" y="29"/>
                    <a:pt x="37" y="30"/>
                    <a:pt x="37" y="30"/>
                  </a:cubicBezTo>
                  <a:cubicBezTo>
                    <a:pt x="37" y="31"/>
                    <a:pt x="37" y="32"/>
                    <a:pt x="37" y="32"/>
                  </a:cubicBezTo>
                  <a:cubicBezTo>
                    <a:pt x="37" y="33"/>
                    <a:pt x="37" y="35"/>
                    <a:pt x="37" y="36"/>
                  </a:cubicBezTo>
                  <a:cubicBezTo>
                    <a:pt x="37" y="39"/>
                    <a:pt x="37" y="42"/>
                    <a:pt x="38" y="45"/>
                  </a:cubicBezTo>
                  <a:cubicBezTo>
                    <a:pt x="38" y="46"/>
                    <a:pt x="37" y="47"/>
                    <a:pt x="38" y="48"/>
                  </a:cubicBezTo>
                  <a:cubicBezTo>
                    <a:pt x="38" y="49"/>
                    <a:pt x="39" y="49"/>
                    <a:pt x="39" y="49"/>
                  </a:cubicBezTo>
                  <a:cubicBezTo>
                    <a:pt x="40" y="49"/>
                    <a:pt x="40" y="48"/>
                    <a:pt x="41" y="48"/>
                  </a:cubicBezTo>
                  <a:cubicBezTo>
                    <a:pt x="41" y="48"/>
                    <a:pt x="42" y="48"/>
                    <a:pt x="43" y="48"/>
                  </a:cubicBezTo>
                  <a:cubicBezTo>
                    <a:pt x="44" y="47"/>
                    <a:pt x="46" y="46"/>
                    <a:pt x="48" y="45"/>
                  </a:cubicBezTo>
                  <a:cubicBezTo>
                    <a:pt x="49" y="45"/>
                    <a:pt x="50" y="44"/>
                    <a:pt x="52" y="44"/>
                  </a:cubicBezTo>
                  <a:cubicBezTo>
                    <a:pt x="52" y="43"/>
                    <a:pt x="54" y="43"/>
                    <a:pt x="54" y="43"/>
                  </a:cubicBezTo>
                  <a:cubicBezTo>
                    <a:pt x="55" y="43"/>
                    <a:pt x="55" y="43"/>
                    <a:pt x="56" y="42"/>
                  </a:cubicBezTo>
                  <a:cubicBezTo>
                    <a:pt x="56" y="42"/>
                    <a:pt x="56" y="42"/>
                    <a:pt x="56" y="42"/>
                  </a:cubicBezTo>
                  <a:cubicBezTo>
                    <a:pt x="56" y="42"/>
                    <a:pt x="57" y="42"/>
                    <a:pt x="57" y="42"/>
                  </a:cubicBezTo>
                  <a:cubicBezTo>
                    <a:pt x="57" y="42"/>
                    <a:pt x="57" y="42"/>
                    <a:pt x="58" y="42"/>
                  </a:cubicBezTo>
                  <a:cubicBezTo>
                    <a:pt x="58" y="42"/>
                    <a:pt x="59" y="42"/>
                    <a:pt x="59" y="42"/>
                  </a:cubicBezTo>
                  <a:cubicBezTo>
                    <a:pt x="62" y="40"/>
                    <a:pt x="64" y="45"/>
                    <a:pt x="64" y="47"/>
                  </a:cubicBezTo>
                  <a:cubicBezTo>
                    <a:pt x="63" y="48"/>
                    <a:pt x="63" y="48"/>
                    <a:pt x="62" y="49"/>
                  </a:cubicBezTo>
                  <a:cubicBezTo>
                    <a:pt x="62" y="50"/>
                    <a:pt x="62" y="50"/>
                    <a:pt x="61" y="51"/>
                  </a:cubicBezTo>
                  <a:cubicBezTo>
                    <a:pt x="61" y="51"/>
                    <a:pt x="60" y="52"/>
                    <a:pt x="60" y="52"/>
                  </a:cubicBezTo>
                  <a:cubicBezTo>
                    <a:pt x="59" y="53"/>
                    <a:pt x="58" y="54"/>
                    <a:pt x="58" y="54"/>
                  </a:cubicBezTo>
                  <a:cubicBezTo>
                    <a:pt x="57" y="54"/>
                    <a:pt x="57" y="55"/>
                    <a:pt x="57" y="54"/>
                  </a:cubicBezTo>
                  <a:cubicBezTo>
                    <a:pt x="56" y="54"/>
                    <a:pt x="56" y="54"/>
                    <a:pt x="56" y="54"/>
                  </a:cubicBezTo>
                  <a:cubicBezTo>
                    <a:pt x="56" y="53"/>
                    <a:pt x="56" y="53"/>
                    <a:pt x="56" y="52"/>
                  </a:cubicBezTo>
                  <a:cubicBezTo>
                    <a:pt x="57" y="51"/>
                    <a:pt x="61" y="49"/>
                    <a:pt x="58" y="48"/>
                  </a:cubicBezTo>
                  <a:cubicBezTo>
                    <a:pt x="58" y="47"/>
                    <a:pt x="57" y="48"/>
                    <a:pt x="57" y="48"/>
                  </a:cubicBezTo>
                  <a:cubicBezTo>
                    <a:pt x="56" y="48"/>
                    <a:pt x="56" y="49"/>
                    <a:pt x="55" y="49"/>
                  </a:cubicBezTo>
                  <a:cubicBezTo>
                    <a:pt x="55" y="49"/>
                    <a:pt x="54" y="50"/>
                    <a:pt x="53" y="50"/>
                  </a:cubicBezTo>
                  <a:cubicBezTo>
                    <a:pt x="53" y="50"/>
                    <a:pt x="52" y="50"/>
                    <a:pt x="52" y="51"/>
                  </a:cubicBezTo>
                  <a:cubicBezTo>
                    <a:pt x="51" y="51"/>
                    <a:pt x="51" y="51"/>
                    <a:pt x="51" y="51"/>
                  </a:cubicBezTo>
                  <a:cubicBezTo>
                    <a:pt x="50" y="52"/>
                    <a:pt x="50" y="52"/>
                    <a:pt x="50" y="52"/>
                  </a:cubicBezTo>
                  <a:cubicBezTo>
                    <a:pt x="49" y="52"/>
                    <a:pt x="48" y="53"/>
                    <a:pt x="48" y="53"/>
                  </a:cubicBezTo>
                  <a:cubicBezTo>
                    <a:pt x="47" y="53"/>
                    <a:pt x="47" y="54"/>
                    <a:pt x="47" y="54"/>
                  </a:cubicBezTo>
                  <a:cubicBezTo>
                    <a:pt x="45" y="55"/>
                    <a:pt x="41" y="56"/>
                    <a:pt x="40" y="58"/>
                  </a:cubicBezTo>
                  <a:cubicBezTo>
                    <a:pt x="40" y="59"/>
                    <a:pt x="40" y="59"/>
                    <a:pt x="40" y="60"/>
                  </a:cubicBezTo>
                  <a:cubicBezTo>
                    <a:pt x="40" y="61"/>
                    <a:pt x="40" y="62"/>
                    <a:pt x="40" y="63"/>
                  </a:cubicBezTo>
                  <a:cubicBezTo>
                    <a:pt x="41" y="64"/>
                    <a:pt x="41" y="65"/>
                    <a:pt x="41" y="66"/>
                  </a:cubicBezTo>
                  <a:cubicBezTo>
                    <a:pt x="42" y="67"/>
                    <a:pt x="42" y="68"/>
                    <a:pt x="42" y="69"/>
                  </a:cubicBezTo>
                  <a:cubicBezTo>
                    <a:pt x="42" y="69"/>
                    <a:pt x="42" y="70"/>
                    <a:pt x="42" y="71"/>
                  </a:cubicBezTo>
                  <a:cubicBezTo>
                    <a:pt x="42" y="72"/>
                    <a:pt x="42" y="72"/>
                    <a:pt x="42" y="73"/>
                  </a:cubicBezTo>
                  <a:cubicBezTo>
                    <a:pt x="43" y="74"/>
                    <a:pt x="43" y="76"/>
                    <a:pt x="43" y="77"/>
                  </a:cubicBezTo>
                  <a:cubicBezTo>
                    <a:pt x="43" y="77"/>
                    <a:pt x="43" y="77"/>
                    <a:pt x="43" y="77"/>
                  </a:cubicBezTo>
                  <a:cubicBezTo>
                    <a:pt x="44" y="78"/>
                    <a:pt x="44" y="79"/>
                    <a:pt x="44" y="80"/>
                  </a:cubicBezTo>
                  <a:cubicBezTo>
                    <a:pt x="44" y="81"/>
                    <a:pt x="43" y="82"/>
                    <a:pt x="43" y="82"/>
                  </a:cubicBezTo>
                  <a:cubicBezTo>
                    <a:pt x="43" y="83"/>
                    <a:pt x="43" y="83"/>
                    <a:pt x="43" y="83"/>
                  </a:cubicBezTo>
                  <a:cubicBezTo>
                    <a:pt x="43" y="84"/>
                    <a:pt x="43" y="85"/>
                    <a:pt x="42" y="86"/>
                  </a:cubicBezTo>
                  <a:cubicBezTo>
                    <a:pt x="41" y="86"/>
                    <a:pt x="40" y="87"/>
                    <a:pt x="39" y="87"/>
                  </a:cubicBezTo>
                  <a:cubicBezTo>
                    <a:pt x="38" y="87"/>
                    <a:pt x="38" y="87"/>
                    <a:pt x="37" y="87"/>
                  </a:cubicBezTo>
                  <a:cubicBezTo>
                    <a:pt x="36" y="87"/>
                    <a:pt x="34" y="88"/>
                    <a:pt x="33" y="87"/>
                  </a:cubicBezTo>
                  <a:cubicBezTo>
                    <a:pt x="32" y="87"/>
                    <a:pt x="31" y="86"/>
                    <a:pt x="30" y="86"/>
                  </a:cubicBezTo>
                  <a:cubicBezTo>
                    <a:pt x="29" y="86"/>
                    <a:pt x="29" y="86"/>
                    <a:pt x="28" y="86"/>
                  </a:cubicBezTo>
                  <a:cubicBezTo>
                    <a:pt x="28" y="86"/>
                    <a:pt x="27" y="86"/>
                    <a:pt x="27" y="85"/>
                  </a:cubicBezTo>
                  <a:cubicBezTo>
                    <a:pt x="27" y="85"/>
                    <a:pt x="26" y="85"/>
                    <a:pt x="26" y="85"/>
                  </a:cubicBezTo>
                  <a:cubicBezTo>
                    <a:pt x="26" y="85"/>
                    <a:pt x="26" y="84"/>
                    <a:pt x="26" y="84"/>
                  </a:cubicBezTo>
                  <a:cubicBezTo>
                    <a:pt x="27" y="83"/>
                    <a:pt x="31" y="81"/>
                    <a:pt x="32" y="81"/>
                  </a:cubicBezTo>
                  <a:cubicBezTo>
                    <a:pt x="32" y="81"/>
                    <a:pt x="32" y="81"/>
                    <a:pt x="33" y="81"/>
                  </a:cubicBezTo>
                  <a:cubicBezTo>
                    <a:pt x="33" y="81"/>
                    <a:pt x="33" y="80"/>
                    <a:pt x="34" y="80"/>
                  </a:cubicBezTo>
                  <a:cubicBezTo>
                    <a:pt x="34" y="80"/>
                    <a:pt x="34" y="79"/>
                    <a:pt x="35" y="79"/>
                  </a:cubicBezTo>
                  <a:cubicBezTo>
                    <a:pt x="35" y="78"/>
                    <a:pt x="35" y="78"/>
                    <a:pt x="35" y="78"/>
                  </a:cubicBezTo>
                  <a:cubicBezTo>
                    <a:pt x="35" y="77"/>
                    <a:pt x="35" y="76"/>
                    <a:pt x="35" y="76"/>
                  </a:cubicBezTo>
                  <a:cubicBezTo>
                    <a:pt x="35" y="73"/>
                    <a:pt x="34" y="69"/>
                    <a:pt x="34" y="66"/>
                  </a:cubicBezTo>
                  <a:cubicBezTo>
                    <a:pt x="34" y="65"/>
                    <a:pt x="34" y="65"/>
                    <a:pt x="33" y="64"/>
                  </a:cubicBezTo>
                  <a:cubicBezTo>
                    <a:pt x="33" y="64"/>
                    <a:pt x="33" y="63"/>
                    <a:pt x="32" y="63"/>
                  </a:cubicBezTo>
                  <a:cubicBezTo>
                    <a:pt x="32" y="62"/>
                    <a:pt x="32" y="61"/>
                    <a:pt x="31" y="61"/>
                  </a:cubicBezTo>
                  <a:cubicBezTo>
                    <a:pt x="31" y="61"/>
                    <a:pt x="31" y="61"/>
                    <a:pt x="31" y="61"/>
                  </a:cubicBezTo>
                  <a:cubicBezTo>
                    <a:pt x="31" y="61"/>
                    <a:pt x="31" y="61"/>
                    <a:pt x="31" y="62"/>
                  </a:cubicBezTo>
                  <a:cubicBezTo>
                    <a:pt x="32" y="62"/>
                    <a:pt x="32" y="62"/>
                    <a:pt x="32" y="62"/>
                  </a:cubicBezTo>
                  <a:cubicBezTo>
                    <a:pt x="30" y="64"/>
                    <a:pt x="29" y="65"/>
                    <a:pt x="27" y="66"/>
                  </a:cubicBezTo>
                  <a:cubicBezTo>
                    <a:pt x="26" y="66"/>
                    <a:pt x="26" y="67"/>
                    <a:pt x="26" y="67"/>
                  </a:cubicBezTo>
                  <a:cubicBezTo>
                    <a:pt x="25" y="68"/>
                    <a:pt x="24" y="68"/>
                    <a:pt x="23" y="68"/>
                  </a:cubicBezTo>
                  <a:cubicBezTo>
                    <a:pt x="23" y="68"/>
                    <a:pt x="22" y="69"/>
                    <a:pt x="22" y="69"/>
                  </a:cubicBezTo>
                  <a:cubicBezTo>
                    <a:pt x="21" y="70"/>
                    <a:pt x="20" y="70"/>
                    <a:pt x="19" y="70"/>
                  </a:cubicBezTo>
                  <a:cubicBezTo>
                    <a:pt x="19" y="71"/>
                    <a:pt x="18" y="71"/>
                    <a:pt x="17" y="71"/>
                  </a:cubicBezTo>
                  <a:cubicBezTo>
                    <a:pt x="17" y="71"/>
                    <a:pt x="17" y="71"/>
                    <a:pt x="16" y="72"/>
                  </a:cubicBezTo>
                  <a:cubicBezTo>
                    <a:pt x="15" y="72"/>
                    <a:pt x="15" y="72"/>
                    <a:pt x="14" y="72"/>
                  </a:cubicBezTo>
                  <a:cubicBezTo>
                    <a:pt x="14" y="72"/>
                    <a:pt x="14" y="72"/>
                    <a:pt x="14" y="73"/>
                  </a:cubicBezTo>
                  <a:cubicBezTo>
                    <a:pt x="13" y="72"/>
                    <a:pt x="13" y="71"/>
                    <a:pt x="12" y="71"/>
                  </a:cubicBezTo>
                  <a:cubicBezTo>
                    <a:pt x="11" y="70"/>
                    <a:pt x="9" y="72"/>
                    <a:pt x="8" y="70"/>
                  </a:cubicBezTo>
                  <a:cubicBezTo>
                    <a:pt x="6" y="68"/>
                    <a:pt x="11" y="64"/>
                    <a:pt x="13" y="63"/>
                  </a:cubicBezTo>
                  <a:cubicBezTo>
                    <a:pt x="13" y="63"/>
                    <a:pt x="13" y="63"/>
                    <a:pt x="14" y="63"/>
                  </a:cubicBezTo>
                  <a:cubicBezTo>
                    <a:pt x="15" y="62"/>
                    <a:pt x="16" y="61"/>
                    <a:pt x="17" y="61"/>
                  </a:cubicBezTo>
                  <a:cubicBezTo>
                    <a:pt x="17" y="61"/>
                    <a:pt x="18" y="60"/>
                    <a:pt x="18" y="60"/>
                  </a:cubicBezTo>
                  <a:cubicBezTo>
                    <a:pt x="19" y="59"/>
                    <a:pt x="20" y="59"/>
                    <a:pt x="21" y="59"/>
                  </a:cubicBezTo>
                  <a:cubicBezTo>
                    <a:pt x="21" y="58"/>
                    <a:pt x="22" y="58"/>
                    <a:pt x="23" y="57"/>
                  </a:cubicBezTo>
                  <a:cubicBezTo>
                    <a:pt x="24" y="57"/>
                    <a:pt x="25" y="56"/>
                    <a:pt x="26" y="56"/>
                  </a:cubicBezTo>
                  <a:cubicBezTo>
                    <a:pt x="26" y="56"/>
                    <a:pt x="27" y="56"/>
                    <a:pt x="28" y="56"/>
                  </a:cubicBezTo>
                  <a:cubicBezTo>
                    <a:pt x="28" y="56"/>
                    <a:pt x="28" y="55"/>
                    <a:pt x="28" y="55"/>
                  </a:cubicBezTo>
                  <a:cubicBezTo>
                    <a:pt x="28" y="55"/>
                    <a:pt x="28" y="55"/>
                    <a:pt x="28" y="55"/>
                  </a:cubicBezTo>
                  <a:cubicBezTo>
                    <a:pt x="29" y="55"/>
                    <a:pt x="29" y="55"/>
                    <a:pt x="29" y="55"/>
                  </a:cubicBezTo>
                  <a:cubicBezTo>
                    <a:pt x="29" y="55"/>
                    <a:pt x="30" y="54"/>
                    <a:pt x="31" y="54"/>
                  </a:cubicBezTo>
                  <a:cubicBezTo>
                    <a:pt x="31" y="53"/>
                    <a:pt x="31" y="52"/>
                    <a:pt x="32" y="51"/>
                  </a:cubicBezTo>
                  <a:cubicBezTo>
                    <a:pt x="31" y="50"/>
                    <a:pt x="31" y="50"/>
                    <a:pt x="31" y="49"/>
                  </a:cubicBezTo>
                  <a:cubicBezTo>
                    <a:pt x="31" y="49"/>
                    <a:pt x="32" y="48"/>
                    <a:pt x="32" y="48"/>
                  </a:cubicBezTo>
                  <a:cubicBezTo>
                    <a:pt x="32" y="47"/>
                    <a:pt x="31" y="46"/>
                    <a:pt x="31" y="46"/>
                  </a:cubicBezTo>
                  <a:cubicBezTo>
                    <a:pt x="31" y="44"/>
                    <a:pt x="32" y="43"/>
                    <a:pt x="32" y="42"/>
                  </a:cubicBezTo>
                  <a:cubicBezTo>
                    <a:pt x="32" y="42"/>
                    <a:pt x="31" y="41"/>
                    <a:pt x="32" y="41"/>
                  </a:cubicBezTo>
                  <a:cubicBezTo>
                    <a:pt x="32" y="40"/>
                    <a:pt x="32" y="40"/>
                    <a:pt x="32" y="39"/>
                  </a:cubicBezTo>
                  <a:cubicBezTo>
                    <a:pt x="32" y="39"/>
                    <a:pt x="32" y="38"/>
                    <a:pt x="32" y="37"/>
                  </a:cubicBezTo>
                  <a:cubicBezTo>
                    <a:pt x="32" y="36"/>
                    <a:pt x="32" y="35"/>
                    <a:pt x="32" y="33"/>
                  </a:cubicBezTo>
                  <a:cubicBezTo>
                    <a:pt x="32" y="33"/>
                    <a:pt x="32" y="32"/>
                    <a:pt x="32" y="32"/>
                  </a:cubicBezTo>
                  <a:cubicBezTo>
                    <a:pt x="32" y="32"/>
                    <a:pt x="32" y="31"/>
                    <a:pt x="33" y="31"/>
                  </a:cubicBezTo>
                  <a:cubicBezTo>
                    <a:pt x="33" y="30"/>
                    <a:pt x="33" y="30"/>
                    <a:pt x="33" y="29"/>
                  </a:cubicBezTo>
                  <a:cubicBezTo>
                    <a:pt x="33" y="29"/>
                    <a:pt x="33" y="28"/>
                    <a:pt x="33" y="28"/>
                  </a:cubicBezTo>
                  <a:cubicBezTo>
                    <a:pt x="34" y="27"/>
                    <a:pt x="34" y="26"/>
                    <a:pt x="35" y="25"/>
                  </a:cubicBezTo>
                  <a:cubicBezTo>
                    <a:pt x="35" y="23"/>
                    <a:pt x="37" y="22"/>
                    <a:pt x="38" y="21"/>
                  </a:cubicBezTo>
                  <a:cubicBezTo>
                    <a:pt x="39" y="20"/>
                    <a:pt x="39" y="20"/>
                    <a:pt x="40" y="19"/>
                  </a:cubicBezTo>
                  <a:cubicBezTo>
                    <a:pt x="41" y="18"/>
                    <a:pt x="42" y="16"/>
                    <a:pt x="43" y="15"/>
                  </a:cubicBezTo>
                  <a:cubicBezTo>
                    <a:pt x="44" y="14"/>
                    <a:pt x="44" y="13"/>
                    <a:pt x="45" y="13"/>
                  </a:cubicBezTo>
                  <a:cubicBezTo>
                    <a:pt x="47" y="11"/>
                    <a:pt x="49" y="10"/>
                    <a:pt x="50" y="8"/>
                  </a:cubicBezTo>
                  <a:cubicBezTo>
                    <a:pt x="50" y="8"/>
                    <a:pt x="51" y="5"/>
                    <a:pt x="51" y="5"/>
                  </a:cubicBezTo>
                  <a:cubicBezTo>
                    <a:pt x="51" y="3"/>
                    <a:pt x="48" y="4"/>
                    <a:pt x="48" y="4"/>
                  </a:cubicBezTo>
                  <a:cubicBezTo>
                    <a:pt x="48" y="5"/>
                    <a:pt x="49" y="5"/>
                    <a:pt x="49" y="6"/>
                  </a:cubicBezTo>
                  <a:cubicBezTo>
                    <a:pt x="50" y="6"/>
                    <a:pt x="50" y="6"/>
                    <a:pt x="49" y="7"/>
                  </a:cubicBezTo>
                  <a:cubicBezTo>
                    <a:pt x="48" y="7"/>
                    <a:pt x="45" y="6"/>
                    <a:pt x="45" y="6"/>
                  </a:cubicBezTo>
                  <a:cubicBezTo>
                    <a:pt x="44" y="6"/>
                    <a:pt x="44" y="6"/>
                    <a:pt x="44" y="6"/>
                  </a:cubicBezTo>
                  <a:cubicBezTo>
                    <a:pt x="44" y="6"/>
                    <a:pt x="44" y="6"/>
                    <a:pt x="44" y="6"/>
                  </a:cubicBezTo>
                  <a:cubicBezTo>
                    <a:pt x="44" y="7"/>
                    <a:pt x="44" y="7"/>
                    <a:pt x="44" y="8"/>
                  </a:cubicBezTo>
                  <a:cubicBezTo>
                    <a:pt x="43" y="9"/>
                    <a:pt x="42" y="9"/>
                    <a:pt x="41" y="9"/>
                  </a:cubicBezTo>
                  <a:cubicBezTo>
                    <a:pt x="40" y="10"/>
                    <a:pt x="39" y="11"/>
                    <a:pt x="38" y="11"/>
                  </a:cubicBezTo>
                  <a:cubicBezTo>
                    <a:pt x="38" y="11"/>
                    <a:pt x="37" y="12"/>
                    <a:pt x="37" y="12"/>
                  </a:cubicBezTo>
                  <a:cubicBezTo>
                    <a:pt x="36" y="12"/>
                    <a:pt x="36" y="12"/>
                    <a:pt x="36" y="12"/>
                  </a:cubicBezTo>
                  <a:cubicBezTo>
                    <a:pt x="35" y="13"/>
                    <a:pt x="35" y="13"/>
                    <a:pt x="34" y="13"/>
                  </a:cubicBezTo>
                  <a:cubicBezTo>
                    <a:pt x="33" y="13"/>
                    <a:pt x="33" y="14"/>
                    <a:pt x="32" y="15"/>
                  </a:cubicBezTo>
                  <a:cubicBezTo>
                    <a:pt x="31" y="15"/>
                    <a:pt x="30" y="16"/>
                    <a:pt x="29" y="16"/>
                  </a:cubicBezTo>
                  <a:cubicBezTo>
                    <a:pt x="29" y="17"/>
                    <a:pt x="28" y="17"/>
                    <a:pt x="28" y="17"/>
                  </a:cubicBezTo>
                  <a:cubicBezTo>
                    <a:pt x="27" y="18"/>
                    <a:pt x="26" y="18"/>
                    <a:pt x="25" y="19"/>
                  </a:cubicBezTo>
                  <a:cubicBezTo>
                    <a:pt x="23" y="20"/>
                    <a:pt x="23" y="21"/>
                    <a:pt x="21" y="22"/>
                  </a:cubicBezTo>
                  <a:cubicBezTo>
                    <a:pt x="21" y="23"/>
                    <a:pt x="20" y="23"/>
                    <a:pt x="20" y="24"/>
                  </a:cubicBezTo>
                  <a:cubicBezTo>
                    <a:pt x="19" y="25"/>
                    <a:pt x="18" y="25"/>
                    <a:pt x="17" y="26"/>
                  </a:cubicBezTo>
                  <a:cubicBezTo>
                    <a:pt x="16" y="26"/>
                    <a:pt x="15" y="27"/>
                    <a:pt x="13" y="27"/>
                  </a:cubicBezTo>
                  <a:cubicBezTo>
                    <a:pt x="13" y="27"/>
                    <a:pt x="12" y="27"/>
                    <a:pt x="12" y="28"/>
                  </a:cubicBezTo>
                  <a:cubicBezTo>
                    <a:pt x="11" y="28"/>
                    <a:pt x="11" y="28"/>
                    <a:pt x="10" y="28"/>
                  </a:cubicBezTo>
                  <a:cubicBezTo>
                    <a:pt x="10" y="28"/>
                    <a:pt x="9" y="28"/>
                    <a:pt x="9" y="28"/>
                  </a:cubicBezTo>
                  <a:cubicBezTo>
                    <a:pt x="8" y="28"/>
                    <a:pt x="6" y="28"/>
                    <a:pt x="5" y="27"/>
                  </a:cubicBezTo>
                  <a:cubicBezTo>
                    <a:pt x="4" y="27"/>
                    <a:pt x="4" y="27"/>
                    <a:pt x="3" y="27"/>
                  </a:cubicBezTo>
                  <a:cubicBezTo>
                    <a:pt x="2" y="27"/>
                    <a:pt x="1" y="26"/>
                    <a:pt x="1" y="26"/>
                  </a:cubicBezTo>
                  <a:cubicBezTo>
                    <a:pt x="0" y="25"/>
                    <a:pt x="0" y="25"/>
                    <a:pt x="0" y="24"/>
                  </a:cubicBezTo>
                  <a:cubicBezTo>
                    <a:pt x="0" y="22"/>
                    <a:pt x="1" y="21"/>
                    <a:pt x="3" y="20"/>
                  </a:cubicBezTo>
                  <a:cubicBezTo>
                    <a:pt x="4" y="20"/>
                    <a:pt x="4" y="20"/>
                    <a:pt x="5" y="20"/>
                  </a:cubicBezTo>
                  <a:cubicBezTo>
                    <a:pt x="6" y="20"/>
                    <a:pt x="6" y="19"/>
                    <a:pt x="8" y="19"/>
                  </a:cubicBezTo>
                  <a:cubicBezTo>
                    <a:pt x="8" y="19"/>
                    <a:pt x="8" y="18"/>
                    <a:pt x="8" y="18"/>
                  </a:cubicBezTo>
                  <a:cubicBezTo>
                    <a:pt x="9" y="18"/>
                    <a:pt x="10" y="17"/>
                    <a:pt x="12" y="17"/>
                  </a:cubicBezTo>
                  <a:cubicBezTo>
                    <a:pt x="12" y="17"/>
                    <a:pt x="13" y="16"/>
                    <a:pt x="14" y="16"/>
                  </a:cubicBezTo>
                  <a:cubicBezTo>
                    <a:pt x="15" y="16"/>
                    <a:pt x="15" y="15"/>
                    <a:pt x="16" y="15"/>
                  </a:cubicBezTo>
                  <a:cubicBezTo>
                    <a:pt x="17" y="14"/>
                    <a:pt x="18" y="14"/>
                    <a:pt x="19" y="14"/>
                  </a:cubicBezTo>
                  <a:cubicBezTo>
                    <a:pt x="20" y="13"/>
                    <a:pt x="21" y="12"/>
                    <a:pt x="22" y="12"/>
                  </a:cubicBezTo>
                  <a:cubicBezTo>
                    <a:pt x="22" y="12"/>
                    <a:pt x="23" y="12"/>
                    <a:pt x="24" y="12"/>
                  </a:cubicBezTo>
                  <a:cubicBezTo>
                    <a:pt x="25" y="11"/>
                    <a:pt x="26" y="10"/>
                    <a:pt x="27" y="10"/>
                  </a:cubicBezTo>
                  <a:cubicBezTo>
                    <a:pt x="28" y="10"/>
                    <a:pt x="28" y="10"/>
                    <a:pt x="29" y="9"/>
                  </a:cubicBezTo>
                  <a:cubicBezTo>
                    <a:pt x="30" y="9"/>
                    <a:pt x="31" y="8"/>
                    <a:pt x="32" y="8"/>
                  </a:cubicBezTo>
                  <a:cubicBezTo>
                    <a:pt x="33" y="7"/>
                    <a:pt x="33" y="7"/>
                    <a:pt x="34" y="7"/>
                  </a:cubicBezTo>
                  <a:cubicBezTo>
                    <a:pt x="34" y="7"/>
                    <a:pt x="35" y="7"/>
                    <a:pt x="35" y="6"/>
                  </a:cubicBezTo>
                  <a:cubicBezTo>
                    <a:pt x="37" y="6"/>
                    <a:pt x="38" y="5"/>
                    <a:pt x="40" y="4"/>
                  </a:cubicBezTo>
                  <a:cubicBezTo>
                    <a:pt x="41" y="3"/>
                    <a:pt x="43" y="3"/>
                    <a:pt x="45" y="3"/>
                  </a:cubicBezTo>
                  <a:cubicBezTo>
                    <a:pt x="45" y="2"/>
                    <a:pt x="47" y="2"/>
                    <a:pt x="48" y="2"/>
                  </a:cubicBezTo>
                  <a:cubicBezTo>
                    <a:pt x="48" y="2"/>
                    <a:pt x="49" y="2"/>
                    <a:pt x="49" y="1"/>
                  </a:cubicBezTo>
                  <a:cubicBezTo>
                    <a:pt x="50" y="1"/>
                    <a:pt x="51" y="1"/>
                    <a:pt x="51" y="1"/>
                  </a:cubicBezTo>
                  <a:cubicBezTo>
                    <a:pt x="52" y="1"/>
                    <a:pt x="52" y="1"/>
                    <a:pt x="53" y="0"/>
                  </a:cubicBezTo>
                  <a:cubicBezTo>
                    <a:pt x="53" y="0"/>
                    <a:pt x="53" y="0"/>
                    <a:pt x="53" y="0"/>
                  </a:cubicBezTo>
                  <a:cubicBezTo>
                    <a:pt x="53" y="0"/>
                    <a:pt x="53"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7" name="Freeform 15"/>
            <p:cNvSpPr>
              <a:spLocks noEditPoints="1"/>
            </p:cNvSpPr>
            <p:nvPr/>
          </p:nvSpPr>
          <p:spPr bwMode="auto">
            <a:xfrm>
              <a:off x="4862513" y="3144838"/>
              <a:ext cx="236538" cy="306388"/>
            </a:xfrm>
            <a:custGeom>
              <a:avLst/>
              <a:gdLst>
                <a:gd name="T0" fmla="*/ 32 w 87"/>
                <a:gd name="T1" fmla="*/ 24 h 112"/>
                <a:gd name="T2" fmla="*/ 38 w 87"/>
                <a:gd name="T3" fmla="*/ 36 h 112"/>
                <a:gd name="T4" fmla="*/ 46 w 87"/>
                <a:gd name="T5" fmla="*/ 46 h 112"/>
                <a:gd name="T6" fmla="*/ 56 w 87"/>
                <a:gd name="T7" fmla="*/ 56 h 112"/>
                <a:gd name="T8" fmla="*/ 63 w 87"/>
                <a:gd name="T9" fmla="*/ 65 h 112"/>
                <a:gd name="T10" fmla="*/ 69 w 87"/>
                <a:gd name="T11" fmla="*/ 68 h 112"/>
                <a:gd name="T12" fmla="*/ 74 w 87"/>
                <a:gd name="T13" fmla="*/ 56 h 112"/>
                <a:gd name="T14" fmla="*/ 80 w 87"/>
                <a:gd name="T15" fmla="*/ 56 h 112"/>
                <a:gd name="T16" fmla="*/ 73 w 87"/>
                <a:gd name="T17" fmla="*/ 48 h 112"/>
                <a:gd name="T18" fmla="*/ 64 w 87"/>
                <a:gd name="T19" fmla="*/ 41 h 112"/>
                <a:gd name="T20" fmla="*/ 51 w 87"/>
                <a:gd name="T21" fmla="*/ 29 h 112"/>
                <a:gd name="T22" fmla="*/ 41 w 87"/>
                <a:gd name="T23" fmla="*/ 19 h 112"/>
                <a:gd name="T24" fmla="*/ 14 w 87"/>
                <a:gd name="T25" fmla="*/ 49 h 112"/>
                <a:gd name="T26" fmla="*/ 18 w 87"/>
                <a:gd name="T27" fmla="*/ 65 h 112"/>
                <a:gd name="T28" fmla="*/ 29 w 87"/>
                <a:gd name="T29" fmla="*/ 68 h 112"/>
                <a:gd name="T30" fmla="*/ 30 w 87"/>
                <a:gd name="T31" fmla="*/ 62 h 112"/>
                <a:gd name="T32" fmla="*/ 30 w 87"/>
                <a:gd name="T33" fmla="*/ 51 h 112"/>
                <a:gd name="T34" fmla="*/ 28 w 87"/>
                <a:gd name="T35" fmla="*/ 37 h 112"/>
                <a:gd name="T36" fmla="*/ 21 w 87"/>
                <a:gd name="T37" fmla="*/ 40 h 112"/>
                <a:gd name="T38" fmla="*/ 22 w 87"/>
                <a:gd name="T39" fmla="*/ 55 h 112"/>
                <a:gd name="T40" fmla="*/ 16 w 87"/>
                <a:gd name="T41" fmla="*/ 46 h 112"/>
                <a:gd name="T42" fmla="*/ 13 w 87"/>
                <a:gd name="T43" fmla="*/ 42 h 112"/>
                <a:gd name="T44" fmla="*/ 4 w 87"/>
                <a:gd name="T45" fmla="*/ 6 h 112"/>
                <a:gd name="T46" fmla="*/ 13 w 87"/>
                <a:gd name="T47" fmla="*/ 7 h 112"/>
                <a:gd name="T48" fmla="*/ 11 w 87"/>
                <a:gd name="T49" fmla="*/ 23 h 112"/>
                <a:gd name="T50" fmla="*/ 15 w 87"/>
                <a:gd name="T51" fmla="*/ 27 h 112"/>
                <a:gd name="T52" fmla="*/ 24 w 87"/>
                <a:gd name="T53" fmla="*/ 25 h 112"/>
                <a:gd name="T54" fmla="*/ 30 w 87"/>
                <a:gd name="T55" fmla="*/ 18 h 112"/>
                <a:gd name="T56" fmla="*/ 40 w 87"/>
                <a:gd name="T57" fmla="*/ 12 h 112"/>
                <a:gd name="T58" fmla="*/ 51 w 87"/>
                <a:gd name="T59" fmla="*/ 22 h 112"/>
                <a:gd name="T60" fmla="*/ 66 w 87"/>
                <a:gd name="T61" fmla="*/ 33 h 112"/>
                <a:gd name="T62" fmla="*/ 80 w 87"/>
                <a:gd name="T63" fmla="*/ 44 h 112"/>
                <a:gd name="T64" fmla="*/ 87 w 87"/>
                <a:gd name="T65" fmla="*/ 56 h 112"/>
                <a:gd name="T66" fmla="*/ 78 w 87"/>
                <a:gd name="T67" fmla="*/ 70 h 112"/>
                <a:gd name="T68" fmla="*/ 81 w 87"/>
                <a:gd name="T69" fmla="*/ 87 h 112"/>
                <a:gd name="T70" fmla="*/ 71 w 87"/>
                <a:gd name="T71" fmla="*/ 93 h 112"/>
                <a:gd name="T72" fmla="*/ 62 w 87"/>
                <a:gd name="T73" fmla="*/ 77 h 112"/>
                <a:gd name="T74" fmla="*/ 55 w 87"/>
                <a:gd name="T75" fmla="*/ 68 h 112"/>
                <a:gd name="T76" fmla="*/ 44 w 87"/>
                <a:gd name="T77" fmla="*/ 54 h 112"/>
                <a:gd name="T78" fmla="*/ 37 w 87"/>
                <a:gd name="T79" fmla="*/ 46 h 112"/>
                <a:gd name="T80" fmla="*/ 40 w 87"/>
                <a:gd name="T81" fmla="*/ 59 h 112"/>
                <a:gd name="T82" fmla="*/ 48 w 87"/>
                <a:gd name="T83" fmla="*/ 73 h 112"/>
                <a:gd name="T84" fmla="*/ 52 w 87"/>
                <a:gd name="T85" fmla="*/ 85 h 112"/>
                <a:gd name="T86" fmla="*/ 52 w 87"/>
                <a:gd name="T87" fmla="*/ 94 h 112"/>
                <a:gd name="T88" fmla="*/ 62 w 87"/>
                <a:gd name="T89" fmla="*/ 100 h 112"/>
                <a:gd name="T90" fmla="*/ 64 w 87"/>
                <a:gd name="T91" fmla="*/ 109 h 112"/>
                <a:gd name="T92" fmla="*/ 49 w 87"/>
                <a:gd name="T93" fmla="*/ 112 h 112"/>
                <a:gd name="T94" fmla="*/ 38 w 87"/>
                <a:gd name="T95" fmla="*/ 106 h 112"/>
                <a:gd name="T96" fmla="*/ 42 w 87"/>
                <a:gd name="T97" fmla="*/ 95 h 112"/>
                <a:gd name="T98" fmla="*/ 29 w 87"/>
                <a:gd name="T99" fmla="*/ 78 h 112"/>
                <a:gd name="T100" fmla="*/ 13 w 87"/>
                <a:gd name="T101" fmla="*/ 71 h 112"/>
                <a:gd name="T102" fmla="*/ 3 w 87"/>
                <a:gd name="T103" fmla="*/ 76 h 112"/>
                <a:gd name="T104" fmla="*/ 1 w 87"/>
                <a:gd name="T105" fmla="*/ 61 h 112"/>
                <a:gd name="T106" fmla="*/ 0 w 87"/>
                <a:gd name="T107" fmla="*/ 53 h 112"/>
                <a:gd name="T108" fmla="*/ 0 w 87"/>
                <a:gd name="T109" fmla="*/ 43 h 112"/>
                <a:gd name="T110" fmla="*/ 0 w 87"/>
                <a:gd name="T111" fmla="*/ 31 h 112"/>
                <a:gd name="T112" fmla="*/ 2 w 87"/>
                <a:gd name="T113"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7" h="112">
                  <a:moveTo>
                    <a:pt x="33" y="15"/>
                  </a:moveTo>
                  <a:cubicBezTo>
                    <a:pt x="33" y="16"/>
                    <a:pt x="33" y="16"/>
                    <a:pt x="33" y="17"/>
                  </a:cubicBezTo>
                  <a:cubicBezTo>
                    <a:pt x="33" y="17"/>
                    <a:pt x="33" y="17"/>
                    <a:pt x="33" y="18"/>
                  </a:cubicBezTo>
                  <a:cubicBezTo>
                    <a:pt x="32" y="18"/>
                    <a:pt x="32" y="19"/>
                    <a:pt x="32" y="19"/>
                  </a:cubicBezTo>
                  <a:cubicBezTo>
                    <a:pt x="32" y="20"/>
                    <a:pt x="32" y="20"/>
                    <a:pt x="32" y="20"/>
                  </a:cubicBezTo>
                  <a:cubicBezTo>
                    <a:pt x="32" y="21"/>
                    <a:pt x="32" y="21"/>
                    <a:pt x="32" y="21"/>
                  </a:cubicBezTo>
                  <a:cubicBezTo>
                    <a:pt x="32" y="22"/>
                    <a:pt x="32" y="22"/>
                    <a:pt x="32" y="22"/>
                  </a:cubicBezTo>
                  <a:cubicBezTo>
                    <a:pt x="32" y="23"/>
                    <a:pt x="32" y="23"/>
                    <a:pt x="32" y="24"/>
                  </a:cubicBezTo>
                  <a:cubicBezTo>
                    <a:pt x="32" y="24"/>
                    <a:pt x="32" y="25"/>
                    <a:pt x="32" y="25"/>
                  </a:cubicBezTo>
                  <a:cubicBezTo>
                    <a:pt x="32" y="26"/>
                    <a:pt x="32" y="27"/>
                    <a:pt x="32" y="27"/>
                  </a:cubicBezTo>
                  <a:cubicBezTo>
                    <a:pt x="32" y="28"/>
                    <a:pt x="33" y="28"/>
                    <a:pt x="33" y="29"/>
                  </a:cubicBezTo>
                  <a:cubicBezTo>
                    <a:pt x="33" y="29"/>
                    <a:pt x="33" y="30"/>
                    <a:pt x="33" y="31"/>
                  </a:cubicBezTo>
                  <a:cubicBezTo>
                    <a:pt x="33" y="32"/>
                    <a:pt x="34" y="33"/>
                    <a:pt x="34" y="34"/>
                  </a:cubicBezTo>
                  <a:cubicBezTo>
                    <a:pt x="35" y="34"/>
                    <a:pt x="35" y="35"/>
                    <a:pt x="35" y="35"/>
                  </a:cubicBezTo>
                  <a:cubicBezTo>
                    <a:pt x="36" y="35"/>
                    <a:pt x="36" y="36"/>
                    <a:pt x="37" y="36"/>
                  </a:cubicBezTo>
                  <a:cubicBezTo>
                    <a:pt x="37" y="36"/>
                    <a:pt x="37" y="36"/>
                    <a:pt x="38" y="36"/>
                  </a:cubicBezTo>
                  <a:cubicBezTo>
                    <a:pt x="38" y="37"/>
                    <a:pt x="39" y="38"/>
                    <a:pt x="39" y="38"/>
                  </a:cubicBezTo>
                  <a:cubicBezTo>
                    <a:pt x="39" y="38"/>
                    <a:pt x="39" y="38"/>
                    <a:pt x="39" y="38"/>
                  </a:cubicBezTo>
                  <a:cubicBezTo>
                    <a:pt x="40" y="39"/>
                    <a:pt x="40" y="40"/>
                    <a:pt x="41" y="40"/>
                  </a:cubicBezTo>
                  <a:cubicBezTo>
                    <a:pt x="41" y="41"/>
                    <a:pt x="42" y="41"/>
                    <a:pt x="42" y="41"/>
                  </a:cubicBezTo>
                  <a:cubicBezTo>
                    <a:pt x="42" y="42"/>
                    <a:pt x="43" y="42"/>
                    <a:pt x="43" y="43"/>
                  </a:cubicBezTo>
                  <a:cubicBezTo>
                    <a:pt x="43" y="43"/>
                    <a:pt x="43" y="43"/>
                    <a:pt x="44" y="43"/>
                  </a:cubicBezTo>
                  <a:cubicBezTo>
                    <a:pt x="44" y="44"/>
                    <a:pt x="45" y="44"/>
                    <a:pt x="45" y="45"/>
                  </a:cubicBezTo>
                  <a:cubicBezTo>
                    <a:pt x="46" y="45"/>
                    <a:pt x="46" y="45"/>
                    <a:pt x="46" y="46"/>
                  </a:cubicBezTo>
                  <a:cubicBezTo>
                    <a:pt x="46" y="46"/>
                    <a:pt x="47" y="46"/>
                    <a:pt x="47" y="46"/>
                  </a:cubicBezTo>
                  <a:cubicBezTo>
                    <a:pt x="48" y="47"/>
                    <a:pt x="47" y="48"/>
                    <a:pt x="49" y="48"/>
                  </a:cubicBezTo>
                  <a:cubicBezTo>
                    <a:pt x="49" y="49"/>
                    <a:pt x="50" y="51"/>
                    <a:pt x="51" y="51"/>
                  </a:cubicBezTo>
                  <a:cubicBezTo>
                    <a:pt x="52" y="51"/>
                    <a:pt x="52" y="52"/>
                    <a:pt x="53" y="52"/>
                  </a:cubicBezTo>
                  <a:cubicBezTo>
                    <a:pt x="53" y="52"/>
                    <a:pt x="53" y="52"/>
                    <a:pt x="53" y="52"/>
                  </a:cubicBezTo>
                  <a:cubicBezTo>
                    <a:pt x="53" y="53"/>
                    <a:pt x="53" y="53"/>
                    <a:pt x="54" y="54"/>
                  </a:cubicBezTo>
                  <a:cubicBezTo>
                    <a:pt x="54" y="54"/>
                    <a:pt x="54" y="55"/>
                    <a:pt x="54" y="55"/>
                  </a:cubicBezTo>
                  <a:cubicBezTo>
                    <a:pt x="55" y="56"/>
                    <a:pt x="55" y="56"/>
                    <a:pt x="56" y="56"/>
                  </a:cubicBezTo>
                  <a:cubicBezTo>
                    <a:pt x="56" y="57"/>
                    <a:pt x="56" y="57"/>
                    <a:pt x="57" y="57"/>
                  </a:cubicBezTo>
                  <a:cubicBezTo>
                    <a:pt x="57" y="58"/>
                    <a:pt x="57" y="58"/>
                    <a:pt x="58" y="58"/>
                  </a:cubicBezTo>
                  <a:cubicBezTo>
                    <a:pt x="58" y="59"/>
                    <a:pt x="58" y="59"/>
                    <a:pt x="59" y="59"/>
                  </a:cubicBezTo>
                  <a:cubicBezTo>
                    <a:pt x="59" y="60"/>
                    <a:pt x="59" y="60"/>
                    <a:pt x="59" y="60"/>
                  </a:cubicBezTo>
                  <a:cubicBezTo>
                    <a:pt x="60" y="60"/>
                    <a:pt x="60" y="61"/>
                    <a:pt x="60" y="61"/>
                  </a:cubicBezTo>
                  <a:cubicBezTo>
                    <a:pt x="61" y="62"/>
                    <a:pt x="61" y="62"/>
                    <a:pt x="61" y="62"/>
                  </a:cubicBezTo>
                  <a:cubicBezTo>
                    <a:pt x="61" y="63"/>
                    <a:pt x="62" y="63"/>
                    <a:pt x="62" y="63"/>
                  </a:cubicBezTo>
                  <a:cubicBezTo>
                    <a:pt x="62" y="64"/>
                    <a:pt x="62" y="64"/>
                    <a:pt x="63" y="65"/>
                  </a:cubicBezTo>
                  <a:cubicBezTo>
                    <a:pt x="63" y="65"/>
                    <a:pt x="63" y="65"/>
                    <a:pt x="64" y="66"/>
                  </a:cubicBezTo>
                  <a:cubicBezTo>
                    <a:pt x="64" y="66"/>
                    <a:pt x="64" y="66"/>
                    <a:pt x="65" y="67"/>
                  </a:cubicBezTo>
                  <a:cubicBezTo>
                    <a:pt x="65" y="67"/>
                    <a:pt x="66" y="68"/>
                    <a:pt x="66" y="68"/>
                  </a:cubicBezTo>
                  <a:cubicBezTo>
                    <a:pt x="66" y="69"/>
                    <a:pt x="66" y="70"/>
                    <a:pt x="67" y="70"/>
                  </a:cubicBezTo>
                  <a:cubicBezTo>
                    <a:pt x="67" y="70"/>
                    <a:pt x="67" y="70"/>
                    <a:pt x="67" y="70"/>
                  </a:cubicBezTo>
                  <a:cubicBezTo>
                    <a:pt x="67" y="70"/>
                    <a:pt x="68" y="70"/>
                    <a:pt x="68" y="70"/>
                  </a:cubicBezTo>
                  <a:cubicBezTo>
                    <a:pt x="68" y="70"/>
                    <a:pt x="68" y="70"/>
                    <a:pt x="68" y="69"/>
                  </a:cubicBezTo>
                  <a:cubicBezTo>
                    <a:pt x="68" y="69"/>
                    <a:pt x="69" y="68"/>
                    <a:pt x="69" y="68"/>
                  </a:cubicBezTo>
                  <a:cubicBezTo>
                    <a:pt x="69" y="67"/>
                    <a:pt x="68" y="67"/>
                    <a:pt x="68" y="66"/>
                  </a:cubicBezTo>
                  <a:cubicBezTo>
                    <a:pt x="68" y="66"/>
                    <a:pt x="68" y="66"/>
                    <a:pt x="68" y="65"/>
                  </a:cubicBezTo>
                  <a:cubicBezTo>
                    <a:pt x="68" y="65"/>
                    <a:pt x="68" y="64"/>
                    <a:pt x="68" y="63"/>
                  </a:cubicBezTo>
                  <a:cubicBezTo>
                    <a:pt x="67" y="62"/>
                    <a:pt x="67" y="61"/>
                    <a:pt x="67" y="60"/>
                  </a:cubicBezTo>
                  <a:cubicBezTo>
                    <a:pt x="68" y="60"/>
                    <a:pt x="69" y="59"/>
                    <a:pt x="70" y="58"/>
                  </a:cubicBezTo>
                  <a:cubicBezTo>
                    <a:pt x="70" y="57"/>
                    <a:pt x="71" y="56"/>
                    <a:pt x="72" y="56"/>
                  </a:cubicBezTo>
                  <a:cubicBezTo>
                    <a:pt x="72" y="56"/>
                    <a:pt x="72" y="56"/>
                    <a:pt x="73" y="56"/>
                  </a:cubicBezTo>
                  <a:cubicBezTo>
                    <a:pt x="73" y="56"/>
                    <a:pt x="74" y="55"/>
                    <a:pt x="74" y="56"/>
                  </a:cubicBezTo>
                  <a:cubicBezTo>
                    <a:pt x="75" y="56"/>
                    <a:pt x="75" y="57"/>
                    <a:pt x="75" y="57"/>
                  </a:cubicBezTo>
                  <a:cubicBezTo>
                    <a:pt x="76" y="58"/>
                    <a:pt x="76" y="59"/>
                    <a:pt x="76" y="60"/>
                  </a:cubicBezTo>
                  <a:cubicBezTo>
                    <a:pt x="76" y="60"/>
                    <a:pt x="76" y="60"/>
                    <a:pt x="76" y="60"/>
                  </a:cubicBezTo>
                  <a:cubicBezTo>
                    <a:pt x="77" y="60"/>
                    <a:pt x="78" y="60"/>
                    <a:pt x="78" y="59"/>
                  </a:cubicBezTo>
                  <a:cubicBezTo>
                    <a:pt x="79" y="59"/>
                    <a:pt x="79" y="58"/>
                    <a:pt x="79" y="58"/>
                  </a:cubicBezTo>
                  <a:cubicBezTo>
                    <a:pt x="79" y="58"/>
                    <a:pt x="79" y="57"/>
                    <a:pt x="79" y="57"/>
                  </a:cubicBezTo>
                  <a:cubicBezTo>
                    <a:pt x="79" y="57"/>
                    <a:pt x="79" y="57"/>
                    <a:pt x="79" y="57"/>
                  </a:cubicBezTo>
                  <a:cubicBezTo>
                    <a:pt x="79" y="57"/>
                    <a:pt x="79" y="57"/>
                    <a:pt x="80" y="56"/>
                  </a:cubicBezTo>
                  <a:cubicBezTo>
                    <a:pt x="79" y="56"/>
                    <a:pt x="80" y="56"/>
                    <a:pt x="80" y="55"/>
                  </a:cubicBezTo>
                  <a:cubicBezTo>
                    <a:pt x="80" y="55"/>
                    <a:pt x="80" y="55"/>
                    <a:pt x="80" y="55"/>
                  </a:cubicBezTo>
                  <a:cubicBezTo>
                    <a:pt x="80" y="55"/>
                    <a:pt x="79" y="54"/>
                    <a:pt x="79" y="53"/>
                  </a:cubicBezTo>
                  <a:cubicBezTo>
                    <a:pt x="78" y="53"/>
                    <a:pt x="78" y="52"/>
                    <a:pt x="78" y="52"/>
                  </a:cubicBezTo>
                  <a:cubicBezTo>
                    <a:pt x="78" y="52"/>
                    <a:pt x="77" y="51"/>
                    <a:pt x="77" y="51"/>
                  </a:cubicBezTo>
                  <a:cubicBezTo>
                    <a:pt x="77" y="51"/>
                    <a:pt x="76" y="50"/>
                    <a:pt x="76" y="50"/>
                  </a:cubicBezTo>
                  <a:cubicBezTo>
                    <a:pt x="76" y="50"/>
                    <a:pt x="75" y="50"/>
                    <a:pt x="75" y="50"/>
                  </a:cubicBezTo>
                  <a:cubicBezTo>
                    <a:pt x="75" y="49"/>
                    <a:pt x="74" y="49"/>
                    <a:pt x="73" y="48"/>
                  </a:cubicBezTo>
                  <a:cubicBezTo>
                    <a:pt x="73" y="48"/>
                    <a:pt x="73" y="47"/>
                    <a:pt x="72" y="47"/>
                  </a:cubicBezTo>
                  <a:cubicBezTo>
                    <a:pt x="72" y="47"/>
                    <a:pt x="71" y="47"/>
                    <a:pt x="71" y="46"/>
                  </a:cubicBezTo>
                  <a:cubicBezTo>
                    <a:pt x="70" y="46"/>
                    <a:pt x="70" y="45"/>
                    <a:pt x="70" y="45"/>
                  </a:cubicBezTo>
                  <a:cubicBezTo>
                    <a:pt x="70" y="45"/>
                    <a:pt x="70" y="45"/>
                    <a:pt x="70" y="44"/>
                  </a:cubicBezTo>
                  <a:cubicBezTo>
                    <a:pt x="69" y="44"/>
                    <a:pt x="69" y="44"/>
                    <a:pt x="68" y="43"/>
                  </a:cubicBezTo>
                  <a:cubicBezTo>
                    <a:pt x="68" y="43"/>
                    <a:pt x="67" y="43"/>
                    <a:pt x="66" y="43"/>
                  </a:cubicBezTo>
                  <a:cubicBezTo>
                    <a:pt x="66" y="42"/>
                    <a:pt x="65" y="42"/>
                    <a:pt x="65" y="41"/>
                  </a:cubicBezTo>
                  <a:cubicBezTo>
                    <a:pt x="64" y="41"/>
                    <a:pt x="64" y="41"/>
                    <a:pt x="64" y="41"/>
                  </a:cubicBezTo>
                  <a:cubicBezTo>
                    <a:pt x="63" y="40"/>
                    <a:pt x="62" y="39"/>
                    <a:pt x="61" y="38"/>
                  </a:cubicBezTo>
                  <a:cubicBezTo>
                    <a:pt x="61" y="38"/>
                    <a:pt x="60" y="37"/>
                    <a:pt x="60" y="37"/>
                  </a:cubicBezTo>
                  <a:cubicBezTo>
                    <a:pt x="59" y="36"/>
                    <a:pt x="57" y="36"/>
                    <a:pt x="57" y="35"/>
                  </a:cubicBezTo>
                  <a:cubicBezTo>
                    <a:pt x="56" y="34"/>
                    <a:pt x="56" y="34"/>
                    <a:pt x="56" y="34"/>
                  </a:cubicBezTo>
                  <a:cubicBezTo>
                    <a:pt x="55" y="33"/>
                    <a:pt x="55" y="33"/>
                    <a:pt x="54" y="32"/>
                  </a:cubicBezTo>
                  <a:cubicBezTo>
                    <a:pt x="54" y="32"/>
                    <a:pt x="53" y="32"/>
                    <a:pt x="53" y="32"/>
                  </a:cubicBezTo>
                  <a:cubicBezTo>
                    <a:pt x="53" y="31"/>
                    <a:pt x="53" y="31"/>
                    <a:pt x="52" y="31"/>
                  </a:cubicBezTo>
                  <a:cubicBezTo>
                    <a:pt x="52" y="30"/>
                    <a:pt x="51" y="30"/>
                    <a:pt x="51" y="29"/>
                  </a:cubicBezTo>
                  <a:cubicBezTo>
                    <a:pt x="50" y="29"/>
                    <a:pt x="49" y="27"/>
                    <a:pt x="48" y="27"/>
                  </a:cubicBezTo>
                  <a:cubicBezTo>
                    <a:pt x="48" y="27"/>
                    <a:pt x="48" y="27"/>
                    <a:pt x="48" y="27"/>
                  </a:cubicBezTo>
                  <a:cubicBezTo>
                    <a:pt x="47" y="26"/>
                    <a:pt x="47" y="26"/>
                    <a:pt x="47" y="25"/>
                  </a:cubicBezTo>
                  <a:cubicBezTo>
                    <a:pt x="46" y="25"/>
                    <a:pt x="46" y="25"/>
                    <a:pt x="46" y="24"/>
                  </a:cubicBezTo>
                  <a:cubicBezTo>
                    <a:pt x="45" y="24"/>
                    <a:pt x="45" y="24"/>
                    <a:pt x="45" y="24"/>
                  </a:cubicBezTo>
                  <a:cubicBezTo>
                    <a:pt x="44" y="23"/>
                    <a:pt x="43" y="22"/>
                    <a:pt x="42" y="21"/>
                  </a:cubicBezTo>
                  <a:cubicBezTo>
                    <a:pt x="42" y="21"/>
                    <a:pt x="42" y="21"/>
                    <a:pt x="42" y="20"/>
                  </a:cubicBezTo>
                  <a:cubicBezTo>
                    <a:pt x="41" y="20"/>
                    <a:pt x="41" y="20"/>
                    <a:pt x="41" y="19"/>
                  </a:cubicBezTo>
                  <a:cubicBezTo>
                    <a:pt x="41" y="19"/>
                    <a:pt x="41" y="19"/>
                    <a:pt x="40" y="19"/>
                  </a:cubicBezTo>
                  <a:cubicBezTo>
                    <a:pt x="40" y="19"/>
                    <a:pt x="37" y="16"/>
                    <a:pt x="36" y="15"/>
                  </a:cubicBezTo>
                  <a:cubicBezTo>
                    <a:pt x="36" y="15"/>
                    <a:pt x="35" y="15"/>
                    <a:pt x="34" y="15"/>
                  </a:cubicBezTo>
                  <a:cubicBezTo>
                    <a:pt x="34" y="15"/>
                    <a:pt x="33" y="15"/>
                    <a:pt x="33" y="15"/>
                  </a:cubicBezTo>
                  <a:close/>
                  <a:moveTo>
                    <a:pt x="13" y="45"/>
                  </a:moveTo>
                  <a:cubicBezTo>
                    <a:pt x="13" y="46"/>
                    <a:pt x="13" y="46"/>
                    <a:pt x="13" y="47"/>
                  </a:cubicBezTo>
                  <a:cubicBezTo>
                    <a:pt x="13" y="47"/>
                    <a:pt x="13" y="47"/>
                    <a:pt x="13" y="48"/>
                  </a:cubicBezTo>
                  <a:cubicBezTo>
                    <a:pt x="14" y="48"/>
                    <a:pt x="14" y="49"/>
                    <a:pt x="14" y="49"/>
                  </a:cubicBezTo>
                  <a:cubicBezTo>
                    <a:pt x="14" y="50"/>
                    <a:pt x="14" y="50"/>
                    <a:pt x="14" y="50"/>
                  </a:cubicBezTo>
                  <a:cubicBezTo>
                    <a:pt x="14" y="51"/>
                    <a:pt x="14" y="52"/>
                    <a:pt x="14" y="52"/>
                  </a:cubicBezTo>
                  <a:cubicBezTo>
                    <a:pt x="14" y="54"/>
                    <a:pt x="14" y="55"/>
                    <a:pt x="13" y="57"/>
                  </a:cubicBezTo>
                  <a:cubicBezTo>
                    <a:pt x="13" y="58"/>
                    <a:pt x="14" y="58"/>
                    <a:pt x="14" y="59"/>
                  </a:cubicBezTo>
                  <a:cubicBezTo>
                    <a:pt x="13" y="60"/>
                    <a:pt x="13" y="61"/>
                    <a:pt x="14" y="62"/>
                  </a:cubicBezTo>
                  <a:cubicBezTo>
                    <a:pt x="14" y="63"/>
                    <a:pt x="16" y="63"/>
                    <a:pt x="16" y="63"/>
                  </a:cubicBezTo>
                  <a:cubicBezTo>
                    <a:pt x="17" y="64"/>
                    <a:pt x="17" y="64"/>
                    <a:pt x="17" y="64"/>
                  </a:cubicBezTo>
                  <a:cubicBezTo>
                    <a:pt x="18" y="64"/>
                    <a:pt x="18" y="65"/>
                    <a:pt x="18" y="65"/>
                  </a:cubicBezTo>
                  <a:cubicBezTo>
                    <a:pt x="19" y="65"/>
                    <a:pt x="21" y="66"/>
                    <a:pt x="22" y="66"/>
                  </a:cubicBezTo>
                  <a:cubicBezTo>
                    <a:pt x="22" y="66"/>
                    <a:pt x="22" y="66"/>
                    <a:pt x="22" y="66"/>
                  </a:cubicBezTo>
                  <a:cubicBezTo>
                    <a:pt x="22" y="66"/>
                    <a:pt x="23" y="66"/>
                    <a:pt x="23" y="66"/>
                  </a:cubicBezTo>
                  <a:cubicBezTo>
                    <a:pt x="23" y="66"/>
                    <a:pt x="24" y="66"/>
                    <a:pt x="24" y="66"/>
                  </a:cubicBezTo>
                  <a:cubicBezTo>
                    <a:pt x="24" y="66"/>
                    <a:pt x="25" y="67"/>
                    <a:pt x="25" y="67"/>
                  </a:cubicBezTo>
                  <a:cubicBezTo>
                    <a:pt x="25" y="67"/>
                    <a:pt x="26" y="67"/>
                    <a:pt x="26" y="67"/>
                  </a:cubicBezTo>
                  <a:cubicBezTo>
                    <a:pt x="27" y="67"/>
                    <a:pt x="27" y="67"/>
                    <a:pt x="28" y="67"/>
                  </a:cubicBezTo>
                  <a:cubicBezTo>
                    <a:pt x="28" y="67"/>
                    <a:pt x="29" y="67"/>
                    <a:pt x="29" y="68"/>
                  </a:cubicBezTo>
                  <a:cubicBezTo>
                    <a:pt x="29" y="68"/>
                    <a:pt x="30" y="68"/>
                    <a:pt x="30" y="68"/>
                  </a:cubicBezTo>
                  <a:cubicBezTo>
                    <a:pt x="30" y="67"/>
                    <a:pt x="30" y="67"/>
                    <a:pt x="30" y="67"/>
                  </a:cubicBezTo>
                  <a:cubicBezTo>
                    <a:pt x="30" y="67"/>
                    <a:pt x="30" y="67"/>
                    <a:pt x="30" y="67"/>
                  </a:cubicBezTo>
                  <a:cubicBezTo>
                    <a:pt x="30" y="67"/>
                    <a:pt x="30" y="67"/>
                    <a:pt x="30" y="67"/>
                  </a:cubicBezTo>
                  <a:cubicBezTo>
                    <a:pt x="30" y="67"/>
                    <a:pt x="30" y="66"/>
                    <a:pt x="30" y="65"/>
                  </a:cubicBezTo>
                  <a:cubicBezTo>
                    <a:pt x="30" y="65"/>
                    <a:pt x="30" y="65"/>
                    <a:pt x="30" y="65"/>
                  </a:cubicBezTo>
                  <a:cubicBezTo>
                    <a:pt x="30" y="64"/>
                    <a:pt x="30" y="64"/>
                    <a:pt x="30" y="63"/>
                  </a:cubicBezTo>
                  <a:cubicBezTo>
                    <a:pt x="30" y="63"/>
                    <a:pt x="30" y="62"/>
                    <a:pt x="30" y="62"/>
                  </a:cubicBezTo>
                  <a:cubicBezTo>
                    <a:pt x="30" y="62"/>
                    <a:pt x="30" y="62"/>
                    <a:pt x="30" y="62"/>
                  </a:cubicBezTo>
                  <a:cubicBezTo>
                    <a:pt x="30" y="61"/>
                    <a:pt x="29" y="60"/>
                    <a:pt x="29" y="59"/>
                  </a:cubicBezTo>
                  <a:cubicBezTo>
                    <a:pt x="29" y="58"/>
                    <a:pt x="29" y="58"/>
                    <a:pt x="29" y="57"/>
                  </a:cubicBezTo>
                  <a:cubicBezTo>
                    <a:pt x="29" y="57"/>
                    <a:pt x="29" y="56"/>
                    <a:pt x="29" y="56"/>
                  </a:cubicBezTo>
                  <a:cubicBezTo>
                    <a:pt x="29" y="56"/>
                    <a:pt x="29" y="56"/>
                    <a:pt x="29" y="56"/>
                  </a:cubicBezTo>
                  <a:cubicBezTo>
                    <a:pt x="29" y="56"/>
                    <a:pt x="30" y="56"/>
                    <a:pt x="30" y="56"/>
                  </a:cubicBezTo>
                  <a:cubicBezTo>
                    <a:pt x="29" y="56"/>
                    <a:pt x="29" y="55"/>
                    <a:pt x="30" y="55"/>
                  </a:cubicBezTo>
                  <a:cubicBezTo>
                    <a:pt x="29" y="53"/>
                    <a:pt x="29" y="52"/>
                    <a:pt x="30" y="51"/>
                  </a:cubicBezTo>
                  <a:cubicBezTo>
                    <a:pt x="30" y="51"/>
                    <a:pt x="30" y="51"/>
                    <a:pt x="29" y="51"/>
                  </a:cubicBezTo>
                  <a:cubicBezTo>
                    <a:pt x="29" y="50"/>
                    <a:pt x="29" y="48"/>
                    <a:pt x="29" y="47"/>
                  </a:cubicBezTo>
                  <a:cubicBezTo>
                    <a:pt x="29" y="47"/>
                    <a:pt x="29" y="46"/>
                    <a:pt x="29" y="46"/>
                  </a:cubicBezTo>
                  <a:cubicBezTo>
                    <a:pt x="29" y="45"/>
                    <a:pt x="30" y="42"/>
                    <a:pt x="29" y="42"/>
                  </a:cubicBezTo>
                  <a:cubicBezTo>
                    <a:pt x="29" y="41"/>
                    <a:pt x="29" y="40"/>
                    <a:pt x="30" y="39"/>
                  </a:cubicBezTo>
                  <a:cubicBezTo>
                    <a:pt x="29" y="39"/>
                    <a:pt x="29" y="38"/>
                    <a:pt x="28" y="38"/>
                  </a:cubicBezTo>
                  <a:cubicBezTo>
                    <a:pt x="28" y="38"/>
                    <a:pt x="28" y="38"/>
                    <a:pt x="28" y="38"/>
                  </a:cubicBezTo>
                  <a:cubicBezTo>
                    <a:pt x="28" y="37"/>
                    <a:pt x="28" y="37"/>
                    <a:pt x="28" y="37"/>
                  </a:cubicBezTo>
                  <a:cubicBezTo>
                    <a:pt x="27" y="36"/>
                    <a:pt x="25" y="34"/>
                    <a:pt x="25" y="34"/>
                  </a:cubicBezTo>
                  <a:cubicBezTo>
                    <a:pt x="25" y="34"/>
                    <a:pt x="25" y="34"/>
                    <a:pt x="24" y="34"/>
                  </a:cubicBezTo>
                  <a:cubicBezTo>
                    <a:pt x="24" y="33"/>
                    <a:pt x="23" y="33"/>
                    <a:pt x="23" y="33"/>
                  </a:cubicBezTo>
                  <a:cubicBezTo>
                    <a:pt x="22" y="33"/>
                    <a:pt x="21" y="32"/>
                    <a:pt x="21" y="33"/>
                  </a:cubicBezTo>
                  <a:cubicBezTo>
                    <a:pt x="21" y="33"/>
                    <a:pt x="21" y="34"/>
                    <a:pt x="21" y="34"/>
                  </a:cubicBezTo>
                  <a:cubicBezTo>
                    <a:pt x="20" y="36"/>
                    <a:pt x="21" y="36"/>
                    <a:pt x="21" y="37"/>
                  </a:cubicBezTo>
                  <a:cubicBezTo>
                    <a:pt x="21" y="38"/>
                    <a:pt x="20" y="38"/>
                    <a:pt x="20" y="39"/>
                  </a:cubicBezTo>
                  <a:cubicBezTo>
                    <a:pt x="20" y="40"/>
                    <a:pt x="21" y="40"/>
                    <a:pt x="21" y="40"/>
                  </a:cubicBezTo>
                  <a:cubicBezTo>
                    <a:pt x="21" y="41"/>
                    <a:pt x="21" y="42"/>
                    <a:pt x="21" y="42"/>
                  </a:cubicBezTo>
                  <a:cubicBezTo>
                    <a:pt x="21" y="44"/>
                    <a:pt x="21" y="45"/>
                    <a:pt x="21" y="46"/>
                  </a:cubicBezTo>
                  <a:cubicBezTo>
                    <a:pt x="21" y="47"/>
                    <a:pt x="21" y="47"/>
                    <a:pt x="22" y="48"/>
                  </a:cubicBezTo>
                  <a:cubicBezTo>
                    <a:pt x="22" y="48"/>
                    <a:pt x="22" y="49"/>
                    <a:pt x="22" y="49"/>
                  </a:cubicBezTo>
                  <a:cubicBezTo>
                    <a:pt x="22" y="50"/>
                    <a:pt x="22" y="50"/>
                    <a:pt x="22" y="51"/>
                  </a:cubicBezTo>
                  <a:cubicBezTo>
                    <a:pt x="22" y="51"/>
                    <a:pt x="22" y="52"/>
                    <a:pt x="22" y="52"/>
                  </a:cubicBezTo>
                  <a:cubicBezTo>
                    <a:pt x="22" y="53"/>
                    <a:pt x="22" y="53"/>
                    <a:pt x="22" y="54"/>
                  </a:cubicBezTo>
                  <a:cubicBezTo>
                    <a:pt x="22" y="54"/>
                    <a:pt x="22" y="55"/>
                    <a:pt x="22" y="55"/>
                  </a:cubicBezTo>
                  <a:cubicBezTo>
                    <a:pt x="22" y="55"/>
                    <a:pt x="22" y="55"/>
                    <a:pt x="22" y="56"/>
                  </a:cubicBezTo>
                  <a:cubicBezTo>
                    <a:pt x="22" y="56"/>
                    <a:pt x="21" y="56"/>
                    <a:pt x="21" y="56"/>
                  </a:cubicBezTo>
                  <a:cubicBezTo>
                    <a:pt x="21" y="56"/>
                    <a:pt x="21" y="56"/>
                    <a:pt x="20" y="56"/>
                  </a:cubicBezTo>
                  <a:cubicBezTo>
                    <a:pt x="20" y="55"/>
                    <a:pt x="19" y="54"/>
                    <a:pt x="19" y="53"/>
                  </a:cubicBezTo>
                  <a:cubicBezTo>
                    <a:pt x="18" y="53"/>
                    <a:pt x="18" y="52"/>
                    <a:pt x="18" y="52"/>
                  </a:cubicBezTo>
                  <a:cubicBezTo>
                    <a:pt x="18" y="52"/>
                    <a:pt x="17" y="50"/>
                    <a:pt x="17" y="50"/>
                  </a:cubicBezTo>
                  <a:cubicBezTo>
                    <a:pt x="17" y="50"/>
                    <a:pt x="16" y="49"/>
                    <a:pt x="16" y="49"/>
                  </a:cubicBezTo>
                  <a:cubicBezTo>
                    <a:pt x="16" y="48"/>
                    <a:pt x="16" y="47"/>
                    <a:pt x="16" y="46"/>
                  </a:cubicBezTo>
                  <a:cubicBezTo>
                    <a:pt x="15" y="46"/>
                    <a:pt x="15" y="46"/>
                    <a:pt x="15" y="45"/>
                  </a:cubicBezTo>
                  <a:cubicBezTo>
                    <a:pt x="15" y="44"/>
                    <a:pt x="15" y="44"/>
                    <a:pt x="14" y="43"/>
                  </a:cubicBezTo>
                  <a:cubicBezTo>
                    <a:pt x="14" y="43"/>
                    <a:pt x="14" y="43"/>
                    <a:pt x="14" y="44"/>
                  </a:cubicBezTo>
                  <a:cubicBezTo>
                    <a:pt x="14" y="44"/>
                    <a:pt x="14" y="44"/>
                    <a:pt x="14" y="43"/>
                  </a:cubicBezTo>
                  <a:cubicBezTo>
                    <a:pt x="13" y="44"/>
                    <a:pt x="13" y="45"/>
                    <a:pt x="13" y="45"/>
                  </a:cubicBezTo>
                  <a:close/>
                  <a:moveTo>
                    <a:pt x="12" y="39"/>
                  </a:moveTo>
                  <a:cubicBezTo>
                    <a:pt x="13" y="40"/>
                    <a:pt x="13" y="40"/>
                    <a:pt x="13" y="40"/>
                  </a:cubicBezTo>
                  <a:cubicBezTo>
                    <a:pt x="13" y="40"/>
                    <a:pt x="13" y="42"/>
                    <a:pt x="13" y="42"/>
                  </a:cubicBezTo>
                  <a:cubicBezTo>
                    <a:pt x="13" y="42"/>
                    <a:pt x="14" y="43"/>
                    <a:pt x="14" y="42"/>
                  </a:cubicBezTo>
                  <a:cubicBezTo>
                    <a:pt x="14" y="42"/>
                    <a:pt x="14" y="42"/>
                    <a:pt x="14" y="42"/>
                  </a:cubicBezTo>
                  <a:cubicBezTo>
                    <a:pt x="14" y="42"/>
                    <a:pt x="14" y="42"/>
                    <a:pt x="14" y="41"/>
                  </a:cubicBezTo>
                  <a:cubicBezTo>
                    <a:pt x="14" y="41"/>
                    <a:pt x="14" y="41"/>
                    <a:pt x="14" y="41"/>
                  </a:cubicBezTo>
                  <a:cubicBezTo>
                    <a:pt x="14" y="41"/>
                    <a:pt x="14" y="41"/>
                    <a:pt x="14" y="41"/>
                  </a:cubicBezTo>
                  <a:cubicBezTo>
                    <a:pt x="13" y="41"/>
                    <a:pt x="13" y="40"/>
                    <a:pt x="13" y="39"/>
                  </a:cubicBezTo>
                  <a:cubicBezTo>
                    <a:pt x="13" y="39"/>
                    <a:pt x="13" y="39"/>
                    <a:pt x="12" y="39"/>
                  </a:cubicBezTo>
                  <a:close/>
                  <a:moveTo>
                    <a:pt x="4" y="6"/>
                  </a:moveTo>
                  <a:cubicBezTo>
                    <a:pt x="4" y="5"/>
                    <a:pt x="4" y="4"/>
                    <a:pt x="5" y="4"/>
                  </a:cubicBezTo>
                  <a:cubicBezTo>
                    <a:pt x="5" y="3"/>
                    <a:pt x="5" y="3"/>
                    <a:pt x="5" y="3"/>
                  </a:cubicBezTo>
                  <a:cubicBezTo>
                    <a:pt x="6" y="2"/>
                    <a:pt x="7" y="1"/>
                    <a:pt x="8" y="1"/>
                  </a:cubicBezTo>
                  <a:cubicBezTo>
                    <a:pt x="8" y="1"/>
                    <a:pt x="9" y="1"/>
                    <a:pt x="9" y="1"/>
                  </a:cubicBezTo>
                  <a:cubicBezTo>
                    <a:pt x="10" y="1"/>
                    <a:pt x="10" y="1"/>
                    <a:pt x="11" y="1"/>
                  </a:cubicBezTo>
                  <a:cubicBezTo>
                    <a:pt x="12" y="0"/>
                    <a:pt x="13" y="1"/>
                    <a:pt x="14" y="1"/>
                  </a:cubicBezTo>
                  <a:cubicBezTo>
                    <a:pt x="14" y="2"/>
                    <a:pt x="14" y="2"/>
                    <a:pt x="14" y="3"/>
                  </a:cubicBezTo>
                  <a:cubicBezTo>
                    <a:pt x="14" y="3"/>
                    <a:pt x="14" y="6"/>
                    <a:pt x="13" y="7"/>
                  </a:cubicBezTo>
                  <a:cubicBezTo>
                    <a:pt x="13" y="7"/>
                    <a:pt x="13" y="7"/>
                    <a:pt x="12" y="8"/>
                  </a:cubicBezTo>
                  <a:cubicBezTo>
                    <a:pt x="12" y="9"/>
                    <a:pt x="12" y="9"/>
                    <a:pt x="12" y="10"/>
                  </a:cubicBezTo>
                  <a:cubicBezTo>
                    <a:pt x="12" y="10"/>
                    <a:pt x="12" y="11"/>
                    <a:pt x="12" y="11"/>
                  </a:cubicBezTo>
                  <a:cubicBezTo>
                    <a:pt x="11" y="12"/>
                    <a:pt x="11" y="14"/>
                    <a:pt x="11" y="15"/>
                  </a:cubicBezTo>
                  <a:cubicBezTo>
                    <a:pt x="11" y="15"/>
                    <a:pt x="12" y="16"/>
                    <a:pt x="12" y="16"/>
                  </a:cubicBezTo>
                  <a:cubicBezTo>
                    <a:pt x="11" y="17"/>
                    <a:pt x="11" y="18"/>
                    <a:pt x="11" y="19"/>
                  </a:cubicBezTo>
                  <a:cubicBezTo>
                    <a:pt x="11" y="20"/>
                    <a:pt x="11" y="21"/>
                    <a:pt x="11" y="22"/>
                  </a:cubicBezTo>
                  <a:cubicBezTo>
                    <a:pt x="11" y="22"/>
                    <a:pt x="11" y="23"/>
                    <a:pt x="11" y="23"/>
                  </a:cubicBezTo>
                  <a:cubicBezTo>
                    <a:pt x="11" y="24"/>
                    <a:pt x="11" y="25"/>
                    <a:pt x="11" y="25"/>
                  </a:cubicBezTo>
                  <a:cubicBezTo>
                    <a:pt x="11" y="26"/>
                    <a:pt x="11" y="26"/>
                    <a:pt x="11" y="27"/>
                  </a:cubicBezTo>
                  <a:cubicBezTo>
                    <a:pt x="11" y="27"/>
                    <a:pt x="11" y="28"/>
                    <a:pt x="11" y="28"/>
                  </a:cubicBezTo>
                  <a:cubicBezTo>
                    <a:pt x="11" y="30"/>
                    <a:pt x="11" y="32"/>
                    <a:pt x="11" y="33"/>
                  </a:cubicBezTo>
                  <a:cubicBezTo>
                    <a:pt x="11" y="34"/>
                    <a:pt x="12" y="34"/>
                    <a:pt x="12" y="35"/>
                  </a:cubicBezTo>
                  <a:cubicBezTo>
                    <a:pt x="12" y="35"/>
                    <a:pt x="12" y="35"/>
                    <a:pt x="12" y="35"/>
                  </a:cubicBezTo>
                  <a:cubicBezTo>
                    <a:pt x="13" y="34"/>
                    <a:pt x="12" y="32"/>
                    <a:pt x="13" y="30"/>
                  </a:cubicBezTo>
                  <a:cubicBezTo>
                    <a:pt x="13" y="29"/>
                    <a:pt x="15" y="27"/>
                    <a:pt x="15" y="27"/>
                  </a:cubicBezTo>
                  <a:cubicBezTo>
                    <a:pt x="16" y="27"/>
                    <a:pt x="16" y="26"/>
                    <a:pt x="17" y="26"/>
                  </a:cubicBezTo>
                  <a:cubicBezTo>
                    <a:pt x="17" y="26"/>
                    <a:pt x="17" y="25"/>
                    <a:pt x="17" y="25"/>
                  </a:cubicBezTo>
                  <a:cubicBezTo>
                    <a:pt x="18" y="25"/>
                    <a:pt x="18" y="25"/>
                    <a:pt x="19" y="25"/>
                  </a:cubicBezTo>
                  <a:cubicBezTo>
                    <a:pt x="19" y="25"/>
                    <a:pt x="19" y="25"/>
                    <a:pt x="19" y="25"/>
                  </a:cubicBezTo>
                  <a:cubicBezTo>
                    <a:pt x="20" y="25"/>
                    <a:pt x="20" y="25"/>
                    <a:pt x="20" y="24"/>
                  </a:cubicBezTo>
                  <a:cubicBezTo>
                    <a:pt x="21" y="24"/>
                    <a:pt x="21" y="24"/>
                    <a:pt x="21" y="24"/>
                  </a:cubicBezTo>
                  <a:cubicBezTo>
                    <a:pt x="22" y="24"/>
                    <a:pt x="22" y="24"/>
                    <a:pt x="23" y="24"/>
                  </a:cubicBezTo>
                  <a:cubicBezTo>
                    <a:pt x="23" y="24"/>
                    <a:pt x="24" y="25"/>
                    <a:pt x="24" y="25"/>
                  </a:cubicBezTo>
                  <a:cubicBezTo>
                    <a:pt x="25" y="26"/>
                    <a:pt x="26" y="26"/>
                    <a:pt x="26" y="26"/>
                  </a:cubicBezTo>
                  <a:cubicBezTo>
                    <a:pt x="27" y="26"/>
                    <a:pt x="27" y="27"/>
                    <a:pt x="27" y="27"/>
                  </a:cubicBezTo>
                  <a:cubicBezTo>
                    <a:pt x="27" y="27"/>
                    <a:pt x="29" y="28"/>
                    <a:pt x="29" y="28"/>
                  </a:cubicBezTo>
                  <a:cubicBezTo>
                    <a:pt x="29" y="28"/>
                    <a:pt x="30" y="28"/>
                    <a:pt x="30" y="27"/>
                  </a:cubicBezTo>
                  <a:cubicBezTo>
                    <a:pt x="30" y="26"/>
                    <a:pt x="29" y="25"/>
                    <a:pt x="30" y="24"/>
                  </a:cubicBezTo>
                  <a:cubicBezTo>
                    <a:pt x="30" y="24"/>
                    <a:pt x="30" y="20"/>
                    <a:pt x="30" y="20"/>
                  </a:cubicBezTo>
                  <a:cubicBezTo>
                    <a:pt x="30" y="20"/>
                    <a:pt x="30" y="20"/>
                    <a:pt x="30" y="20"/>
                  </a:cubicBezTo>
                  <a:cubicBezTo>
                    <a:pt x="30" y="19"/>
                    <a:pt x="30" y="18"/>
                    <a:pt x="30" y="18"/>
                  </a:cubicBezTo>
                  <a:cubicBezTo>
                    <a:pt x="30" y="17"/>
                    <a:pt x="30" y="17"/>
                    <a:pt x="30" y="16"/>
                  </a:cubicBezTo>
                  <a:cubicBezTo>
                    <a:pt x="30" y="16"/>
                    <a:pt x="30" y="15"/>
                    <a:pt x="30" y="15"/>
                  </a:cubicBezTo>
                  <a:cubicBezTo>
                    <a:pt x="31" y="14"/>
                    <a:pt x="31" y="14"/>
                    <a:pt x="31" y="13"/>
                  </a:cubicBezTo>
                  <a:cubicBezTo>
                    <a:pt x="31" y="13"/>
                    <a:pt x="31" y="13"/>
                    <a:pt x="31" y="12"/>
                  </a:cubicBezTo>
                  <a:cubicBezTo>
                    <a:pt x="31" y="12"/>
                    <a:pt x="32" y="11"/>
                    <a:pt x="32" y="11"/>
                  </a:cubicBezTo>
                  <a:cubicBezTo>
                    <a:pt x="33" y="10"/>
                    <a:pt x="33" y="9"/>
                    <a:pt x="34" y="9"/>
                  </a:cubicBezTo>
                  <a:cubicBezTo>
                    <a:pt x="35" y="9"/>
                    <a:pt x="35" y="9"/>
                    <a:pt x="36" y="9"/>
                  </a:cubicBezTo>
                  <a:cubicBezTo>
                    <a:pt x="38" y="10"/>
                    <a:pt x="39" y="11"/>
                    <a:pt x="40" y="12"/>
                  </a:cubicBezTo>
                  <a:cubicBezTo>
                    <a:pt x="40" y="12"/>
                    <a:pt x="41" y="13"/>
                    <a:pt x="41" y="13"/>
                  </a:cubicBezTo>
                  <a:cubicBezTo>
                    <a:pt x="42" y="13"/>
                    <a:pt x="42" y="13"/>
                    <a:pt x="42" y="14"/>
                  </a:cubicBezTo>
                  <a:cubicBezTo>
                    <a:pt x="43" y="14"/>
                    <a:pt x="44" y="15"/>
                    <a:pt x="44" y="15"/>
                  </a:cubicBezTo>
                  <a:cubicBezTo>
                    <a:pt x="45" y="16"/>
                    <a:pt x="45" y="17"/>
                    <a:pt x="46" y="17"/>
                  </a:cubicBezTo>
                  <a:cubicBezTo>
                    <a:pt x="46" y="17"/>
                    <a:pt x="46" y="17"/>
                    <a:pt x="46" y="17"/>
                  </a:cubicBezTo>
                  <a:cubicBezTo>
                    <a:pt x="46" y="17"/>
                    <a:pt x="46" y="17"/>
                    <a:pt x="46" y="17"/>
                  </a:cubicBezTo>
                  <a:cubicBezTo>
                    <a:pt x="47" y="18"/>
                    <a:pt x="48" y="20"/>
                    <a:pt x="48" y="20"/>
                  </a:cubicBezTo>
                  <a:cubicBezTo>
                    <a:pt x="49" y="20"/>
                    <a:pt x="50" y="21"/>
                    <a:pt x="51" y="22"/>
                  </a:cubicBezTo>
                  <a:cubicBezTo>
                    <a:pt x="51" y="22"/>
                    <a:pt x="52" y="22"/>
                    <a:pt x="52" y="23"/>
                  </a:cubicBezTo>
                  <a:cubicBezTo>
                    <a:pt x="53" y="23"/>
                    <a:pt x="53" y="24"/>
                    <a:pt x="54" y="24"/>
                  </a:cubicBezTo>
                  <a:cubicBezTo>
                    <a:pt x="55" y="25"/>
                    <a:pt x="56" y="26"/>
                    <a:pt x="57" y="26"/>
                  </a:cubicBezTo>
                  <a:cubicBezTo>
                    <a:pt x="58" y="27"/>
                    <a:pt x="58" y="27"/>
                    <a:pt x="59" y="27"/>
                  </a:cubicBezTo>
                  <a:cubicBezTo>
                    <a:pt x="59" y="28"/>
                    <a:pt x="59" y="28"/>
                    <a:pt x="59" y="28"/>
                  </a:cubicBezTo>
                  <a:cubicBezTo>
                    <a:pt x="60" y="29"/>
                    <a:pt x="60" y="29"/>
                    <a:pt x="61" y="30"/>
                  </a:cubicBezTo>
                  <a:cubicBezTo>
                    <a:pt x="62" y="30"/>
                    <a:pt x="63" y="31"/>
                    <a:pt x="64" y="32"/>
                  </a:cubicBezTo>
                  <a:cubicBezTo>
                    <a:pt x="65" y="33"/>
                    <a:pt x="66" y="33"/>
                    <a:pt x="66" y="33"/>
                  </a:cubicBezTo>
                  <a:cubicBezTo>
                    <a:pt x="67" y="34"/>
                    <a:pt x="68" y="35"/>
                    <a:pt x="69" y="35"/>
                  </a:cubicBezTo>
                  <a:cubicBezTo>
                    <a:pt x="70" y="36"/>
                    <a:pt x="71" y="36"/>
                    <a:pt x="72" y="37"/>
                  </a:cubicBezTo>
                  <a:cubicBezTo>
                    <a:pt x="72" y="37"/>
                    <a:pt x="72" y="38"/>
                    <a:pt x="73" y="38"/>
                  </a:cubicBezTo>
                  <a:cubicBezTo>
                    <a:pt x="73" y="39"/>
                    <a:pt x="74" y="39"/>
                    <a:pt x="75" y="39"/>
                  </a:cubicBezTo>
                  <a:cubicBezTo>
                    <a:pt x="75" y="40"/>
                    <a:pt x="76" y="40"/>
                    <a:pt x="76" y="41"/>
                  </a:cubicBezTo>
                  <a:cubicBezTo>
                    <a:pt x="77" y="41"/>
                    <a:pt x="77" y="41"/>
                    <a:pt x="78" y="41"/>
                  </a:cubicBezTo>
                  <a:cubicBezTo>
                    <a:pt x="78" y="42"/>
                    <a:pt x="79" y="43"/>
                    <a:pt x="80" y="44"/>
                  </a:cubicBezTo>
                  <a:cubicBezTo>
                    <a:pt x="80" y="44"/>
                    <a:pt x="80" y="44"/>
                    <a:pt x="80" y="44"/>
                  </a:cubicBezTo>
                  <a:cubicBezTo>
                    <a:pt x="81" y="44"/>
                    <a:pt x="81" y="45"/>
                    <a:pt x="81" y="45"/>
                  </a:cubicBezTo>
                  <a:cubicBezTo>
                    <a:pt x="82" y="46"/>
                    <a:pt x="82" y="46"/>
                    <a:pt x="83" y="47"/>
                  </a:cubicBezTo>
                  <a:cubicBezTo>
                    <a:pt x="83" y="47"/>
                    <a:pt x="83" y="47"/>
                    <a:pt x="83" y="48"/>
                  </a:cubicBezTo>
                  <a:cubicBezTo>
                    <a:pt x="83" y="48"/>
                    <a:pt x="84" y="48"/>
                    <a:pt x="84" y="49"/>
                  </a:cubicBezTo>
                  <a:cubicBezTo>
                    <a:pt x="84" y="49"/>
                    <a:pt x="84" y="49"/>
                    <a:pt x="84" y="50"/>
                  </a:cubicBezTo>
                  <a:cubicBezTo>
                    <a:pt x="84" y="50"/>
                    <a:pt x="85" y="50"/>
                    <a:pt x="85" y="50"/>
                  </a:cubicBezTo>
                  <a:cubicBezTo>
                    <a:pt x="85" y="51"/>
                    <a:pt x="85" y="51"/>
                    <a:pt x="85" y="51"/>
                  </a:cubicBezTo>
                  <a:cubicBezTo>
                    <a:pt x="86" y="53"/>
                    <a:pt x="87" y="54"/>
                    <a:pt x="87" y="56"/>
                  </a:cubicBezTo>
                  <a:cubicBezTo>
                    <a:pt x="87" y="57"/>
                    <a:pt x="87" y="58"/>
                    <a:pt x="87" y="59"/>
                  </a:cubicBezTo>
                  <a:cubicBezTo>
                    <a:pt x="87" y="62"/>
                    <a:pt x="85" y="65"/>
                    <a:pt x="82" y="66"/>
                  </a:cubicBezTo>
                  <a:cubicBezTo>
                    <a:pt x="82" y="66"/>
                    <a:pt x="81" y="66"/>
                    <a:pt x="81" y="66"/>
                  </a:cubicBezTo>
                  <a:cubicBezTo>
                    <a:pt x="80" y="66"/>
                    <a:pt x="79" y="67"/>
                    <a:pt x="79" y="67"/>
                  </a:cubicBezTo>
                  <a:cubicBezTo>
                    <a:pt x="78" y="67"/>
                    <a:pt x="78" y="68"/>
                    <a:pt x="78" y="68"/>
                  </a:cubicBezTo>
                  <a:cubicBezTo>
                    <a:pt x="78" y="68"/>
                    <a:pt x="78" y="68"/>
                    <a:pt x="78" y="69"/>
                  </a:cubicBezTo>
                  <a:cubicBezTo>
                    <a:pt x="78" y="69"/>
                    <a:pt x="78" y="69"/>
                    <a:pt x="78" y="69"/>
                  </a:cubicBezTo>
                  <a:cubicBezTo>
                    <a:pt x="78" y="69"/>
                    <a:pt x="78" y="70"/>
                    <a:pt x="78" y="70"/>
                  </a:cubicBezTo>
                  <a:cubicBezTo>
                    <a:pt x="78" y="72"/>
                    <a:pt x="79" y="73"/>
                    <a:pt x="79" y="74"/>
                  </a:cubicBezTo>
                  <a:cubicBezTo>
                    <a:pt x="79" y="74"/>
                    <a:pt x="79" y="75"/>
                    <a:pt x="78" y="75"/>
                  </a:cubicBezTo>
                  <a:cubicBezTo>
                    <a:pt x="79" y="76"/>
                    <a:pt x="79" y="77"/>
                    <a:pt x="79" y="77"/>
                  </a:cubicBezTo>
                  <a:cubicBezTo>
                    <a:pt x="79" y="78"/>
                    <a:pt x="79" y="78"/>
                    <a:pt x="79" y="79"/>
                  </a:cubicBezTo>
                  <a:cubicBezTo>
                    <a:pt x="79" y="80"/>
                    <a:pt x="79" y="81"/>
                    <a:pt x="79" y="81"/>
                  </a:cubicBezTo>
                  <a:cubicBezTo>
                    <a:pt x="80" y="82"/>
                    <a:pt x="80" y="83"/>
                    <a:pt x="80" y="84"/>
                  </a:cubicBezTo>
                  <a:cubicBezTo>
                    <a:pt x="80" y="84"/>
                    <a:pt x="80" y="84"/>
                    <a:pt x="80" y="85"/>
                  </a:cubicBezTo>
                  <a:cubicBezTo>
                    <a:pt x="81" y="85"/>
                    <a:pt x="81" y="86"/>
                    <a:pt x="81" y="87"/>
                  </a:cubicBezTo>
                  <a:cubicBezTo>
                    <a:pt x="81" y="87"/>
                    <a:pt x="81" y="87"/>
                    <a:pt x="81" y="87"/>
                  </a:cubicBezTo>
                  <a:cubicBezTo>
                    <a:pt x="81" y="88"/>
                    <a:pt x="81" y="89"/>
                    <a:pt x="81" y="89"/>
                  </a:cubicBezTo>
                  <a:cubicBezTo>
                    <a:pt x="80" y="91"/>
                    <a:pt x="79" y="92"/>
                    <a:pt x="79" y="94"/>
                  </a:cubicBezTo>
                  <a:cubicBezTo>
                    <a:pt x="79" y="95"/>
                    <a:pt x="79" y="95"/>
                    <a:pt x="78" y="96"/>
                  </a:cubicBezTo>
                  <a:cubicBezTo>
                    <a:pt x="78" y="96"/>
                    <a:pt x="76" y="96"/>
                    <a:pt x="76" y="96"/>
                  </a:cubicBezTo>
                  <a:cubicBezTo>
                    <a:pt x="75" y="96"/>
                    <a:pt x="75" y="96"/>
                    <a:pt x="74" y="96"/>
                  </a:cubicBezTo>
                  <a:cubicBezTo>
                    <a:pt x="73" y="96"/>
                    <a:pt x="73" y="94"/>
                    <a:pt x="73" y="94"/>
                  </a:cubicBezTo>
                  <a:cubicBezTo>
                    <a:pt x="72" y="93"/>
                    <a:pt x="71" y="94"/>
                    <a:pt x="71" y="93"/>
                  </a:cubicBezTo>
                  <a:cubicBezTo>
                    <a:pt x="70" y="93"/>
                    <a:pt x="69" y="91"/>
                    <a:pt x="69" y="90"/>
                  </a:cubicBezTo>
                  <a:cubicBezTo>
                    <a:pt x="69" y="89"/>
                    <a:pt x="70" y="89"/>
                    <a:pt x="70" y="89"/>
                  </a:cubicBezTo>
                  <a:cubicBezTo>
                    <a:pt x="70" y="89"/>
                    <a:pt x="70" y="89"/>
                    <a:pt x="70" y="89"/>
                  </a:cubicBezTo>
                  <a:cubicBezTo>
                    <a:pt x="70" y="87"/>
                    <a:pt x="68" y="86"/>
                    <a:pt x="67" y="84"/>
                  </a:cubicBezTo>
                  <a:cubicBezTo>
                    <a:pt x="67" y="83"/>
                    <a:pt x="66" y="83"/>
                    <a:pt x="66" y="82"/>
                  </a:cubicBezTo>
                  <a:cubicBezTo>
                    <a:pt x="66" y="82"/>
                    <a:pt x="65" y="81"/>
                    <a:pt x="65" y="81"/>
                  </a:cubicBezTo>
                  <a:cubicBezTo>
                    <a:pt x="65" y="80"/>
                    <a:pt x="64" y="79"/>
                    <a:pt x="64" y="79"/>
                  </a:cubicBezTo>
                  <a:cubicBezTo>
                    <a:pt x="63" y="78"/>
                    <a:pt x="63" y="78"/>
                    <a:pt x="62" y="77"/>
                  </a:cubicBezTo>
                  <a:cubicBezTo>
                    <a:pt x="62" y="77"/>
                    <a:pt x="62" y="77"/>
                    <a:pt x="62" y="76"/>
                  </a:cubicBezTo>
                  <a:cubicBezTo>
                    <a:pt x="62" y="76"/>
                    <a:pt x="61" y="76"/>
                    <a:pt x="61" y="75"/>
                  </a:cubicBezTo>
                  <a:cubicBezTo>
                    <a:pt x="61" y="75"/>
                    <a:pt x="60" y="74"/>
                    <a:pt x="60" y="74"/>
                  </a:cubicBezTo>
                  <a:cubicBezTo>
                    <a:pt x="60" y="74"/>
                    <a:pt x="60" y="73"/>
                    <a:pt x="59" y="73"/>
                  </a:cubicBezTo>
                  <a:cubicBezTo>
                    <a:pt x="59" y="73"/>
                    <a:pt x="59" y="73"/>
                    <a:pt x="59" y="73"/>
                  </a:cubicBezTo>
                  <a:cubicBezTo>
                    <a:pt x="59" y="72"/>
                    <a:pt x="58" y="72"/>
                    <a:pt x="58" y="72"/>
                  </a:cubicBezTo>
                  <a:cubicBezTo>
                    <a:pt x="58" y="71"/>
                    <a:pt x="58" y="70"/>
                    <a:pt x="57" y="70"/>
                  </a:cubicBezTo>
                  <a:cubicBezTo>
                    <a:pt x="57" y="69"/>
                    <a:pt x="56" y="69"/>
                    <a:pt x="55" y="68"/>
                  </a:cubicBezTo>
                  <a:cubicBezTo>
                    <a:pt x="54" y="67"/>
                    <a:pt x="54" y="65"/>
                    <a:pt x="53" y="64"/>
                  </a:cubicBezTo>
                  <a:cubicBezTo>
                    <a:pt x="52" y="64"/>
                    <a:pt x="52" y="63"/>
                    <a:pt x="51" y="63"/>
                  </a:cubicBezTo>
                  <a:cubicBezTo>
                    <a:pt x="51" y="63"/>
                    <a:pt x="51" y="62"/>
                    <a:pt x="50" y="62"/>
                  </a:cubicBezTo>
                  <a:cubicBezTo>
                    <a:pt x="50" y="61"/>
                    <a:pt x="49" y="60"/>
                    <a:pt x="49" y="60"/>
                  </a:cubicBezTo>
                  <a:cubicBezTo>
                    <a:pt x="48" y="59"/>
                    <a:pt x="48" y="59"/>
                    <a:pt x="47" y="58"/>
                  </a:cubicBezTo>
                  <a:cubicBezTo>
                    <a:pt x="47" y="58"/>
                    <a:pt x="46" y="56"/>
                    <a:pt x="46" y="56"/>
                  </a:cubicBezTo>
                  <a:cubicBezTo>
                    <a:pt x="46" y="56"/>
                    <a:pt x="45" y="56"/>
                    <a:pt x="45" y="56"/>
                  </a:cubicBezTo>
                  <a:cubicBezTo>
                    <a:pt x="44" y="55"/>
                    <a:pt x="44" y="55"/>
                    <a:pt x="44" y="54"/>
                  </a:cubicBezTo>
                  <a:cubicBezTo>
                    <a:pt x="43" y="54"/>
                    <a:pt x="44" y="53"/>
                    <a:pt x="43" y="52"/>
                  </a:cubicBezTo>
                  <a:cubicBezTo>
                    <a:pt x="43" y="52"/>
                    <a:pt x="43" y="52"/>
                    <a:pt x="43" y="52"/>
                  </a:cubicBezTo>
                  <a:cubicBezTo>
                    <a:pt x="42" y="52"/>
                    <a:pt x="42" y="52"/>
                    <a:pt x="42" y="52"/>
                  </a:cubicBezTo>
                  <a:cubicBezTo>
                    <a:pt x="42" y="52"/>
                    <a:pt x="42" y="51"/>
                    <a:pt x="41" y="50"/>
                  </a:cubicBezTo>
                  <a:cubicBezTo>
                    <a:pt x="41" y="50"/>
                    <a:pt x="41" y="50"/>
                    <a:pt x="41" y="50"/>
                  </a:cubicBezTo>
                  <a:cubicBezTo>
                    <a:pt x="40" y="49"/>
                    <a:pt x="40" y="49"/>
                    <a:pt x="40" y="49"/>
                  </a:cubicBezTo>
                  <a:cubicBezTo>
                    <a:pt x="39" y="48"/>
                    <a:pt x="39" y="48"/>
                    <a:pt x="39" y="48"/>
                  </a:cubicBezTo>
                  <a:cubicBezTo>
                    <a:pt x="39" y="47"/>
                    <a:pt x="38" y="46"/>
                    <a:pt x="37" y="46"/>
                  </a:cubicBezTo>
                  <a:cubicBezTo>
                    <a:pt x="37" y="46"/>
                    <a:pt x="37" y="46"/>
                    <a:pt x="36" y="46"/>
                  </a:cubicBezTo>
                  <a:cubicBezTo>
                    <a:pt x="36" y="46"/>
                    <a:pt x="36" y="46"/>
                    <a:pt x="36" y="46"/>
                  </a:cubicBezTo>
                  <a:cubicBezTo>
                    <a:pt x="37" y="48"/>
                    <a:pt x="37" y="49"/>
                    <a:pt x="38" y="51"/>
                  </a:cubicBezTo>
                  <a:cubicBezTo>
                    <a:pt x="38" y="51"/>
                    <a:pt x="38" y="52"/>
                    <a:pt x="38" y="52"/>
                  </a:cubicBezTo>
                  <a:cubicBezTo>
                    <a:pt x="38" y="52"/>
                    <a:pt x="39" y="53"/>
                    <a:pt x="39" y="53"/>
                  </a:cubicBezTo>
                  <a:cubicBezTo>
                    <a:pt x="39" y="53"/>
                    <a:pt x="39" y="54"/>
                    <a:pt x="39" y="54"/>
                  </a:cubicBezTo>
                  <a:cubicBezTo>
                    <a:pt x="39" y="55"/>
                    <a:pt x="39" y="56"/>
                    <a:pt x="39" y="57"/>
                  </a:cubicBezTo>
                  <a:cubicBezTo>
                    <a:pt x="40" y="58"/>
                    <a:pt x="40" y="59"/>
                    <a:pt x="40" y="59"/>
                  </a:cubicBezTo>
                  <a:cubicBezTo>
                    <a:pt x="41" y="60"/>
                    <a:pt x="40" y="61"/>
                    <a:pt x="40" y="61"/>
                  </a:cubicBezTo>
                  <a:cubicBezTo>
                    <a:pt x="41" y="62"/>
                    <a:pt x="41" y="64"/>
                    <a:pt x="42" y="65"/>
                  </a:cubicBezTo>
                  <a:cubicBezTo>
                    <a:pt x="42" y="66"/>
                    <a:pt x="42" y="67"/>
                    <a:pt x="42" y="68"/>
                  </a:cubicBezTo>
                  <a:cubicBezTo>
                    <a:pt x="42" y="68"/>
                    <a:pt x="42" y="68"/>
                    <a:pt x="42" y="68"/>
                  </a:cubicBezTo>
                  <a:cubicBezTo>
                    <a:pt x="43" y="69"/>
                    <a:pt x="42" y="69"/>
                    <a:pt x="42" y="70"/>
                  </a:cubicBezTo>
                  <a:cubicBezTo>
                    <a:pt x="43" y="71"/>
                    <a:pt x="45" y="71"/>
                    <a:pt x="45" y="71"/>
                  </a:cubicBezTo>
                  <a:cubicBezTo>
                    <a:pt x="46" y="72"/>
                    <a:pt x="46" y="72"/>
                    <a:pt x="47" y="72"/>
                  </a:cubicBezTo>
                  <a:cubicBezTo>
                    <a:pt x="47" y="72"/>
                    <a:pt x="48" y="73"/>
                    <a:pt x="48" y="73"/>
                  </a:cubicBezTo>
                  <a:cubicBezTo>
                    <a:pt x="49" y="73"/>
                    <a:pt x="49" y="73"/>
                    <a:pt x="49" y="73"/>
                  </a:cubicBezTo>
                  <a:cubicBezTo>
                    <a:pt x="49" y="73"/>
                    <a:pt x="50" y="73"/>
                    <a:pt x="50" y="73"/>
                  </a:cubicBezTo>
                  <a:cubicBezTo>
                    <a:pt x="52" y="73"/>
                    <a:pt x="56" y="76"/>
                    <a:pt x="56" y="78"/>
                  </a:cubicBezTo>
                  <a:cubicBezTo>
                    <a:pt x="57" y="79"/>
                    <a:pt x="56" y="79"/>
                    <a:pt x="56" y="80"/>
                  </a:cubicBezTo>
                  <a:cubicBezTo>
                    <a:pt x="56" y="81"/>
                    <a:pt x="56" y="81"/>
                    <a:pt x="56" y="82"/>
                  </a:cubicBezTo>
                  <a:cubicBezTo>
                    <a:pt x="56" y="83"/>
                    <a:pt x="55" y="83"/>
                    <a:pt x="54" y="83"/>
                  </a:cubicBezTo>
                  <a:cubicBezTo>
                    <a:pt x="54" y="83"/>
                    <a:pt x="54" y="84"/>
                    <a:pt x="54" y="84"/>
                  </a:cubicBezTo>
                  <a:cubicBezTo>
                    <a:pt x="54" y="84"/>
                    <a:pt x="53" y="85"/>
                    <a:pt x="52" y="85"/>
                  </a:cubicBezTo>
                  <a:cubicBezTo>
                    <a:pt x="52" y="85"/>
                    <a:pt x="51" y="85"/>
                    <a:pt x="51" y="85"/>
                  </a:cubicBezTo>
                  <a:cubicBezTo>
                    <a:pt x="50" y="85"/>
                    <a:pt x="50" y="85"/>
                    <a:pt x="50" y="85"/>
                  </a:cubicBezTo>
                  <a:cubicBezTo>
                    <a:pt x="49" y="85"/>
                    <a:pt x="49" y="85"/>
                    <a:pt x="48" y="85"/>
                  </a:cubicBezTo>
                  <a:cubicBezTo>
                    <a:pt x="48" y="85"/>
                    <a:pt x="47" y="85"/>
                    <a:pt x="48" y="85"/>
                  </a:cubicBezTo>
                  <a:cubicBezTo>
                    <a:pt x="48" y="87"/>
                    <a:pt x="49" y="88"/>
                    <a:pt x="49" y="89"/>
                  </a:cubicBezTo>
                  <a:cubicBezTo>
                    <a:pt x="49" y="90"/>
                    <a:pt x="49" y="90"/>
                    <a:pt x="49" y="90"/>
                  </a:cubicBezTo>
                  <a:cubicBezTo>
                    <a:pt x="50" y="90"/>
                    <a:pt x="50" y="91"/>
                    <a:pt x="50" y="92"/>
                  </a:cubicBezTo>
                  <a:cubicBezTo>
                    <a:pt x="51" y="93"/>
                    <a:pt x="51" y="94"/>
                    <a:pt x="52" y="94"/>
                  </a:cubicBezTo>
                  <a:cubicBezTo>
                    <a:pt x="52" y="94"/>
                    <a:pt x="52" y="95"/>
                    <a:pt x="53" y="95"/>
                  </a:cubicBezTo>
                  <a:cubicBezTo>
                    <a:pt x="53" y="95"/>
                    <a:pt x="53" y="95"/>
                    <a:pt x="53" y="95"/>
                  </a:cubicBezTo>
                  <a:cubicBezTo>
                    <a:pt x="54" y="96"/>
                    <a:pt x="54" y="96"/>
                    <a:pt x="55" y="97"/>
                  </a:cubicBezTo>
                  <a:cubicBezTo>
                    <a:pt x="55" y="97"/>
                    <a:pt x="55" y="97"/>
                    <a:pt x="56" y="97"/>
                  </a:cubicBezTo>
                  <a:cubicBezTo>
                    <a:pt x="56" y="97"/>
                    <a:pt x="56" y="98"/>
                    <a:pt x="56" y="98"/>
                  </a:cubicBezTo>
                  <a:cubicBezTo>
                    <a:pt x="57" y="98"/>
                    <a:pt x="58" y="98"/>
                    <a:pt x="59" y="99"/>
                  </a:cubicBezTo>
                  <a:cubicBezTo>
                    <a:pt x="59" y="99"/>
                    <a:pt x="60" y="100"/>
                    <a:pt x="60" y="100"/>
                  </a:cubicBezTo>
                  <a:cubicBezTo>
                    <a:pt x="61" y="100"/>
                    <a:pt x="61" y="100"/>
                    <a:pt x="62" y="100"/>
                  </a:cubicBezTo>
                  <a:cubicBezTo>
                    <a:pt x="62" y="101"/>
                    <a:pt x="62" y="101"/>
                    <a:pt x="63" y="101"/>
                  </a:cubicBezTo>
                  <a:cubicBezTo>
                    <a:pt x="63" y="101"/>
                    <a:pt x="64" y="102"/>
                    <a:pt x="64" y="102"/>
                  </a:cubicBezTo>
                  <a:cubicBezTo>
                    <a:pt x="64" y="102"/>
                    <a:pt x="66" y="102"/>
                    <a:pt x="66" y="102"/>
                  </a:cubicBezTo>
                  <a:cubicBezTo>
                    <a:pt x="67" y="102"/>
                    <a:pt x="68" y="102"/>
                    <a:pt x="69" y="102"/>
                  </a:cubicBezTo>
                  <a:cubicBezTo>
                    <a:pt x="69" y="102"/>
                    <a:pt x="70" y="104"/>
                    <a:pt x="70" y="105"/>
                  </a:cubicBezTo>
                  <a:cubicBezTo>
                    <a:pt x="70" y="106"/>
                    <a:pt x="69" y="106"/>
                    <a:pt x="68" y="107"/>
                  </a:cubicBezTo>
                  <a:cubicBezTo>
                    <a:pt x="68" y="107"/>
                    <a:pt x="67" y="107"/>
                    <a:pt x="67" y="108"/>
                  </a:cubicBezTo>
                  <a:cubicBezTo>
                    <a:pt x="66" y="108"/>
                    <a:pt x="65" y="109"/>
                    <a:pt x="64" y="109"/>
                  </a:cubicBezTo>
                  <a:cubicBezTo>
                    <a:pt x="63" y="110"/>
                    <a:pt x="63" y="110"/>
                    <a:pt x="62" y="110"/>
                  </a:cubicBezTo>
                  <a:cubicBezTo>
                    <a:pt x="61" y="110"/>
                    <a:pt x="61" y="110"/>
                    <a:pt x="60" y="110"/>
                  </a:cubicBezTo>
                  <a:cubicBezTo>
                    <a:pt x="60" y="111"/>
                    <a:pt x="59" y="111"/>
                    <a:pt x="59" y="111"/>
                  </a:cubicBezTo>
                  <a:cubicBezTo>
                    <a:pt x="58" y="111"/>
                    <a:pt x="58" y="111"/>
                    <a:pt x="58" y="111"/>
                  </a:cubicBezTo>
                  <a:cubicBezTo>
                    <a:pt x="57" y="111"/>
                    <a:pt x="57" y="111"/>
                    <a:pt x="56" y="111"/>
                  </a:cubicBezTo>
                  <a:cubicBezTo>
                    <a:pt x="56" y="111"/>
                    <a:pt x="55" y="111"/>
                    <a:pt x="54" y="111"/>
                  </a:cubicBezTo>
                  <a:cubicBezTo>
                    <a:pt x="53" y="111"/>
                    <a:pt x="52" y="111"/>
                    <a:pt x="50" y="111"/>
                  </a:cubicBezTo>
                  <a:cubicBezTo>
                    <a:pt x="50" y="112"/>
                    <a:pt x="50" y="112"/>
                    <a:pt x="49" y="112"/>
                  </a:cubicBezTo>
                  <a:cubicBezTo>
                    <a:pt x="49" y="111"/>
                    <a:pt x="49" y="111"/>
                    <a:pt x="49" y="111"/>
                  </a:cubicBezTo>
                  <a:cubicBezTo>
                    <a:pt x="48" y="111"/>
                    <a:pt x="48" y="111"/>
                    <a:pt x="47" y="111"/>
                  </a:cubicBezTo>
                  <a:cubicBezTo>
                    <a:pt x="47" y="111"/>
                    <a:pt x="47" y="111"/>
                    <a:pt x="46" y="111"/>
                  </a:cubicBezTo>
                  <a:cubicBezTo>
                    <a:pt x="46" y="111"/>
                    <a:pt x="46" y="111"/>
                    <a:pt x="45" y="111"/>
                  </a:cubicBezTo>
                  <a:cubicBezTo>
                    <a:pt x="45" y="111"/>
                    <a:pt x="44" y="111"/>
                    <a:pt x="44" y="110"/>
                  </a:cubicBezTo>
                  <a:cubicBezTo>
                    <a:pt x="42" y="110"/>
                    <a:pt x="41" y="109"/>
                    <a:pt x="40" y="109"/>
                  </a:cubicBezTo>
                  <a:cubicBezTo>
                    <a:pt x="40" y="108"/>
                    <a:pt x="40" y="108"/>
                    <a:pt x="39" y="108"/>
                  </a:cubicBezTo>
                  <a:cubicBezTo>
                    <a:pt x="39" y="107"/>
                    <a:pt x="38" y="107"/>
                    <a:pt x="38" y="106"/>
                  </a:cubicBezTo>
                  <a:cubicBezTo>
                    <a:pt x="37" y="105"/>
                    <a:pt x="37" y="104"/>
                    <a:pt x="37" y="102"/>
                  </a:cubicBezTo>
                  <a:cubicBezTo>
                    <a:pt x="37" y="102"/>
                    <a:pt x="38" y="101"/>
                    <a:pt x="38" y="101"/>
                  </a:cubicBezTo>
                  <a:cubicBezTo>
                    <a:pt x="38" y="99"/>
                    <a:pt x="39" y="97"/>
                    <a:pt x="41" y="98"/>
                  </a:cubicBezTo>
                  <a:cubicBezTo>
                    <a:pt x="41" y="98"/>
                    <a:pt x="41" y="98"/>
                    <a:pt x="41" y="98"/>
                  </a:cubicBezTo>
                  <a:cubicBezTo>
                    <a:pt x="41" y="98"/>
                    <a:pt x="42" y="98"/>
                    <a:pt x="42" y="98"/>
                  </a:cubicBezTo>
                  <a:cubicBezTo>
                    <a:pt x="43" y="98"/>
                    <a:pt x="43" y="98"/>
                    <a:pt x="43" y="98"/>
                  </a:cubicBezTo>
                  <a:cubicBezTo>
                    <a:pt x="44" y="98"/>
                    <a:pt x="45" y="98"/>
                    <a:pt x="45" y="98"/>
                  </a:cubicBezTo>
                  <a:cubicBezTo>
                    <a:pt x="45" y="97"/>
                    <a:pt x="42" y="95"/>
                    <a:pt x="42" y="95"/>
                  </a:cubicBezTo>
                  <a:cubicBezTo>
                    <a:pt x="41" y="94"/>
                    <a:pt x="40" y="93"/>
                    <a:pt x="39" y="92"/>
                  </a:cubicBezTo>
                  <a:cubicBezTo>
                    <a:pt x="39" y="91"/>
                    <a:pt x="38" y="90"/>
                    <a:pt x="38" y="88"/>
                  </a:cubicBezTo>
                  <a:cubicBezTo>
                    <a:pt x="37" y="88"/>
                    <a:pt x="37" y="88"/>
                    <a:pt x="37" y="87"/>
                  </a:cubicBezTo>
                  <a:cubicBezTo>
                    <a:pt x="36" y="87"/>
                    <a:pt x="36" y="86"/>
                    <a:pt x="36" y="86"/>
                  </a:cubicBezTo>
                  <a:cubicBezTo>
                    <a:pt x="36" y="86"/>
                    <a:pt x="36" y="85"/>
                    <a:pt x="36" y="85"/>
                  </a:cubicBezTo>
                  <a:cubicBezTo>
                    <a:pt x="35" y="84"/>
                    <a:pt x="35" y="84"/>
                    <a:pt x="35" y="84"/>
                  </a:cubicBezTo>
                  <a:cubicBezTo>
                    <a:pt x="34" y="82"/>
                    <a:pt x="34" y="81"/>
                    <a:pt x="33" y="80"/>
                  </a:cubicBezTo>
                  <a:cubicBezTo>
                    <a:pt x="32" y="79"/>
                    <a:pt x="30" y="79"/>
                    <a:pt x="29" y="78"/>
                  </a:cubicBezTo>
                  <a:cubicBezTo>
                    <a:pt x="29" y="78"/>
                    <a:pt x="28" y="78"/>
                    <a:pt x="28" y="78"/>
                  </a:cubicBezTo>
                  <a:cubicBezTo>
                    <a:pt x="27" y="77"/>
                    <a:pt x="26" y="77"/>
                    <a:pt x="26" y="77"/>
                  </a:cubicBezTo>
                  <a:cubicBezTo>
                    <a:pt x="25" y="76"/>
                    <a:pt x="24" y="76"/>
                    <a:pt x="24" y="75"/>
                  </a:cubicBezTo>
                  <a:cubicBezTo>
                    <a:pt x="23" y="75"/>
                    <a:pt x="23" y="75"/>
                    <a:pt x="22" y="75"/>
                  </a:cubicBezTo>
                  <a:cubicBezTo>
                    <a:pt x="21" y="75"/>
                    <a:pt x="19" y="74"/>
                    <a:pt x="18" y="73"/>
                  </a:cubicBezTo>
                  <a:cubicBezTo>
                    <a:pt x="17" y="73"/>
                    <a:pt x="16" y="72"/>
                    <a:pt x="15" y="72"/>
                  </a:cubicBezTo>
                  <a:cubicBezTo>
                    <a:pt x="15" y="71"/>
                    <a:pt x="14" y="71"/>
                    <a:pt x="14" y="71"/>
                  </a:cubicBezTo>
                  <a:cubicBezTo>
                    <a:pt x="13" y="71"/>
                    <a:pt x="13" y="71"/>
                    <a:pt x="13" y="71"/>
                  </a:cubicBezTo>
                  <a:cubicBezTo>
                    <a:pt x="13" y="71"/>
                    <a:pt x="13" y="72"/>
                    <a:pt x="13" y="72"/>
                  </a:cubicBezTo>
                  <a:cubicBezTo>
                    <a:pt x="13" y="74"/>
                    <a:pt x="12" y="75"/>
                    <a:pt x="11" y="76"/>
                  </a:cubicBezTo>
                  <a:cubicBezTo>
                    <a:pt x="11" y="76"/>
                    <a:pt x="10" y="77"/>
                    <a:pt x="10" y="78"/>
                  </a:cubicBezTo>
                  <a:cubicBezTo>
                    <a:pt x="9" y="78"/>
                    <a:pt x="9" y="78"/>
                    <a:pt x="8" y="78"/>
                  </a:cubicBezTo>
                  <a:cubicBezTo>
                    <a:pt x="8" y="78"/>
                    <a:pt x="8" y="78"/>
                    <a:pt x="8" y="78"/>
                  </a:cubicBezTo>
                  <a:cubicBezTo>
                    <a:pt x="6" y="79"/>
                    <a:pt x="5" y="77"/>
                    <a:pt x="3" y="77"/>
                  </a:cubicBezTo>
                  <a:cubicBezTo>
                    <a:pt x="3" y="77"/>
                    <a:pt x="3" y="76"/>
                    <a:pt x="3" y="76"/>
                  </a:cubicBezTo>
                  <a:cubicBezTo>
                    <a:pt x="3" y="76"/>
                    <a:pt x="3" y="76"/>
                    <a:pt x="3" y="76"/>
                  </a:cubicBezTo>
                  <a:cubicBezTo>
                    <a:pt x="3" y="76"/>
                    <a:pt x="3" y="75"/>
                    <a:pt x="3" y="74"/>
                  </a:cubicBezTo>
                  <a:cubicBezTo>
                    <a:pt x="2" y="74"/>
                    <a:pt x="2" y="74"/>
                    <a:pt x="2" y="73"/>
                  </a:cubicBezTo>
                  <a:cubicBezTo>
                    <a:pt x="2" y="73"/>
                    <a:pt x="2" y="73"/>
                    <a:pt x="2" y="72"/>
                  </a:cubicBezTo>
                  <a:cubicBezTo>
                    <a:pt x="2" y="71"/>
                    <a:pt x="2" y="69"/>
                    <a:pt x="2" y="68"/>
                  </a:cubicBezTo>
                  <a:cubicBezTo>
                    <a:pt x="1" y="67"/>
                    <a:pt x="1" y="66"/>
                    <a:pt x="1" y="65"/>
                  </a:cubicBezTo>
                  <a:cubicBezTo>
                    <a:pt x="1" y="65"/>
                    <a:pt x="1" y="64"/>
                    <a:pt x="1" y="64"/>
                  </a:cubicBezTo>
                  <a:cubicBezTo>
                    <a:pt x="1" y="63"/>
                    <a:pt x="1" y="62"/>
                    <a:pt x="0" y="62"/>
                  </a:cubicBezTo>
                  <a:cubicBezTo>
                    <a:pt x="0" y="61"/>
                    <a:pt x="1" y="61"/>
                    <a:pt x="1" y="61"/>
                  </a:cubicBezTo>
                  <a:cubicBezTo>
                    <a:pt x="0" y="60"/>
                    <a:pt x="0" y="59"/>
                    <a:pt x="0" y="58"/>
                  </a:cubicBezTo>
                  <a:cubicBezTo>
                    <a:pt x="0" y="58"/>
                    <a:pt x="0" y="58"/>
                    <a:pt x="0" y="58"/>
                  </a:cubicBezTo>
                  <a:cubicBezTo>
                    <a:pt x="0" y="57"/>
                    <a:pt x="0" y="57"/>
                    <a:pt x="0" y="57"/>
                  </a:cubicBezTo>
                  <a:cubicBezTo>
                    <a:pt x="0" y="57"/>
                    <a:pt x="0" y="57"/>
                    <a:pt x="0" y="57"/>
                  </a:cubicBezTo>
                  <a:cubicBezTo>
                    <a:pt x="0" y="57"/>
                    <a:pt x="0" y="57"/>
                    <a:pt x="0" y="57"/>
                  </a:cubicBezTo>
                  <a:cubicBezTo>
                    <a:pt x="0" y="57"/>
                    <a:pt x="0" y="57"/>
                    <a:pt x="0" y="57"/>
                  </a:cubicBezTo>
                  <a:cubicBezTo>
                    <a:pt x="0" y="57"/>
                    <a:pt x="0" y="56"/>
                    <a:pt x="0" y="56"/>
                  </a:cubicBezTo>
                  <a:cubicBezTo>
                    <a:pt x="0" y="55"/>
                    <a:pt x="0" y="54"/>
                    <a:pt x="0" y="53"/>
                  </a:cubicBezTo>
                  <a:cubicBezTo>
                    <a:pt x="0" y="53"/>
                    <a:pt x="0" y="53"/>
                    <a:pt x="0" y="52"/>
                  </a:cubicBezTo>
                  <a:cubicBezTo>
                    <a:pt x="0" y="52"/>
                    <a:pt x="0" y="52"/>
                    <a:pt x="0" y="51"/>
                  </a:cubicBezTo>
                  <a:cubicBezTo>
                    <a:pt x="0" y="51"/>
                    <a:pt x="0" y="51"/>
                    <a:pt x="0" y="50"/>
                  </a:cubicBezTo>
                  <a:cubicBezTo>
                    <a:pt x="0" y="50"/>
                    <a:pt x="0" y="50"/>
                    <a:pt x="0" y="49"/>
                  </a:cubicBezTo>
                  <a:cubicBezTo>
                    <a:pt x="0" y="48"/>
                    <a:pt x="0" y="48"/>
                    <a:pt x="0" y="47"/>
                  </a:cubicBezTo>
                  <a:cubicBezTo>
                    <a:pt x="0" y="46"/>
                    <a:pt x="0" y="46"/>
                    <a:pt x="0" y="45"/>
                  </a:cubicBezTo>
                  <a:cubicBezTo>
                    <a:pt x="0" y="45"/>
                    <a:pt x="0" y="43"/>
                    <a:pt x="0" y="43"/>
                  </a:cubicBezTo>
                  <a:cubicBezTo>
                    <a:pt x="0" y="43"/>
                    <a:pt x="0" y="43"/>
                    <a:pt x="0" y="43"/>
                  </a:cubicBezTo>
                  <a:cubicBezTo>
                    <a:pt x="0" y="42"/>
                    <a:pt x="0" y="41"/>
                    <a:pt x="0" y="40"/>
                  </a:cubicBezTo>
                  <a:cubicBezTo>
                    <a:pt x="0" y="40"/>
                    <a:pt x="0" y="39"/>
                    <a:pt x="0" y="39"/>
                  </a:cubicBezTo>
                  <a:cubicBezTo>
                    <a:pt x="0" y="38"/>
                    <a:pt x="0" y="38"/>
                    <a:pt x="0" y="38"/>
                  </a:cubicBezTo>
                  <a:cubicBezTo>
                    <a:pt x="0" y="38"/>
                    <a:pt x="0" y="38"/>
                    <a:pt x="0" y="38"/>
                  </a:cubicBezTo>
                  <a:cubicBezTo>
                    <a:pt x="0" y="37"/>
                    <a:pt x="0" y="36"/>
                    <a:pt x="0" y="35"/>
                  </a:cubicBezTo>
                  <a:cubicBezTo>
                    <a:pt x="0" y="35"/>
                    <a:pt x="0" y="34"/>
                    <a:pt x="0" y="33"/>
                  </a:cubicBezTo>
                  <a:cubicBezTo>
                    <a:pt x="0" y="33"/>
                    <a:pt x="0" y="33"/>
                    <a:pt x="0" y="33"/>
                  </a:cubicBezTo>
                  <a:cubicBezTo>
                    <a:pt x="0" y="32"/>
                    <a:pt x="0" y="32"/>
                    <a:pt x="0" y="31"/>
                  </a:cubicBezTo>
                  <a:cubicBezTo>
                    <a:pt x="0" y="31"/>
                    <a:pt x="1" y="30"/>
                    <a:pt x="1" y="30"/>
                  </a:cubicBezTo>
                  <a:cubicBezTo>
                    <a:pt x="1" y="30"/>
                    <a:pt x="1" y="29"/>
                    <a:pt x="1" y="29"/>
                  </a:cubicBezTo>
                  <a:cubicBezTo>
                    <a:pt x="1" y="28"/>
                    <a:pt x="1" y="28"/>
                    <a:pt x="1" y="27"/>
                  </a:cubicBezTo>
                  <a:cubicBezTo>
                    <a:pt x="1" y="26"/>
                    <a:pt x="1" y="25"/>
                    <a:pt x="2" y="24"/>
                  </a:cubicBezTo>
                  <a:cubicBezTo>
                    <a:pt x="2" y="23"/>
                    <a:pt x="2" y="22"/>
                    <a:pt x="2" y="22"/>
                  </a:cubicBezTo>
                  <a:cubicBezTo>
                    <a:pt x="2" y="21"/>
                    <a:pt x="2" y="21"/>
                    <a:pt x="2" y="20"/>
                  </a:cubicBezTo>
                  <a:cubicBezTo>
                    <a:pt x="2" y="20"/>
                    <a:pt x="2" y="19"/>
                    <a:pt x="2" y="19"/>
                  </a:cubicBezTo>
                  <a:cubicBezTo>
                    <a:pt x="2" y="18"/>
                    <a:pt x="2" y="18"/>
                    <a:pt x="2" y="17"/>
                  </a:cubicBezTo>
                  <a:cubicBezTo>
                    <a:pt x="2" y="17"/>
                    <a:pt x="2" y="16"/>
                    <a:pt x="2" y="16"/>
                  </a:cubicBezTo>
                  <a:cubicBezTo>
                    <a:pt x="2" y="16"/>
                    <a:pt x="2" y="15"/>
                    <a:pt x="2" y="15"/>
                  </a:cubicBezTo>
                  <a:cubicBezTo>
                    <a:pt x="2" y="14"/>
                    <a:pt x="2" y="14"/>
                    <a:pt x="2" y="14"/>
                  </a:cubicBezTo>
                  <a:cubicBezTo>
                    <a:pt x="3" y="13"/>
                    <a:pt x="3" y="12"/>
                    <a:pt x="3" y="12"/>
                  </a:cubicBezTo>
                  <a:cubicBezTo>
                    <a:pt x="3" y="11"/>
                    <a:pt x="3" y="10"/>
                    <a:pt x="3" y="9"/>
                  </a:cubicBezTo>
                  <a:cubicBezTo>
                    <a:pt x="3" y="8"/>
                    <a:pt x="4" y="7"/>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8" name="Freeform 16"/>
            <p:cNvSpPr>
              <a:spLocks noEditPoints="1"/>
            </p:cNvSpPr>
            <p:nvPr/>
          </p:nvSpPr>
          <p:spPr bwMode="auto">
            <a:xfrm>
              <a:off x="5203825" y="2532063"/>
              <a:ext cx="1790700" cy="1793875"/>
            </a:xfrm>
            <a:custGeom>
              <a:avLst/>
              <a:gdLst>
                <a:gd name="T0" fmla="*/ 329 w 658"/>
                <a:gd name="T1" fmla="*/ 0 h 658"/>
                <a:gd name="T2" fmla="*/ 658 w 658"/>
                <a:gd name="T3" fmla="*/ 329 h 658"/>
                <a:gd name="T4" fmla="*/ 638 w 658"/>
                <a:gd name="T5" fmla="*/ 440 h 658"/>
                <a:gd name="T6" fmla="*/ 620 w 658"/>
                <a:gd name="T7" fmla="*/ 435 h 658"/>
                <a:gd name="T8" fmla="*/ 638 w 658"/>
                <a:gd name="T9" fmla="*/ 329 h 658"/>
                <a:gd name="T10" fmla="*/ 329 w 658"/>
                <a:gd name="T11" fmla="*/ 20 h 658"/>
                <a:gd name="T12" fmla="*/ 227 w 658"/>
                <a:gd name="T13" fmla="*/ 37 h 658"/>
                <a:gd name="T14" fmla="*/ 219 w 658"/>
                <a:gd name="T15" fmla="*/ 19 h 658"/>
                <a:gd name="T16" fmla="*/ 329 w 658"/>
                <a:gd name="T17" fmla="*/ 0 h 658"/>
                <a:gd name="T18" fmla="*/ 581 w 658"/>
                <a:gd name="T19" fmla="*/ 540 h 658"/>
                <a:gd name="T20" fmla="*/ 329 w 658"/>
                <a:gd name="T21" fmla="*/ 658 h 658"/>
                <a:gd name="T22" fmla="*/ 0 w 658"/>
                <a:gd name="T23" fmla="*/ 329 h 658"/>
                <a:gd name="T24" fmla="*/ 9 w 658"/>
                <a:gd name="T25" fmla="*/ 251 h 658"/>
                <a:gd name="T26" fmla="*/ 25 w 658"/>
                <a:gd name="T27" fmla="*/ 268 h 658"/>
                <a:gd name="T28" fmla="*/ 19 w 658"/>
                <a:gd name="T29" fmla="*/ 329 h 658"/>
                <a:gd name="T30" fmla="*/ 329 w 658"/>
                <a:gd name="T31" fmla="*/ 639 h 658"/>
                <a:gd name="T32" fmla="*/ 555 w 658"/>
                <a:gd name="T33" fmla="*/ 540 h 658"/>
                <a:gd name="T34" fmla="*/ 581 w 658"/>
                <a:gd name="T35" fmla="*/ 540 h 658"/>
                <a:gd name="T36" fmla="*/ 29 w 658"/>
                <a:gd name="T37" fmla="*/ 194 h 658"/>
                <a:gd name="T38" fmla="*/ 116 w 658"/>
                <a:gd name="T39" fmla="*/ 79 h 658"/>
                <a:gd name="T40" fmla="*/ 126 w 658"/>
                <a:gd name="T41" fmla="*/ 95 h 658"/>
                <a:gd name="T42" fmla="*/ 49 w 658"/>
                <a:gd name="T43" fmla="*/ 196 h 658"/>
                <a:gd name="T44" fmla="*/ 29 w 658"/>
                <a:gd name="T45" fmla="*/ 194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8" h="658">
                  <a:moveTo>
                    <a:pt x="329" y="0"/>
                  </a:moveTo>
                  <a:cubicBezTo>
                    <a:pt x="510" y="0"/>
                    <a:pt x="658" y="148"/>
                    <a:pt x="658" y="329"/>
                  </a:cubicBezTo>
                  <a:cubicBezTo>
                    <a:pt x="658" y="368"/>
                    <a:pt x="651" y="405"/>
                    <a:pt x="638" y="440"/>
                  </a:cubicBezTo>
                  <a:cubicBezTo>
                    <a:pt x="620" y="435"/>
                    <a:pt x="620" y="435"/>
                    <a:pt x="620" y="435"/>
                  </a:cubicBezTo>
                  <a:cubicBezTo>
                    <a:pt x="632" y="402"/>
                    <a:pt x="638" y="366"/>
                    <a:pt x="638" y="329"/>
                  </a:cubicBezTo>
                  <a:cubicBezTo>
                    <a:pt x="638" y="159"/>
                    <a:pt x="499" y="20"/>
                    <a:pt x="329" y="20"/>
                  </a:cubicBezTo>
                  <a:cubicBezTo>
                    <a:pt x="293" y="20"/>
                    <a:pt x="259" y="26"/>
                    <a:pt x="227" y="37"/>
                  </a:cubicBezTo>
                  <a:cubicBezTo>
                    <a:pt x="225" y="31"/>
                    <a:pt x="222" y="25"/>
                    <a:pt x="219" y="19"/>
                  </a:cubicBezTo>
                  <a:cubicBezTo>
                    <a:pt x="253" y="7"/>
                    <a:pt x="290" y="0"/>
                    <a:pt x="329" y="0"/>
                  </a:cubicBezTo>
                  <a:close/>
                  <a:moveTo>
                    <a:pt x="581" y="540"/>
                  </a:moveTo>
                  <a:cubicBezTo>
                    <a:pt x="521" y="612"/>
                    <a:pt x="430" y="658"/>
                    <a:pt x="329" y="658"/>
                  </a:cubicBezTo>
                  <a:cubicBezTo>
                    <a:pt x="148" y="658"/>
                    <a:pt x="0" y="510"/>
                    <a:pt x="0" y="329"/>
                  </a:cubicBezTo>
                  <a:cubicBezTo>
                    <a:pt x="0" y="302"/>
                    <a:pt x="3" y="276"/>
                    <a:pt x="9" y="251"/>
                  </a:cubicBezTo>
                  <a:cubicBezTo>
                    <a:pt x="25" y="268"/>
                    <a:pt x="25" y="268"/>
                    <a:pt x="25" y="268"/>
                  </a:cubicBezTo>
                  <a:cubicBezTo>
                    <a:pt x="21" y="288"/>
                    <a:pt x="19" y="308"/>
                    <a:pt x="19" y="329"/>
                  </a:cubicBezTo>
                  <a:cubicBezTo>
                    <a:pt x="19" y="500"/>
                    <a:pt x="158" y="639"/>
                    <a:pt x="329" y="639"/>
                  </a:cubicBezTo>
                  <a:cubicBezTo>
                    <a:pt x="418" y="639"/>
                    <a:pt x="499" y="601"/>
                    <a:pt x="555" y="540"/>
                  </a:cubicBezTo>
                  <a:cubicBezTo>
                    <a:pt x="581" y="540"/>
                    <a:pt x="581" y="540"/>
                    <a:pt x="581" y="540"/>
                  </a:cubicBezTo>
                  <a:close/>
                  <a:moveTo>
                    <a:pt x="29" y="194"/>
                  </a:moveTo>
                  <a:cubicBezTo>
                    <a:pt x="49" y="150"/>
                    <a:pt x="79" y="110"/>
                    <a:pt x="116" y="79"/>
                  </a:cubicBezTo>
                  <a:cubicBezTo>
                    <a:pt x="118" y="85"/>
                    <a:pt x="122" y="90"/>
                    <a:pt x="126" y="95"/>
                  </a:cubicBezTo>
                  <a:cubicBezTo>
                    <a:pt x="94" y="123"/>
                    <a:pt x="68" y="157"/>
                    <a:pt x="49" y="196"/>
                  </a:cubicBezTo>
                  <a:cubicBezTo>
                    <a:pt x="29" y="194"/>
                    <a:pt x="29" y="194"/>
                    <a:pt x="29"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 name="Freeform 17"/>
            <p:cNvSpPr>
              <a:spLocks/>
            </p:cNvSpPr>
            <p:nvPr/>
          </p:nvSpPr>
          <p:spPr bwMode="auto">
            <a:xfrm>
              <a:off x="5805488" y="4481513"/>
              <a:ext cx="165100" cy="215900"/>
            </a:xfrm>
            <a:custGeom>
              <a:avLst/>
              <a:gdLst>
                <a:gd name="T0" fmla="*/ 52 w 61"/>
                <a:gd name="T1" fmla="*/ 58 h 79"/>
                <a:gd name="T2" fmla="*/ 51 w 61"/>
                <a:gd name="T3" fmla="*/ 60 h 79"/>
                <a:gd name="T4" fmla="*/ 51 w 61"/>
                <a:gd name="T5" fmla="*/ 62 h 79"/>
                <a:gd name="T6" fmla="*/ 50 w 61"/>
                <a:gd name="T7" fmla="*/ 64 h 79"/>
                <a:gd name="T8" fmla="*/ 49 w 61"/>
                <a:gd name="T9" fmla="*/ 66 h 79"/>
                <a:gd name="T10" fmla="*/ 48 w 61"/>
                <a:gd name="T11" fmla="*/ 67 h 79"/>
                <a:gd name="T12" fmla="*/ 44 w 61"/>
                <a:gd name="T13" fmla="*/ 73 h 79"/>
                <a:gd name="T14" fmla="*/ 39 w 61"/>
                <a:gd name="T15" fmla="*/ 76 h 79"/>
                <a:gd name="T16" fmla="*/ 36 w 61"/>
                <a:gd name="T17" fmla="*/ 77 h 79"/>
                <a:gd name="T18" fmla="*/ 33 w 61"/>
                <a:gd name="T19" fmla="*/ 78 h 79"/>
                <a:gd name="T20" fmla="*/ 29 w 61"/>
                <a:gd name="T21" fmla="*/ 79 h 79"/>
                <a:gd name="T22" fmla="*/ 21 w 61"/>
                <a:gd name="T23" fmla="*/ 78 h 79"/>
                <a:gd name="T24" fmla="*/ 17 w 61"/>
                <a:gd name="T25" fmla="*/ 77 h 79"/>
                <a:gd name="T26" fmla="*/ 11 w 61"/>
                <a:gd name="T27" fmla="*/ 74 h 79"/>
                <a:gd name="T28" fmla="*/ 8 w 61"/>
                <a:gd name="T29" fmla="*/ 72 h 79"/>
                <a:gd name="T30" fmla="*/ 6 w 61"/>
                <a:gd name="T31" fmla="*/ 70 h 79"/>
                <a:gd name="T32" fmla="*/ 4 w 61"/>
                <a:gd name="T33" fmla="*/ 67 h 79"/>
                <a:gd name="T34" fmla="*/ 1 w 61"/>
                <a:gd name="T35" fmla="*/ 62 h 79"/>
                <a:gd name="T36" fmla="*/ 0 w 61"/>
                <a:gd name="T37" fmla="*/ 58 h 79"/>
                <a:gd name="T38" fmla="*/ 0 w 61"/>
                <a:gd name="T39" fmla="*/ 58 h 79"/>
                <a:gd name="T40" fmla="*/ 0 w 61"/>
                <a:gd name="T41" fmla="*/ 54 h 79"/>
                <a:gd name="T42" fmla="*/ 0 w 61"/>
                <a:gd name="T43" fmla="*/ 54 h 79"/>
                <a:gd name="T44" fmla="*/ 0 w 61"/>
                <a:gd name="T45" fmla="*/ 50 h 79"/>
                <a:gd name="T46" fmla="*/ 1 w 61"/>
                <a:gd name="T47" fmla="*/ 48 h 79"/>
                <a:gd name="T48" fmla="*/ 1 w 61"/>
                <a:gd name="T49" fmla="*/ 45 h 79"/>
                <a:gd name="T50" fmla="*/ 1 w 61"/>
                <a:gd name="T51" fmla="*/ 45 h 79"/>
                <a:gd name="T52" fmla="*/ 10 w 61"/>
                <a:gd name="T53" fmla="*/ 1 h 79"/>
                <a:gd name="T54" fmla="*/ 12 w 61"/>
                <a:gd name="T55" fmla="*/ 0 h 79"/>
                <a:gd name="T56" fmla="*/ 23 w 61"/>
                <a:gd name="T57" fmla="*/ 2 h 79"/>
                <a:gd name="T58" fmla="*/ 14 w 61"/>
                <a:gd name="T59" fmla="*/ 49 h 79"/>
                <a:gd name="T60" fmla="*/ 15 w 61"/>
                <a:gd name="T61" fmla="*/ 61 h 79"/>
                <a:gd name="T62" fmla="*/ 18 w 61"/>
                <a:gd name="T63" fmla="*/ 65 h 79"/>
                <a:gd name="T64" fmla="*/ 34 w 61"/>
                <a:gd name="T65" fmla="*/ 65 h 79"/>
                <a:gd name="T66" fmla="*/ 39 w 61"/>
                <a:gd name="T67" fmla="*/ 54 h 79"/>
                <a:gd name="T68" fmla="*/ 48 w 61"/>
                <a:gd name="T69" fmla="*/ 7 h 79"/>
                <a:gd name="T70" fmla="*/ 60 w 61"/>
                <a:gd name="T71" fmla="*/ 9 h 79"/>
                <a:gd name="T72" fmla="*/ 61 w 61"/>
                <a:gd name="T73"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79">
                  <a:moveTo>
                    <a:pt x="52" y="55"/>
                  </a:moveTo>
                  <a:cubicBezTo>
                    <a:pt x="52" y="56"/>
                    <a:pt x="52" y="57"/>
                    <a:pt x="52" y="58"/>
                  </a:cubicBezTo>
                  <a:cubicBezTo>
                    <a:pt x="52" y="58"/>
                    <a:pt x="52" y="58"/>
                    <a:pt x="52" y="58"/>
                  </a:cubicBezTo>
                  <a:cubicBezTo>
                    <a:pt x="52" y="58"/>
                    <a:pt x="52" y="59"/>
                    <a:pt x="51" y="60"/>
                  </a:cubicBezTo>
                  <a:cubicBezTo>
                    <a:pt x="51" y="60"/>
                    <a:pt x="51" y="60"/>
                    <a:pt x="51" y="60"/>
                  </a:cubicBezTo>
                  <a:cubicBezTo>
                    <a:pt x="51" y="61"/>
                    <a:pt x="51" y="61"/>
                    <a:pt x="51" y="62"/>
                  </a:cubicBezTo>
                  <a:cubicBezTo>
                    <a:pt x="51" y="62"/>
                    <a:pt x="51" y="62"/>
                    <a:pt x="51" y="62"/>
                  </a:cubicBezTo>
                  <a:cubicBezTo>
                    <a:pt x="51" y="63"/>
                    <a:pt x="50" y="63"/>
                    <a:pt x="50" y="64"/>
                  </a:cubicBezTo>
                  <a:cubicBezTo>
                    <a:pt x="50" y="64"/>
                    <a:pt x="50" y="64"/>
                    <a:pt x="50" y="64"/>
                  </a:cubicBezTo>
                  <a:cubicBezTo>
                    <a:pt x="50" y="64"/>
                    <a:pt x="50" y="65"/>
                    <a:pt x="49" y="66"/>
                  </a:cubicBezTo>
                  <a:cubicBezTo>
                    <a:pt x="49" y="66"/>
                    <a:pt x="49" y="66"/>
                    <a:pt x="49" y="66"/>
                  </a:cubicBezTo>
                  <a:cubicBezTo>
                    <a:pt x="49" y="66"/>
                    <a:pt x="49" y="67"/>
                    <a:pt x="48" y="67"/>
                  </a:cubicBezTo>
                  <a:cubicBezTo>
                    <a:pt x="48" y="68"/>
                    <a:pt x="47" y="70"/>
                    <a:pt x="46" y="71"/>
                  </a:cubicBezTo>
                  <a:cubicBezTo>
                    <a:pt x="45" y="71"/>
                    <a:pt x="45" y="72"/>
                    <a:pt x="44" y="73"/>
                  </a:cubicBezTo>
                  <a:cubicBezTo>
                    <a:pt x="43" y="73"/>
                    <a:pt x="43" y="74"/>
                    <a:pt x="42" y="75"/>
                  </a:cubicBezTo>
                  <a:cubicBezTo>
                    <a:pt x="41" y="75"/>
                    <a:pt x="40" y="76"/>
                    <a:pt x="39" y="76"/>
                  </a:cubicBezTo>
                  <a:cubicBezTo>
                    <a:pt x="39" y="76"/>
                    <a:pt x="39" y="76"/>
                    <a:pt x="39" y="76"/>
                  </a:cubicBezTo>
                  <a:cubicBezTo>
                    <a:pt x="38" y="77"/>
                    <a:pt x="37" y="77"/>
                    <a:pt x="36" y="77"/>
                  </a:cubicBezTo>
                  <a:cubicBezTo>
                    <a:pt x="36" y="77"/>
                    <a:pt x="36" y="77"/>
                    <a:pt x="36" y="77"/>
                  </a:cubicBezTo>
                  <a:cubicBezTo>
                    <a:pt x="35" y="78"/>
                    <a:pt x="34" y="78"/>
                    <a:pt x="33" y="78"/>
                  </a:cubicBezTo>
                  <a:cubicBezTo>
                    <a:pt x="33" y="78"/>
                    <a:pt x="33" y="78"/>
                    <a:pt x="33" y="78"/>
                  </a:cubicBezTo>
                  <a:cubicBezTo>
                    <a:pt x="32" y="78"/>
                    <a:pt x="31" y="79"/>
                    <a:pt x="29" y="79"/>
                  </a:cubicBezTo>
                  <a:cubicBezTo>
                    <a:pt x="28" y="79"/>
                    <a:pt x="27" y="79"/>
                    <a:pt x="26" y="79"/>
                  </a:cubicBezTo>
                  <a:cubicBezTo>
                    <a:pt x="24" y="78"/>
                    <a:pt x="23" y="78"/>
                    <a:pt x="21" y="78"/>
                  </a:cubicBezTo>
                  <a:cubicBezTo>
                    <a:pt x="20" y="78"/>
                    <a:pt x="19" y="77"/>
                    <a:pt x="17" y="77"/>
                  </a:cubicBezTo>
                  <a:cubicBezTo>
                    <a:pt x="17" y="77"/>
                    <a:pt x="17" y="77"/>
                    <a:pt x="17" y="77"/>
                  </a:cubicBezTo>
                  <a:cubicBezTo>
                    <a:pt x="16" y="77"/>
                    <a:pt x="15" y="76"/>
                    <a:pt x="14" y="76"/>
                  </a:cubicBezTo>
                  <a:cubicBezTo>
                    <a:pt x="13" y="75"/>
                    <a:pt x="11" y="74"/>
                    <a:pt x="11" y="74"/>
                  </a:cubicBezTo>
                  <a:cubicBezTo>
                    <a:pt x="11" y="74"/>
                    <a:pt x="11" y="74"/>
                    <a:pt x="11" y="74"/>
                  </a:cubicBezTo>
                  <a:cubicBezTo>
                    <a:pt x="10" y="73"/>
                    <a:pt x="9" y="72"/>
                    <a:pt x="8" y="72"/>
                  </a:cubicBezTo>
                  <a:cubicBezTo>
                    <a:pt x="8" y="72"/>
                    <a:pt x="8" y="72"/>
                    <a:pt x="8" y="72"/>
                  </a:cubicBezTo>
                  <a:cubicBezTo>
                    <a:pt x="7" y="71"/>
                    <a:pt x="6" y="70"/>
                    <a:pt x="6" y="70"/>
                  </a:cubicBezTo>
                  <a:cubicBezTo>
                    <a:pt x="6" y="70"/>
                    <a:pt x="6" y="70"/>
                    <a:pt x="6" y="70"/>
                  </a:cubicBezTo>
                  <a:cubicBezTo>
                    <a:pt x="5" y="69"/>
                    <a:pt x="4" y="68"/>
                    <a:pt x="4" y="67"/>
                  </a:cubicBezTo>
                  <a:cubicBezTo>
                    <a:pt x="3" y="66"/>
                    <a:pt x="3" y="65"/>
                    <a:pt x="2" y="65"/>
                  </a:cubicBezTo>
                  <a:cubicBezTo>
                    <a:pt x="2" y="64"/>
                    <a:pt x="2" y="63"/>
                    <a:pt x="1" y="62"/>
                  </a:cubicBezTo>
                  <a:cubicBezTo>
                    <a:pt x="1" y="61"/>
                    <a:pt x="1" y="59"/>
                    <a:pt x="0" y="58"/>
                  </a:cubicBezTo>
                  <a:cubicBezTo>
                    <a:pt x="0" y="58"/>
                    <a:pt x="0" y="58"/>
                    <a:pt x="0" y="58"/>
                  </a:cubicBezTo>
                  <a:cubicBezTo>
                    <a:pt x="0" y="58"/>
                    <a:pt x="0" y="58"/>
                    <a:pt x="0" y="58"/>
                  </a:cubicBezTo>
                  <a:cubicBezTo>
                    <a:pt x="0" y="58"/>
                    <a:pt x="0" y="58"/>
                    <a:pt x="0" y="58"/>
                  </a:cubicBezTo>
                  <a:cubicBezTo>
                    <a:pt x="0" y="57"/>
                    <a:pt x="0" y="55"/>
                    <a:pt x="0" y="54"/>
                  </a:cubicBezTo>
                  <a:cubicBezTo>
                    <a:pt x="0" y="54"/>
                    <a:pt x="0" y="54"/>
                    <a:pt x="0" y="54"/>
                  </a:cubicBezTo>
                  <a:cubicBezTo>
                    <a:pt x="0" y="54"/>
                    <a:pt x="0" y="54"/>
                    <a:pt x="0" y="54"/>
                  </a:cubicBezTo>
                  <a:cubicBezTo>
                    <a:pt x="0" y="54"/>
                    <a:pt x="0" y="54"/>
                    <a:pt x="0" y="54"/>
                  </a:cubicBezTo>
                  <a:cubicBezTo>
                    <a:pt x="0" y="53"/>
                    <a:pt x="0" y="53"/>
                    <a:pt x="0" y="52"/>
                  </a:cubicBezTo>
                  <a:cubicBezTo>
                    <a:pt x="0" y="51"/>
                    <a:pt x="0" y="51"/>
                    <a:pt x="0" y="50"/>
                  </a:cubicBezTo>
                  <a:cubicBezTo>
                    <a:pt x="0" y="50"/>
                    <a:pt x="0" y="50"/>
                    <a:pt x="0" y="50"/>
                  </a:cubicBezTo>
                  <a:cubicBezTo>
                    <a:pt x="1" y="49"/>
                    <a:pt x="1" y="48"/>
                    <a:pt x="1" y="48"/>
                  </a:cubicBezTo>
                  <a:cubicBezTo>
                    <a:pt x="1" y="48"/>
                    <a:pt x="1" y="48"/>
                    <a:pt x="1" y="48"/>
                  </a:cubicBezTo>
                  <a:cubicBezTo>
                    <a:pt x="1" y="47"/>
                    <a:pt x="1" y="46"/>
                    <a:pt x="1" y="45"/>
                  </a:cubicBezTo>
                  <a:cubicBezTo>
                    <a:pt x="1" y="45"/>
                    <a:pt x="1" y="45"/>
                    <a:pt x="1" y="45"/>
                  </a:cubicBezTo>
                  <a:cubicBezTo>
                    <a:pt x="1" y="45"/>
                    <a:pt x="1" y="45"/>
                    <a:pt x="1" y="45"/>
                  </a:cubicBezTo>
                  <a:cubicBezTo>
                    <a:pt x="1" y="45"/>
                    <a:pt x="1" y="45"/>
                    <a:pt x="1" y="45"/>
                  </a:cubicBezTo>
                  <a:cubicBezTo>
                    <a:pt x="10" y="1"/>
                    <a:pt x="10" y="1"/>
                    <a:pt x="10" y="1"/>
                  </a:cubicBezTo>
                  <a:cubicBezTo>
                    <a:pt x="10" y="0"/>
                    <a:pt x="10" y="0"/>
                    <a:pt x="10" y="0"/>
                  </a:cubicBezTo>
                  <a:cubicBezTo>
                    <a:pt x="12" y="0"/>
                    <a:pt x="12" y="0"/>
                    <a:pt x="12" y="0"/>
                  </a:cubicBezTo>
                  <a:cubicBezTo>
                    <a:pt x="21" y="2"/>
                    <a:pt x="21" y="2"/>
                    <a:pt x="21" y="2"/>
                  </a:cubicBezTo>
                  <a:cubicBezTo>
                    <a:pt x="23" y="2"/>
                    <a:pt x="23" y="2"/>
                    <a:pt x="23" y="2"/>
                  </a:cubicBezTo>
                  <a:cubicBezTo>
                    <a:pt x="23" y="4"/>
                    <a:pt x="23" y="4"/>
                    <a:pt x="23" y="4"/>
                  </a:cubicBezTo>
                  <a:cubicBezTo>
                    <a:pt x="14" y="49"/>
                    <a:pt x="14" y="49"/>
                    <a:pt x="14" y="49"/>
                  </a:cubicBezTo>
                  <a:cubicBezTo>
                    <a:pt x="13" y="51"/>
                    <a:pt x="13" y="54"/>
                    <a:pt x="13" y="56"/>
                  </a:cubicBezTo>
                  <a:cubicBezTo>
                    <a:pt x="14" y="58"/>
                    <a:pt x="14" y="60"/>
                    <a:pt x="15" y="61"/>
                  </a:cubicBezTo>
                  <a:cubicBezTo>
                    <a:pt x="15" y="61"/>
                    <a:pt x="15" y="61"/>
                    <a:pt x="15" y="61"/>
                  </a:cubicBezTo>
                  <a:cubicBezTo>
                    <a:pt x="16" y="63"/>
                    <a:pt x="17" y="64"/>
                    <a:pt x="18" y="65"/>
                  </a:cubicBezTo>
                  <a:cubicBezTo>
                    <a:pt x="20" y="66"/>
                    <a:pt x="21" y="67"/>
                    <a:pt x="23" y="67"/>
                  </a:cubicBezTo>
                  <a:cubicBezTo>
                    <a:pt x="27" y="68"/>
                    <a:pt x="31" y="67"/>
                    <a:pt x="34" y="65"/>
                  </a:cubicBezTo>
                  <a:cubicBezTo>
                    <a:pt x="35" y="64"/>
                    <a:pt x="36" y="62"/>
                    <a:pt x="37" y="61"/>
                  </a:cubicBezTo>
                  <a:cubicBezTo>
                    <a:pt x="38" y="59"/>
                    <a:pt x="39" y="56"/>
                    <a:pt x="39" y="54"/>
                  </a:cubicBezTo>
                  <a:cubicBezTo>
                    <a:pt x="48" y="9"/>
                    <a:pt x="48" y="9"/>
                    <a:pt x="48" y="9"/>
                  </a:cubicBezTo>
                  <a:cubicBezTo>
                    <a:pt x="48" y="7"/>
                    <a:pt x="48" y="7"/>
                    <a:pt x="48" y="7"/>
                  </a:cubicBezTo>
                  <a:cubicBezTo>
                    <a:pt x="50" y="7"/>
                    <a:pt x="50" y="7"/>
                    <a:pt x="50" y="7"/>
                  </a:cubicBezTo>
                  <a:cubicBezTo>
                    <a:pt x="60" y="9"/>
                    <a:pt x="60" y="9"/>
                    <a:pt x="60" y="9"/>
                  </a:cubicBezTo>
                  <a:cubicBezTo>
                    <a:pt x="61" y="10"/>
                    <a:pt x="61" y="10"/>
                    <a:pt x="61" y="10"/>
                  </a:cubicBezTo>
                  <a:cubicBezTo>
                    <a:pt x="61" y="11"/>
                    <a:pt x="61" y="11"/>
                    <a:pt x="61" y="11"/>
                  </a:cubicBezTo>
                  <a:cubicBezTo>
                    <a:pt x="52" y="55"/>
                    <a:pt x="52" y="55"/>
                    <a:pt x="52"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0" name="Freeform 18"/>
            <p:cNvSpPr>
              <a:spLocks/>
            </p:cNvSpPr>
            <p:nvPr/>
          </p:nvSpPr>
          <p:spPr bwMode="auto">
            <a:xfrm>
              <a:off x="6019800" y="4511675"/>
              <a:ext cx="149225" cy="201613"/>
            </a:xfrm>
            <a:custGeom>
              <a:avLst/>
              <a:gdLst>
                <a:gd name="T0" fmla="*/ 0 w 94"/>
                <a:gd name="T1" fmla="*/ 0 h 127"/>
                <a:gd name="T2" fmla="*/ 3 w 94"/>
                <a:gd name="T3" fmla="*/ 0 h 127"/>
                <a:gd name="T4" fmla="*/ 24 w 94"/>
                <a:gd name="T5" fmla="*/ 0 h 127"/>
                <a:gd name="T6" fmla="*/ 26 w 94"/>
                <a:gd name="T7" fmla="*/ 0 h 127"/>
                <a:gd name="T8" fmla="*/ 26 w 94"/>
                <a:gd name="T9" fmla="*/ 2 h 127"/>
                <a:gd name="T10" fmla="*/ 72 w 94"/>
                <a:gd name="T11" fmla="*/ 91 h 127"/>
                <a:gd name="T12" fmla="*/ 72 w 94"/>
                <a:gd name="T13" fmla="*/ 2 h 127"/>
                <a:gd name="T14" fmla="*/ 72 w 94"/>
                <a:gd name="T15" fmla="*/ 0 h 127"/>
                <a:gd name="T16" fmla="*/ 74 w 94"/>
                <a:gd name="T17" fmla="*/ 0 h 127"/>
                <a:gd name="T18" fmla="*/ 91 w 94"/>
                <a:gd name="T19" fmla="*/ 0 h 127"/>
                <a:gd name="T20" fmla="*/ 93 w 94"/>
                <a:gd name="T21" fmla="*/ 0 h 127"/>
                <a:gd name="T22" fmla="*/ 93 w 94"/>
                <a:gd name="T23" fmla="*/ 2 h 127"/>
                <a:gd name="T24" fmla="*/ 94 w 94"/>
                <a:gd name="T25" fmla="*/ 124 h 127"/>
                <a:gd name="T26" fmla="*/ 94 w 94"/>
                <a:gd name="T27" fmla="*/ 127 h 127"/>
                <a:gd name="T28" fmla="*/ 91 w 94"/>
                <a:gd name="T29" fmla="*/ 127 h 127"/>
                <a:gd name="T30" fmla="*/ 70 w 94"/>
                <a:gd name="T31" fmla="*/ 127 h 127"/>
                <a:gd name="T32" fmla="*/ 69 w 94"/>
                <a:gd name="T33" fmla="*/ 127 h 127"/>
                <a:gd name="T34" fmla="*/ 67 w 94"/>
                <a:gd name="T35" fmla="*/ 125 h 127"/>
                <a:gd name="T36" fmla="*/ 22 w 94"/>
                <a:gd name="T37" fmla="*/ 36 h 127"/>
                <a:gd name="T38" fmla="*/ 22 w 94"/>
                <a:gd name="T39" fmla="*/ 124 h 127"/>
                <a:gd name="T40" fmla="*/ 22 w 94"/>
                <a:gd name="T41" fmla="*/ 127 h 127"/>
                <a:gd name="T42" fmla="*/ 19 w 94"/>
                <a:gd name="T43" fmla="*/ 127 h 127"/>
                <a:gd name="T44" fmla="*/ 3 w 94"/>
                <a:gd name="T45" fmla="*/ 127 h 127"/>
                <a:gd name="T46" fmla="*/ 0 w 94"/>
                <a:gd name="T47" fmla="*/ 127 h 127"/>
                <a:gd name="T48" fmla="*/ 0 w 94"/>
                <a:gd name="T49" fmla="*/ 124 h 127"/>
                <a:gd name="T50" fmla="*/ 0 w 94"/>
                <a:gd name="T51" fmla="*/ 3 h 127"/>
                <a:gd name="T52" fmla="*/ 0 w 94"/>
                <a:gd name="T53" fmla="*/ 0 h 127"/>
                <a:gd name="T54" fmla="*/ 0 w 94"/>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127">
                  <a:moveTo>
                    <a:pt x="0" y="0"/>
                  </a:moveTo>
                  <a:lnTo>
                    <a:pt x="3" y="0"/>
                  </a:lnTo>
                  <a:lnTo>
                    <a:pt x="24" y="0"/>
                  </a:lnTo>
                  <a:lnTo>
                    <a:pt x="26" y="0"/>
                  </a:lnTo>
                  <a:lnTo>
                    <a:pt x="26" y="2"/>
                  </a:lnTo>
                  <a:lnTo>
                    <a:pt x="72" y="91"/>
                  </a:lnTo>
                  <a:lnTo>
                    <a:pt x="72" y="2"/>
                  </a:lnTo>
                  <a:lnTo>
                    <a:pt x="72" y="0"/>
                  </a:lnTo>
                  <a:lnTo>
                    <a:pt x="74" y="0"/>
                  </a:lnTo>
                  <a:lnTo>
                    <a:pt x="91" y="0"/>
                  </a:lnTo>
                  <a:lnTo>
                    <a:pt x="93" y="0"/>
                  </a:lnTo>
                  <a:lnTo>
                    <a:pt x="93" y="2"/>
                  </a:lnTo>
                  <a:lnTo>
                    <a:pt x="94" y="124"/>
                  </a:lnTo>
                  <a:lnTo>
                    <a:pt x="94" y="127"/>
                  </a:lnTo>
                  <a:lnTo>
                    <a:pt x="91" y="127"/>
                  </a:lnTo>
                  <a:lnTo>
                    <a:pt x="70" y="127"/>
                  </a:lnTo>
                  <a:lnTo>
                    <a:pt x="69" y="127"/>
                  </a:lnTo>
                  <a:lnTo>
                    <a:pt x="67" y="125"/>
                  </a:lnTo>
                  <a:lnTo>
                    <a:pt x="22" y="36"/>
                  </a:lnTo>
                  <a:lnTo>
                    <a:pt x="22" y="124"/>
                  </a:lnTo>
                  <a:lnTo>
                    <a:pt x="22" y="127"/>
                  </a:lnTo>
                  <a:lnTo>
                    <a:pt x="19" y="127"/>
                  </a:lnTo>
                  <a:lnTo>
                    <a:pt x="3" y="127"/>
                  </a:lnTo>
                  <a:lnTo>
                    <a:pt x="0" y="127"/>
                  </a:lnTo>
                  <a:lnTo>
                    <a:pt x="0" y="124"/>
                  </a:lnTo>
                  <a:lnTo>
                    <a:pt x="0"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1" name="Freeform 19"/>
            <p:cNvSpPr>
              <a:spLocks/>
            </p:cNvSpPr>
            <p:nvPr/>
          </p:nvSpPr>
          <p:spPr bwMode="auto">
            <a:xfrm>
              <a:off x="6218238" y="4500563"/>
              <a:ext cx="60325" cy="204788"/>
            </a:xfrm>
            <a:custGeom>
              <a:avLst/>
              <a:gdLst>
                <a:gd name="T0" fmla="*/ 0 w 38"/>
                <a:gd name="T1" fmla="*/ 2 h 129"/>
                <a:gd name="T2" fmla="*/ 2 w 38"/>
                <a:gd name="T3" fmla="*/ 2 h 129"/>
                <a:gd name="T4" fmla="*/ 19 w 38"/>
                <a:gd name="T5" fmla="*/ 0 h 129"/>
                <a:gd name="T6" fmla="*/ 22 w 38"/>
                <a:gd name="T7" fmla="*/ 0 h 129"/>
                <a:gd name="T8" fmla="*/ 22 w 38"/>
                <a:gd name="T9" fmla="*/ 2 h 129"/>
                <a:gd name="T10" fmla="*/ 38 w 38"/>
                <a:gd name="T11" fmla="*/ 122 h 129"/>
                <a:gd name="T12" fmla="*/ 38 w 38"/>
                <a:gd name="T13" fmla="*/ 125 h 129"/>
                <a:gd name="T14" fmla="*/ 34 w 38"/>
                <a:gd name="T15" fmla="*/ 125 h 129"/>
                <a:gd name="T16" fmla="*/ 19 w 38"/>
                <a:gd name="T17" fmla="*/ 129 h 129"/>
                <a:gd name="T18" fmla="*/ 16 w 38"/>
                <a:gd name="T19" fmla="*/ 129 h 129"/>
                <a:gd name="T20" fmla="*/ 16 w 38"/>
                <a:gd name="T21" fmla="*/ 125 h 129"/>
                <a:gd name="T22" fmla="*/ 0 w 38"/>
                <a:gd name="T23" fmla="*/ 5 h 129"/>
                <a:gd name="T24" fmla="*/ 0 w 38"/>
                <a:gd name="T25" fmla="*/ 2 h 129"/>
                <a:gd name="T26" fmla="*/ 0 w 38"/>
                <a:gd name="T27" fmla="*/ 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29">
                  <a:moveTo>
                    <a:pt x="0" y="2"/>
                  </a:moveTo>
                  <a:lnTo>
                    <a:pt x="2" y="2"/>
                  </a:lnTo>
                  <a:lnTo>
                    <a:pt x="19" y="0"/>
                  </a:lnTo>
                  <a:lnTo>
                    <a:pt x="22" y="0"/>
                  </a:lnTo>
                  <a:lnTo>
                    <a:pt x="22" y="2"/>
                  </a:lnTo>
                  <a:lnTo>
                    <a:pt x="38" y="122"/>
                  </a:lnTo>
                  <a:lnTo>
                    <a:pt x="38" y="125"/>
                  </a:lnTo>
                  <a:lnTo>
                    <a:pt x="34" y="125"/>
                  </a:lnTo>
                  <a:lnTo>
                    <a:pt x="19" y="129"/>
                  </a:lnTo>
                  <a:lnTo>
                    <a:pt x="16" y="129"/>
                  </a:lnTo>
                  <a:lnTo>
                    <a:pt x="16" y="125"/>
                  </a:lnTo>
                  <a:lnTo>
                    <a:pt x="0" y="5"/>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2" name="Freeform 20"/>
            <p:cNvSpPr>
              <a:spLocks/>
            </p:cNvSpPr>
            <p:nvPr/>
          </p:nvSpPr>
          <p:spPr bwMode="auto">
            <a:xfrm>
              <a:off x="6294438" y="4451350"/>
              <a:ext cx="163513" cy="220663"/>
            </a:xfrm>
            <a:custGeom>
              <a:avLst/>
              <a:gdLst>
                <a:gd name="T0" fmla="*/ 0 w 103"/>
                <a:gd name="T1" fmla="*/ 29 h 139"/>
                <a:gd name="T2" fmla="*/ 4 w 103"/>
                <a:gd name="T3" fmla="*/ 28 h 139"/>
                <a:gd name="T4" fmla="*/ 22 w 103"/>
                <a:gd name="T5" fmla="*/ 22 h 139"/>
                <a:gd name="T6" fmla="*/ 24 w 103"/>
                <a:gd name="T7" fmla="*/ 22 h 139"/>
                <a:gd name="T8" fmla="*/ 26 w 103"/>
                <a:gd name="T9" fmla="*/ 24 h 139"/>
                <a:gd name="T10" fmla="*/ 77 w 103"/>
                <a:gd name="T11" fmla="*/ 103 h 139"/>
                <a:gd name="T12" fmla="*/ 81 w 103"/>
                <a:gd name="T13" fmla="*/ 7 h 139"/>
                <a:gd name="T14" fmla="*/ 81 w 103"/>
                <a:gd name="T15" fmla="*/ 5 h 139"/>
                <a:gd name="T16" fmla="*/ 84 w 103"/>
                <a:gd name="T17" fmla="*/ 5 h 139"/>
                <a:gd name="T18" fmla="*/ 100 w 103"/>
                <a:gd name="T19" fmla="*/ 0 h 139"/>
                <a:gd name="T20" fmla="*/ 103 w 103"/>
                <a:gd name="T21" fmla="*/ 0 h 139"/>
                <a:gd name="T22" fmla="*/ 103 w 103"/>
                <a:gd name="T23" fmla="*/ 4 h 139"/>
                <a:gd name="T24" fmla="*/ 96 w 103"/>
                <a:gd name="T25" fmla="*/ 132 h 139"/>
                <a:gd name="T26" fmla="*/ 96 w 103"/>
                <a:gd name="T27" fmla="*/ 134 h 139"/>
                <a:gd name="T28" fmla="*/ 94 w 103"/>
                <a:gd name="T29" fmla="*/ 134 h 139"/>
                <a:gd name="T30" fmla="*/ 77 w 103"/>
                <a:gd name="T31" fmla="*/ 139 h 139"/>
                <a:gd name="T32" fmla="*/ 76 w 103"/>
                <a:gd name="T33" fmla="*/ 139 h 139"/>
                <a:gd name="T34" fmla="*/ 74 w 103"/>
                <a:gd name="T35" fmla="*/ 138 h 139"/>
                <a:gd name="T36" fmla="*/ 2 w 103"/>
                <a:gd name="T37" fmla="*/ 31 h 139"/>
                <a:gd name="T38" fmla="*/ 0 w 103"/>
                <a:gd name="T39" fmla="*/ 29 h 139"/>
                <a:gd name="T40" fmla="*/ 0 w 103"/>
                <a:gd name="T41" fmla="*/ 2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 h="139">
                  <a:moveTo>
                    <a:pt x="0" y="29"/>
                  </a:moveTo>
                  <a:lnTo>
                    <a:pt x="4" y="28"/>
                  </a:lnTo>
                  <a:lnTo>
                    <a:pt x="22" y="22"/>
                  </a:lnTo>
                  <a:lnTo>
                    <a:pt x="24" y="22"/>
                  </a:lnTo>
                  <a:lnTo>
                    <a:pt x="26" y="24"/>
                  </a:lnTo>
                  <a:lnTo>
                    <a:pt x="77" y="103"/>
                  </a:lnTo>
                  <a:lnTo>
                    <a:pt x="81" y="7"/>
                  </a:lnTo>
                  <a:lnTo>
                    <a:pt x="81" y="5"/>
                  </a:lnTo>
                  <a:lnTo>
                    <a:pt x="84" y="5"/>
                  </a:lnTo>
                  <a:lnTo>
                    <a:pt x="100" y="0"/>
                  </a:lnTo>
                  <a:lnTo>
                    <a:pt x="103" y="0"/>
                  </a:lnTo>
                  <a:lnTo>
                    <a:pt x="103" y="4"/>
                  </a:lnTo>
                  <a:lnTo>
                    <a:pt x="96" y="132"/>
                  </a:lnTo>
                  <a:lnTo>
                    <a:pt x="96" y="134"/>
                  </a:lnTo>
                  <a:lnTo>
                    <a:pt x="94" y="134"/>
                  </a:lnTo>
                  <a:lnTo>
                    <a:pt x="77" y="139"/>
                  </a:lnTo>
                  <a:lnTo>
                    <a:pt x="76" y="139"/>
                  </a:lnTo>
                  <a:lnTo>
                    <a:pt x="74" y="138"/>
                  </a:lnTo>
                  <a:lnTo>
                    <a:pt x="2" y="31"/>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3" name="Freeform 21"/>
            <p:cNvSpPr>
              <a:spLocks/>
            </p:cNvSpPr>
            <p:nvPr/>
          </p:nvSpPr>
          <p:spPr bwMode="auto">
            <a:xfrm>
              <a:off x="6500813" y="4386263"/>
              <a:ext cx="185738" cy="228600"/>
            </a:xfrm>
            <a:custGeom>
              <a:avLst/>
              <a:gdLst>
                <a:gd name="T0" fmla="*/ 0 w 117"/>
                <a:gd name="T1" fmla="*/ 29 h 144"/>
                <a:gd name="T2" fmla="*/ 2 w 117"/>
                <a:gd name="T3" fmla="*/ 27 h 144"/>
                <a:gd name="T4" fmla="*/ 59 w 117"/>
                <a:gd name="T5" fmla="*/ 2 h 144"/>
                <a:gd name="T6" fmla="*/ 60 w 117"/>
                <a:gd name="T7" fmla="*/ 0 h 144"/>
                <a:gd name="T8" fmla="*/ 62 w 117"/>
                <a:gd name="T9" fmla="*/ 2 h 144"/>
                <a:gd name="T10" fmla="*/ 67 w 117"/>
                <a:gd name="T11" fmla="*/ 14 h 144"/>
                <a:gd name="T12" fmla="*/ 69 w 117"/>
                <a:gd name="T13" fmla="*/ 17 h 144"/>
                <a:gd name="T14" fmla="*/ 67 w 117"/>
                <a:gd name="T15" fmla="*/ 19 h 144"/>
                <a:gd name="T16" fmla="*/ 28 w 117"/>
                <a:gd name="T17" fmla="*/ 36 h 144"/>
                <a:gd name="T18" fmla="*/ 42 w 117"/>
                <a:gd name="T19" fmla="*/ 65 h 144"/>
                <a:gd name="T20" fmla="*/ 79 w 117"/>
                <a:gd name="T21" fmla="*/ 48 h 144"/>
                <a:gd name="T22" fmla="*/ 81 w 117"/>
                <a:gd name="T23" fmla="*/ 48 h 144"/>
                <a:gd name="T24" fmla="*/ 83 w 117"/>
                <a:gd name="T25" fmla="*/ 50 h 144"/>
                <a:gd name="T26" fmla="*/ 88 w 117"/>
                <a:gd name="T27" fmla="*/ 62 h 144"/>
                <a:gd name="T28" fmla="*/ 90 w 117"/>
                <a:gd name="T29" fmla="*/ 65 h 144"/>
                <a:gd name="T30" fmla="*/ 86 w 117"/>
                <a:gd name="T31" fmla="*/ 67 h 144"/>
                <a:gd name="T32" fmla="*/ 50 w 117"/>
                <a:gd name="T33" fmla="*/ 82 h 144"/>
                <a:gd name="T34" fmla="*/ 66 w 117"/>
                <a:gd name="T35" fmla="*/ 117 h 144"/>
                <a:gd name="T36" fmla="*/ 107 w 117"/>
                <a:gd name="T37" fmla="*/ 98 h 144"/>
                <a:gd name="T38" fmla="*/ 108 w 117"/>
                <a:gd name="T39" fmla="*/ 96 h 144"/>
                <a:gd name="T40" fmla="*/ 110 w 117"/>
                <a:gd name="T41" fmla="*/ 100 h 144"/>
                <a:gd name="T42" fmla="*/ 115 w 117"/>
                <a:gd name="T43" fmla="*/ 112 h 144"/>
                <a:gd name="T44" fmla="*/ 117 w 117"/>
                <a:gd name="T45" fmla="*/ 113 h 144"/>
                <a:gd name="T46" fmla="*/ 114 w 117"/>
                <a:gd name="T47" fmla="*/ 115 h 144"/>
                <a:gd name="T48" fmla="*/ 55 w 117"/>
                <a:gd name="T49" fmla="*/ 142 h 144"/>
                <a:gd name="T50" fmla="*/ 54 w 117"/>
                <a:gd name="T51" fmla="*/ 144 h 144"/>
                <a:gd name="T52" fmla="*/ 52 w 117"/>
                <a:gd name="T53" fmla="*/ 141 h 144"/>
                <a:gd name="T54" fmla="*/ 0 w 117"/>
                <a:gd name="T55" fmla="*/ 31 h 144"/>
                <a:gd name="T56" fmla="*/ 0 w 117"/>
                <a:gd name="T57" fmla="*/ 29 h 144"/>
                <a:gd name="T58" fmla="*/ 0 w 117"/>
                <a:gd name="T59" fmla="*/ 2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7" h="144">
                  <a:moveTo>
                    <a:pt x="0" y="29"/>
                  </a:moveTo>
                  <a:lnTo>
                    <a:pt x="2" y="27"/>
                  </a:lnTo>
                  <a:lnTo>
                    <a:pt x="59" y="2"/>
                  </a:lnTo>
                  <a:lnTo>
                    <a:pt x="60" y="0"/>
                  </a:lnTo>
                  <a:lnTo>
                    <a:pt x="62" y="2"/>
                  </a:lnTo>
                  <a:lnTo>
                    <a:pt x="67" y="14"/>
                  </a:lnTo>
                  <a:lnTo>
                    <a:pt x="69" y="17"/>
                  </a:lnTo>
                  <a:lnTo>
                    <a:pt x="67" y="19"/>
                  </a:lnTo>
                  <a:lnTo>
                    <a:pt x="28" y="36"/>
                  </a:lnTo>
                  <a:lnTo>
                    <a:pt x="42" y="65"/>
                  </a:lnTo>
                  <a:lnTo>
                    <a:pt x="79" y="48"/>
                  </a:lnTo>
                  <a:lnTo>
                    <a:pt x="81" y="48"/>
                  </a:lnTo>
                  <a:lnTo>
                    <a:pt x="83" y="50"/>
                  </a:lnTo>
                  <a:lnTo>
                    <a:pt x="88" y="62"/>
                  </a:lnTo>
                  <a:lnTo>
                    <a:pt x="90" y="65"/>
                  </a:lnTo>
                  <a:lnTo>
                    <a:pt x="86" y="67"/>
                  </a:lnTo>
                  <a:lnTo>
                    <a:pt x="50" y="82"/>
                  </a:lnTo>
                  <a:lnTo>
                    <a:pt x="66" y="117"/>
                  </a:lnTo>
                  <a:lnTo>
                    <a:pt x="107" y="98"/>
                  </a:lnTo>
                  <a:lnTo>
                    <a:pt x="108" y="96"/>
                  </a:lnTo>
                  <a:lnTo>
                    <a:pt x="110" y="100"/>
                  </a:lnTo>
                  <a:lnTo>
                    <a:pt x="115" y="112"/>
                  </a:lnTo>
                  <a:lnTo>
                    <a:pt x="117" y="113"/>
                  </a:lnTo>
                  <a:lnTo>
                    <a:pt x="114" y="115"/>
                  </a:lnTo>
                  <a:lnTo>
                    <a:pt x="55" y="142"/>
                  </a:lnTo>
                  <a:lnTo>
                    <a:pt x="54" y="144"/>
                  </a:lnTo>
                  <a:lnTo>
                    <a:pt x="52" y="141"/>
                  </a:lnTo>
                  <a:lnTo>
                    <a:pt x="0" y="31"/>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4" name="Freeform 22"/>
            <p:cNvSpPr>
              <a:spLocks noEditPoints="1"/>
            </p:cNvSpPr>
            <p:nvPr/>
          </p:nvSpPr>
          <p:spPr bwMode="auto">
            <a:xfrm>
              <a:off x="6643688" y="4313238"/>
              <a:ext cx="228600" cy="214313"/>
            </a:xfrm>
            <a:custGeom>
              <a:avLst/>
              <a:gdLst>
                <a:gd name="T0" fmla="*/ 2 w 84"/>
                <a:gd name="T1" fmla="*/ 17 h 79"/>
                <a:gd name="T2" fmla="*/ 23 w 84"/>
                <a:gd name="T3" fmla="*/ 3 h 79"/>
                <a:gd name="T4" fmla="*/ 27 w 84"/>
                <a:gd name="T5" fmla="*/ 1 h 79"/>
                <a:gd name="T6" fmla="*/ 35 w 84"/>
                <a:gd name="T7" fmla="*/ 0 h 79"/>
                <a:gd name="T8" fmla="*/ 40 w 84"/>
                <a:gd name="T9" fmla="*/ 1 h 79"/>
                <a:gd name="T10" fmla="*/ 46 w 84"/>
                <a:gd name="T11" fmla="*/ 6 h 79"/>
                <a:gd name="T12" fmla="*/ 49 w 84"/>
                <a:gd name="T13" fmla="*/ 9 h 79"/>
                <a:gd name="T14" fmla="*/ 52 w 84"/>
                <a:gd name="T15" fmla="*/ 14 h 79"/>
                <a:gd name="T16" fmla="*/ 53 w 84"/>
                <a:gd name="T17" fmla="*/ 20 h 79"/>
                <a:gd name="T18" fmla="*/ 51 w 84"/>
                <a:gd name="T19" fmla="*/ 27 h 79"/>
                <a:gd name="T20" fmla="*/ 49 w 84"/>
                <a:gd name="T21" fmla="*/ 30 h 79"/>
                <a:gd name="T22" fmla="*/ 54 w 84"/>
                <a:gd name="T23" fmla="*/ 30 h 79"/>
                <a:gd name="T24" fmla="*/ 57 w 84"/>
                <a:gd name="T25" fmla="*/ 32 h 79"/>
                <a:gd name="T26" fmla="*/ 84 w 84"/>
                <a:gd name="T27" fmla="*/ 50 h 79"/>
                <a:gd name="T28" fmla="*/ 73 w 84"/>
                <a:gd name="T29" fmla="*/ 58 h 79"/>
                <a:gd name="T30" fmla="*/ 71 w 84"/>
                <a:gd name="T31" fmla="*/ 58 h 79"/>
                <a:gd name="T32" fmla="*/ 50 w 84"/>
                <a:gd name="T33" fmla="*/ 43 h 79"/>
                <a:gd name="T34" fmla="*/ 47 w 84"/>
                <a:gd name="T35" fmla="*/ 42 h 79"/>
                <a:gd name="T36" fmla="*/ 41 w 84"/>
                <a:gd name="T37" fmla="*/ 42 h 79"/>
                <a:gd name="T38" fmla="*/ 35 w 84"/>
                <a:gd name="T39" fmla="*/ 45 h 79"/>
                <a:gd name="T40" fmla="*/ 53 w 84"/>
                <a:gd name="T41" fmla="*/ 72 h 79"/>
                <a:gd name="T42" fmla="*/ 44 w 84"/>
                <a:gd name="T43" fmla="*/ 78 h 79"/>
                <a:gd name="T44" fmla="*/ 42 w 84"/>
                <a:gd name="T45" fmla="*/ 78 h 79"/>
                <a:gd name="T46" fmla="*/ 0 w 84"/>
                <a:gd name="T47" fmla="*/ 18 h 79"/>
                <a:gd name="T48" fmla="*/ 34 w 84"/>
                <a:gd name="T49" fmla="*/ 33 h 79"/>
                <a:gd name="T50" fmla="*/ 38 w 84"/>
                <a:gd name="T51" fmla="*/ 29 h 79"/>
                <a:gd name="T52" fmla="*/ 40 w 84"/>
                <a:gd name="T53" fmla="*/ 27 h 79"/>
                <a:gd name="T54" fmla="*/ 40 w 84"/>
                <a:gd name="T55" fmla="*/ 23 h 79"/>
                <a:gd name="T56" fmla="*/ 40 w 84"/>
                <a:gd name="T57" fmla="*/ 21 h 79"/>
                <a:gd name="T58" fmla="*/ 39 w 84"/>
                <a:gd name="T59" fmla="*/ 19 h 79"/>
                <a:gd name="T60" fmla="*/ 38 w 84"/>
                <a:gd name="T61" fmla="*/ 17 h 79"/>
                <a:gd name="T62" fmla="*/ 35 w 84"/>
                <a:gd name="T63" fmla="*/ 14 h 79"/>
                <a:gd name="T64" fmla="*/ 31 w 84"/>
                <a:gd name="T65" fmla="*/ 13 h 79"/>
                <a:gd name="T66" fmla="*/ 22 w 84"/>
                <a:gd name="T67" fmla="*/ 16 h 79"/>
                <a:gd name="T68" fmla="*/ 29 w 84"/>
                <a:gd name="T69" fmla="*/ 3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79">
                  <a:moveTo>
                    <a:pt x="0" y="18"/>
                  </a:moveTo>
                  <a:cubicBezTo>
                    <a:pt x="2" y="17"/>
                    <a:pt x="2" y="17"/>
                    <a:pt x="2" y="17"/>
                  </a:cubicBezTo>
                  <a:cubicBezTo>
                    <a:pt x="18" y="6"/>
                    <a:pt x="18" y="6"/>
                    <a:pt x="18" y="6"/>
                  </a:cubicBezTo>
                  <a:cubicBezTo>
                    <a:pt x="20" y="5"/>
                    <a:pt x="21" y="4"/>
                    <a:pt x="23" y="3"/>
                  </a:cubicBezTo>
                  <a:cubicBezTo>
                    <a:pt x="25" y="2"/>
                    <a:pt x="26" y="2"/>
                    <a:pt x="27" y="1"/>
                  </a:cubicBezTo>
                  <a:cubicBezTo>
                    <a:pt x="27" y="1"/>
                    <a:pt x="27" y="1"/>
                    <a:pt x="27" y="1"/>
                  </a:cubicBezTo>
                  <a:cubicBezTo>
                    <a:pt x="29" y="1"/>
                    <a:pt x="30" y="0"/>
                    <a:pt x="31" y="0"/>
                  </a:cubicBezTo>
                  <a:cubicBezTo>
                    <a:pt x="33" y="0"/>
                    <a:pt x="34" y="0"/>
                    <a:pt x="35" y="0"/>
                  </a:cubicBezTo>
                  <a:cubicBezTo>
                    <a:pt x="37" y="1"/>
                    <a:pt x="38" y="1"/>
                    <a:pt x="40" y="1"/>
                  </a:cubicBezTo>
                  <a:cubicBezTo>
                    <a:pt x="40" y="1"/>
                    <a:pt x="40" y="1"/>
                    <a:pt x="40" y="1"/>
                  </a:cubicBezTo>
                  <a:cubicBezTo>
                    <a:pt x="41" y="2"/>
                    <a:pt x="42" y="2"/>
                    <a:pt x="43" y="3"/>
                  </a:cubicBezTo>
                  <a:cubicBezTo>
                    <a:pt x="44" y="4"/>
                    <a:pt x="45" y="5"/>
                    <a:pt x="46" y="6"/>
                  </a:cubicBezTo>
                  <a:cubicBezTo>
                    <a:pt x="46" y="6"/>
                    <a:pt x="46" y="6"/>
                    <a:pt x="46" y="6"/>
                  </a:cubicBezTo>
                  <a:cubicBezTo>
                    <a:pt x="47" y="7"/>
                    <a:pt x="48" y="8"/>
                    <a:pt x="49" y="9"/>
                  </a:cubicBezTo>
                  <a:cubicBezTo>
                    <a:pt x="50" y="10"/>
                    <a:pt x="50" y="11"/>
                    <a:pt x="51" y="11"/>
                  </a:cubicBezTo>
                  <a:cubicBezTo>
                    <a:pt x="51" y="12"/>
                    <a:pt x="51" y="13"/>
                    <a:pt x="52" y="14"/>
                  </a:cubicBezTo>
                  <a:cubicBezTo>
                    <a:pt x="52" y="16"/>
                    <a:pt x="53" y="18"/>
                    <a:pt x="53" y="20"/>
                  </a:cubicBezTo>
                  <a:cubicBezTo>
                    <a:pt x="53" y="20"/>
                    <a:pt x="53" y="20"/>
                    <a:pt x="53" y="20"/>
                  </a:cubicBezTo>
                  <a:cubicBezTo>
                    <a:pt x="52" y="21"/>
                    <a:pt x="52" y="23"/>
                    <a:pt x="52" y="24"/>
                  </a:cubicBezTo>
                  <a:cubicBezTo>
                    <a:pt x="52" y="25"/>
                    <a:pt x="51" y="26"/>
                    <a:pt x="51" y="27"/>
                  </a:cubicBezTo>
                  <a:cubicBezTo>
                    <a:pt x="51" y="27"/>
                    <a:pt x="51" y="27"/>
                    <a:pt x="51" y="27"/>
                  </a:cubicBezTo>
                  <a:cubicBezTo>
                    <a:pt x="50" y="28"/>
                    <a:pt x="50" y="29"/>
                    <a:pt x="49" y="30"/>
                  </a:cubicBezTo>
                  <a:cubicBezTo>
                    <a:pt x="50" y="30"/>
                    <a:pt x="50" y="30"/>
                    <a:pt x="51" y="30"/>
                  </a:cubicBezTo>
                  <a:cubicBezTo>
                    <a:pt x="52" y="30"/>
                    <a:pt x="53" y="30"/>
                    <a:pt x="54" y="30"/>
                  </a:cubicBezTo>
                  <a:cubicBezTo>
                    <a:pt x="55" y="31"/>
                    <a:pt x="56" y="31"/>
                    <a:pt x="57" y="32"/>
                  </a:cubicBezTo>
                  <a:cubicBezTo>
                    <a:pt x="57" y="32"/>
                    <a:pt x="57" y="32"/>
                    <a:pt x="57" y="32"/>
                  </a:cubicBezTo>
                  <a:cubicBezTo>
                    <a:pt x="82" y="49"/>
                    <a:pt x="82" y="49"/>
                    <a:pt x="82" y="49"/>
                  </a:cubicBezTo>
                  <a:cubicBezTo>
                    <a:pt x="84" y="50"/>
                    <a:pt x="84" y="50"/>
                    <a:pt x="84" y="50"/>
                  </a:cubicBezTo>
                  <a:cubicBezTo>
                    <a:pt x="82" y="52"/>
                    <a:pt x="82" y="52"/>
                    <a:pt x="82" y="52"/>
                  </a:cubicBezTo>
                  <a:cubicBezTo>
                    <a:pt x="73" y="58"/>
                    <a:pt x="73" y="58"/>
                    <a:pt x="73" y="58"/>
                  </a:cubicBezTo>
                  <a:cubicBezTo>
                    <a:pt x="72" y="58"/>
                    <a:pt x="72" y="58"/>
                    <a:pt x="72" y="58"/>
                  </a:cubicBezTo>
                  <a:cubicBezTo>
                    <a:pt x="71" y="58"/>
                    <a:pt x="71" y="58"/>
                    <a:pt x="71" y="58"/>
                  </a:cubicBezTo>
                  <a:cubicBezTo>
                    <a:pt x="50" y="43"/>
                    <a:pt x="50" y="43"/>
                    <a:pt x="50" y="43"/>
                  </a:cubicBezTo>
                  <a:cubicBezTo>
                    <a:pt x="50" y="43"/>
                    <a:pt x="50" y="43"/>
                    <a:pt x="50" y="43"/>
                  </a:cubicBezTo>
                  <a:cubicBezTo>
                    <a:pt x="49" y="43"/>
                    <a:pt x="48" y="42"/>
                    <a:pt x="47" y="42"/>
                  </a:cubicBezTo>
                  <a:cubicBezTo>
                    <a:pt x="47" y="42"/>
                    <a:pt x="47" y="42"/>
                    <a:pt x="47" y="42"/>
                  </a:cubicBezTo>
                  <a:cubicBezTo>
                    <a:pt x="46" y="41"/>
                    <a:pt x="45" y="41"/>
                    <a:pt x="44" y="41"/>
                  </a:cubicBezTo>
                  <a:cubicBezTo>
                    <a:pt x="43" y="41"/>
                    <a:pt x="42" y="41"/>
                    <a:pt x="41" y="42"/>
                  </a:cubicBezTo>
                  <a:cubicBezTo>
                    <a:pt x="40" y="42"/>
                    <a:pt x="39" y="43"/>
                    <a:pt x="37" y="44"/>
                  </a:cubicBezTo>
                  <a:cubicBezTo>
                    <a:pt x="35" y="45"/>
                    <a:pt x="35" y="45"/>
                    <a:pt x="35" y="45"/>
                  </a:cubicBezTo>
                  <a:cubicBezTo>
                    <a:pt x="52" y="70"/>
                    <a:pt x="52" y="70"/>
                    <a:pt x="52" y="70"/>
                  </a:cubicBezTo>
                  <a:cubicBezTo>
                    <a:pt x="53" y="72"/>
                    <a:pt x="53" y="72"/>
                    <a:pt x="53" y="72"/>
                  </a:cubicBezTo>
                  <a:cubicBezTo>
                    <a:pt x="52" y="73"/>
                    <a:pt x="52" y="73"/>
                    <a:pt x="52" y="73"/>
                  </a:cubicBezTo>
                  <a:cubicBezTo>
                    <a:pt x="44" y="78"/>
                    <a:pt x="44" y="78"/>
                    <a:pt x="44" y="78"/>
                  </a:cubicBezTo>
                  <a:cubicBezTo>
                    <a:pt x="43" y="79"/>
                    <a:pt x="43" y="79"/>
                    <a:pt x="43" y="79"/>
                  </a:cubicBezTo>
                  <a:cubicBezTo>
                    <a:pt x="42" y="78"/>
                    <a:pt x="42" y="78"/>
                    <a:pt x="42" y="78"/>
                  </a:cubicBezTo>
                  <a:cubicBezTo>
                    <a:pt x="1" y="20"/>
                    <a:pt x="1" y="20"/>
                    <a:pt x="1" y="20"/>
                  </a:cubicBezTo>
                  <a:cubicBezTo>
                    <a:pt x="0" y="18"/>
                    <a:pt x="0" y="18"/>
                    <a:pt x="0" y="18"/>
                  </a:cubicBezTo>
                  <a:close/>
                  <a:moveTo>
                    <a:pt x="29" y="37"/>
                  </a:moveTo>
                  <a:cubicBezTo>
                    <a:pt x="34" y="33"/>
                    <a:pt x="34" y="33"/>
                    <a:pt x="34" y="33"/>
                  </a:cubicBezTo>
                  <a:cubicBezTo>
                    <a:pt x="35" y="33"/>
                    <a:pt x="36" y="32"/>
                    <a:pt x="36" y="31"/>
                  </a:cubicBezTo>
                  <a:cubicBezTo>
                    <a:pt x="37" y="30"/>
                    <a:pt x="38" y="30"/>
                    <a:pt x="38" y="29"/>
                  </a:cubicBezTo>
                  <a:cubicBezTo>
                    <a:pt x="38" y="29"/>
                    <a:pt x="38" y="29"/>
                    <a:pt x="38" y="29"/>
                  </a:cubicBezTo>
                  <a:cubicBezTo>
                    <a:pt x="39" y="28"/>
                    <a:pt x="39" y="27"/>
                    <a:pt x="40" y="27"/>
                  </a:cubicBezTo>
                  <a:cubicBezTo>
                    <a:pt x="40" y="26"/>
                    <a:pt x="40" y="25"/>
                    <a:pt x="40" y="25"/>
                  </a:cubicBezTo>
                  <a:cubicBezTo>
                    <a:pt x="40" y="24"/>
                    <a:pt x="40" y="23"/>
                    <a:pt x="40" y="23"/>
                  </a:cubicBezTo>
                  <a:cubicBezTo>
                    <a:pt x="40" y="23"/>
                    <a:pt x="40" y="23"/>
                    <a:pt x="40" y="23"/>
                  </a:cubicBezTo>
                  <a:cubicBezTo>
                    <a:pt x="40" y="22"/>
                    <a:pt x="40" y="21"/>
                    <a:pt x="40" y="21"/>
                  </a:cubicBezTo>
                  <a:cubicBezTo>
                    <a:pt x="40" y="21"/>
                    <a:pt x="40" y="21"/>
                    <a:pt x="40" y="21"/>
                  </a:cubicBezTo>
                  <a:cubicBezTo>
                    <a:pt x="40" y="20"/>
                    <a:pt x="40" y="19"/>
                    <a:pt x="39" y="19"/>
                  </a:cubicBezTo>
                  <a:cubicBezTo>
                    <a:pt x="39" y="19"/>
                    <a:pt x="39" y="19"/>
                    <a:pt x="39" y="19"/>
                  </a:cubicBezTo>
                  <a:cubicBezTo>
                    <a:pt x="39" y="18"/>
                    <a:pt x="39" y="18"/>
                    <a:pt x="38" y="17"/>
                  </a:cubicBezTo>
                  <a:cubicBezTo>
                    <a:pt x="37" y="16"/>
                    <a:pt x="36" y="15"/>
                    <a:pt x="35" y="14"/>
                  </a:cubicBezTo>
                  <a:cubicBezTo>
                    <a:pt x="35" y="14"/>
                    <a:pt x="35" y="14"/>
                    <a:pt x="35" y="14"/>
                  </a:cubicBezTo>
                  <a:cubicBezTo>
                    <a:pt x="34" y="13"/>
                    <a:pt x="33" y="13"/>
                    <a:pt x="31" y="13"/>
                  </a:cubicBezTo>
                  <a:cubicBezTo>
                    <a:pt x="31" y="13"/>
                    <a:pt x="31" y="13"/>
                    <a:pt x="31" y="13"/>
                  </a:cubicBezTo>
                  <a:cubicBezTo>
                    <a:pt x="30" y="13"/>
                    <a:pt x="28" y="13"/>
                    <a:pt x="27" y="14"/>
                  </a:cubicBezTo>
                  <a:cubicBezTo>
                    <a:pt x="25" y="14"/>
                    <a:pt x="24" y="15"/>
                    <a:pt x="22" y="16"/>
                  </a:cubicBezTo>
                  <a:cubicBezTo>
                    <a:pt x="17" y="20"/>
                    <a:pt x="17" y="20"/>
                    <a:pt x="17" y="20"/>
                  </a:cubicBezTo>
                  <a:cubicBezTo>
                    <a:pt x="29" y="37"/>
                    <a:pt x="29" y="37"/>
                    <a:pt x="29"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5" name="Freeform 23"/>
            <p:cNvSpPr>
              <a:spLocks/>
            </p:cNvSpPr>
            <p:nvPr/>
          </p:nvSpPr>
          <p:spPr bwMode="auto">
            <a:xfrm>
              <a:off x="6796088" y="4200525"/>
              <a:ext cx="179388" cy="209550"/>
            </a:xfrm>
            <a:custGeom>
              <a:avLst/>
              <a:gdLst>
                <a:gd name="T0" fmla="*/ 28 w 66"/>
                <a:gd name="T1" fmla="*/ 10 h 77"/>
                <a:gd name="T2" fmla="*/ 25 w 66"/>
                <a:gd name="T3" fmla="*/ 11 h 77"/>
                <a:gd name="T4" fmla="*/ 20 w 66"/>
                <a:gd name="T5" fmla="*/ 14 h 77"/>
                <a:gd name="T6" fmla="*/ 17 w 66"/>
                <a:gd name="T7" fmla="*/ 17 h 77"/>
                <a:gd name="T8" fmla="*/ 14 w 66"/>
                <a:gd name="T9" fmla="*/ 20 h 77"/>
                <a:gd name="T10" fmla="*/ 14 w 66"/>
                <a:gd name="T11" fmla="*/ 27 h 77"/>
                <a:gd name="T12" fmla="*/ 16 w 66"/>
                <a:gd name="T13" fmla="*/ 31 h 77"/>
                <a:gd name="T14" fmla="*/ 19 w 66"/>
                <a:gd name="T15" fmla="*/ 32 h 77"/>
                <a:gd name="T16" fmla="*/ 20 w 66"/>
                <a:gd name="T17" fmla="*/ 33 h 77"/>
                <a:gd name="T18" fmla="*/ 22 w 66"/>
                <a:gd name="T19" fmla="*/ 33 h 77"/>
                <a:gd name="T20" fmla="*/ 25 w 66"/>
                <a:gd name="T21" fmla="*/ 32 h 77"/>
                <a:gd name="T22" fmla="*/ 37 w 66"/>
                <a:gd name="T23" fmla="*/ 29 h 77"/>
                <a:gd name="T24" fmla="*/ 41 w 66"/>
                <a:gd name="T25" fmla="*/ 29 h 77"/>
                <a:gd name="T26" fmla="*/ 49 w 66"/>
                <a:gd name="T27" fmla="*/ 29 h 77"/>
                <a:gd name="T28" fmla="*/ 52 w 66"/>
                <a:gd name="T29" fmla="*/ 30 h 77"/>
                <a:gd name="T30" fmla="*/ 55 w 66"/>
                <a:gd name="T31" fmla="*/ 31 h 77"/>
                <a:gd name="T32" fmla="*/ 60 w 66"/>
                <a:gd name="T33" fmla="*/ 35 h 77"/>
                <a:gd name="T34" fmla="*/ 65 w 66"/>
                <a:gd name="T35" fmla="*/ 42 h 77"/>
                <a:gd name="T36" fmla="*/ 66 w 66"/>
                <a:gd name="T37" fmla="*/ 50 h 77"/>
                <a:gd name="T38" fmla="*/ 64 w 66"/>
                <a:gd name="T39" fmla="*/ 59 h 77"/>
                <a:gd name="T40" fmla="*/ 57 w 66"/>
                <a:gd name="T41" fmla="*/ 67 h 77"/>
                <a:gd name="T42" fmla="*/ 50 w 66"/>
                <a:gd name="T43" fmla="*/ 73 h 77"/>
                <a:gd name="T44" fmla="*/ 43 w 66"/>
                <a:gd name="T45" fmla="*/ 77 h 77"/>
                <a:gd name="T46" fmla="*/ 41 w 66"/>
                <a:gd name="T47" fmla="*/ 76 h 77"/>
                <a:gd name="T48" fmla="*/ 33 w 66"/>
                <a:gd name="T49" fmla="*/ 67 h 77"/>
                <a:gd name="T50" fmla="*/ 39 w 66"/>
                <a:gd name="T51" fmla="*/ 65 h 77"/>
                <a:gd name="T52" fmla="*/ 39 w 66"/>
                <a:gd name="T53" fmla="*/ 65 h 77"/>
                <a:gd name="T54" fmla="*/ 43 w 66"/>
                <a:gd name="T55" fmla="*/ 64 h 77"/>
                <a:gd name="T56" fmla="*/ 48 w 66"/>
                <a:gd name="T57" fmla="*/ 60 h 77"/>
                <a:gd name="T58" fmla="*/ 50 w 66"/>
                <a:gd name="T59" fmla="*/ 58 h 77"/>
                <a:gd name="T60" fmla="*/ 53 w 66"/>
                <a:gd name="T61" fmla="*/ 52 h 77"/>
                <a:gd name="T62" fmla="*/ 53 w 66"/>
                <a:gd name="T63" fmla="*/ 48 h 77"/>
                <a:gd name="T64" fmla="*/ 52 w 66"/>
                <a:gd name="T65" fmla="*/ 46 h 77"/>
                <a:gd name="T66" fmla="*/ 51 w 66"/>
                <a:gd name="T67" fmla="*/ 45 h 77"/>
                <a:gd name="T68" fmla="*/ 48 w 66"/>
                <a:gd name="T69" fmla="*/ 43 h 77"/>
                <a:gd name="T70" fmla="*/ 47 w 66"/>
                <a:gd name="T71" fmla="*/ 42 h 77"/>
                <a:gd name="T72" fmla="*/ 43 w 66"/>
                <a:gd name="T73" fmla="*/ 42 h 77"/>
                <a:gd name="T74" fmla="*/ 34 w 66"/>
                <a:gd name="T75" fmla="*/ 43 h 77"/>
                <a:gd name="T76" fmla="*/ 24 w 66"/>
                <a:gd name="T77" fmla="*/ 45 h 77"/>
                <a:gd name="T78" fmla="*/ 16 w 66"/>
                <a:gd name="T79" fmla="*/ 45 h 77"/>
                <a:gd name="T80" fmla="*/ 10 w 66"/>
                <a:gd name="T81" fmla="*/ 43 h 77"/>
                <a:gd name="T82" fmla="*/ 8 w 66"/>
                <a:gd name="T83" fmla="*/ 42 h 77"/>
                <a:gd name="T84" fmla="*/ 5 w 66"/>
                <a:gd name="T85" fmla="*/ 39 h 77"/>
                <a:gd name="T86" fmla="*/ 2 w 66"/>
                <a:gd name="T87" fmla="*/ 36 h 77"/>
                <a:gd name="T88" fmla="*/ 0 w 66"/>
                <a:gd name="T89" fmla="*/ 28 h 77"/>
                <a:gd name="T90" fmla="*/ 1 w 66"/>
                <a:gd name="T91" fmla="*/ 20 h 77"/>
                <a:gd name="T92" fmla="*/ 3 w 66"/>
                <a:gd name="T93" fmla="*/ 16 h 77"/>
                <a:gd name="T94" fmla="*/ 9 w 66"/>
                <a:gd name="T95" fmla="*/ 9 h 77"/>
                <a:gd name="T96" fmla="*/ 9 w 66"/>
                <a:gd name="T97" fmla="*/ 9 h 77"/>
                <a:gd name="T98" fmla="*/ 12 w 66"/>
                <a:gd name="T99" fmla="*/ 6 h 77"/>
                <a:gd name="T100" fmla="*/ 15 w 66"/>
                <a:gd name="T101" fmla="*/ 4 h 77"/>
                <a:gd name="T102" fmla="*/ 18 w 66"/>
                <a:gd name="T103" fmla="*/ 2 h 77"/>
                <a:gd name="T104" fmla="*/ 22 w 66"/>
                <a:gd name="T105" fmla="*/ 0 h 77"/>
                <a:gd name="T106" fmla="*/ 29 w 66"/>
                <a:gd name="T107"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 h="77">
                  <a:moveTo>
                    <a:pt x="31" y="10"/>
                  </a:moveTo>
                  <a:cubicBezTo>
                    <a:pt x="28" y="10"/>
                    <a:pt x="28" y="10"/>
                    <a:pt x="28" y="10"/>
                  </a:cubicBezTo>
                  <a:cubicBezTo>
                    <a:pt x="27" y="11"/>
                    <a:pt x="26" y="11"/>
                    <a:pt x="25" y="11"/>
                  </a:cubicBezTo>
                  <a:cubicBezTo>
                    <a:pt x="25" y="11"/>
                    <a:pt x="25" y="11"/>
                    <a:pt x="25" y="11"/>
                  </a:cubicBezTo>
                  <a:cubicBezTo>
                    <a:pt x="24" y="12"/>
                    <a:pt x="23" y="12"/>
                    <a:pt x="22" y="13"/>
                  </a:cubicBezTo>
                  <a:cubicBezTo>
                    <a:pt x="21" y="13"/>
                    <a:pt x="20" y="14"/>
                    <a:pt x="20" y="14"/>
                  </a:cubicBezTo>
                  <a:cubicBezTo>
                    <a:pt x="20" y="14"/>
                    <a:pt x="20" y="14"/>
                    <a:pt x="20" y="14"/>
                  </a:cubicBezTo>
                  <a:cubicBezTo>
                    <a:pt x="19" y="15"/>
                    <a:pt x="18" y="16"/>
                    <a:pt x="17" y="17"/>
                  </a:cubicBezTo>
                  <a:cubicBezTo>
                    <a:pt x="16" y="18"/>
                    <a:pt x="15" y="19"/>
                    <a:pt x="14" y="20"/>
                  </a:cubicBezTo>
                  <a:cubicBezTo>
                    <a:pt x="14" y="20"/>
                    <a:pt x="14" y="20"/>
                    <a:pt x="14" y="20"/>
                  </a:cubicBezTo>
                  <a:cubicBezTo>
                    <a:pt x="14" y="21"/>
                    <a:pt x="13" y="23"/>
                    <a:pt x="13" y="24"/>
                  </a:cubicBezTo>
                  <a:cubicBezTo>
                    <a:pt x="13" y="25"/>
                    <a:pt x="13" y="26"/>
                    <a:pt x="14" y="27"/>
                  </a:cubicBezTo>
                  <a:cubicBezTo>
                    <a:pt x="14" y="28"/>
                    <a:pt x="15" y="29"/>
                    <a:pt x="15" y="30"/>
                  </a:cubicBezTo>
                  <a:cubicBezTo>
                    <a:pt x="16" y="31"/>
                    <a:pt x="16" y="31"/>
                    <a:pt x="16" y="31"/>
                  </a:cubicBezTo>
                  <a:cubicBezTo>
                    <a:pt x="17" y="31"/>
                    <a:pt x="17" y="32"/>
                    <a:pt x="18" y="32"/>
                  </a:cubicBezTo>
                  <a:cubicBezTo>
                    <a:pt x="18" y="32"/>
                    <a:pt x="18" y="32"/>
                    <a:pt x="19" y="32"/>
                  </a:cubicBezTo>
                  <a:cubicBezTo>
                    <a:pt x="19" y="32"/>
                    <a:pt x="20" y="32"/>
                    <a:pt x="20" y="33"/>
                  </a:cubicBezTo>
                  <a:cubicBezTo>
                    <a:pt x="20" y="33"/>
                    <a:pt x="20" y="33"/>
                    <a:pt x="20" y="33"/>
                  </a:cubicBezTo>
                  <a:cubicBezTo>
                    <a:pt x="21" y="33"/>
                    <a:pt x="22" y="33"/>
                    <a:pt x="22" y="33"/>
                  </a:cubicBezTo>
                  <a:cubicBezTo>
                    <a:pt x="22" y="33"/>
                    <a:pt x="22" y="33"/>
                    <a:pt x="22" y="33"/>
                  </a:cubicBezTo>
                  <a:cubicBezTo>
                    <a:pt x="23" y="32"/>
                    <a:pt x="24" y="32"/>
                    <a:pt x="25" y="32"/>
                  </a:cubicBezTo>
                  <a:cubicBezTo>
                    <a:pt x="25" y="32"/>
                    <a:pt x="25" y="32"/>
                    <a:pt x="25" y="32"/>
                  </a:cubicBezTo>
                  <a:cubicBezTo>
                    <a:pt x="27" y="32"/>
                    <a:pt x="29" y="31"/>
                    <a:pt x="32" y="30"/>
                  </a:cubicBezTo>
                  <a:cubicBezTo>
                    <a:pt x="34" y="30"/>
                    <a:pt x="36" y="29"/>
                    <a:pt x="37" y="29"/>
                  </a:cubicBezTo>
                  <a:cubicBezTo>
                    <a:pt x="37" y="29"/>
                    <a:pt x="37" y="29"/>
                    <a:pt x="37" y="29"/>
                  </a:cubicBezTo>
                  <a:cubicBezTo>
                    <a:pt x="39" y="29"/>
                    <a:pt x="40" y="29"/>
                    <a:pt x="41" y="29"/>
                  </a:cubicBezTo>
                  <a:cubicBezTo>
                    <a:pt x="43" y="28"/>
                    <a:pt x="44" y="28"/>
                    <a:pt x="45" y="28"/>
                  </a:cubicBezTo>
                  <a:cubicBezTo>
                    <a:pt x="47" y="28"/>
                    <a:pt x="48" y="28"/>
                    <a:pt x="49" y="29"/>
                  </a:cubicBezTo>
                  <a:cubicBezTo>
                    <a:pt x="50" y="29"/>
                    <a:pt x="51" y="29"/>
                    <a:pt x="52" y="30"/>
                  </a:cubicBezTo>
                  <a:cubicBezTo>
                    <a:pt x="52" y="30"/>
                    <a:pt x="52" y="30"/>
                    <a:pt x="52" y="30"/>
                  </a:cubicBezTo>
                  <a:cubicBezTo>
                    <a:pt x="53" y="30"/>
                    <a:pt x="54" y="30"/>
                    <a:pt x="55" y="31"/>
                  </a:cubicBezTo>
                  <a:cubicBezTo>
                    <a:pt x="55" y="31"/>
                    <a:pt x="55" y="31"/>
                    <a:pt x="55" y="31"/>
                  </a:cubicBezTo>
                  <a:cubicBezTo>
                    <a:pt x="56" y="31"/>
                    <a:pt x="57" y="32"/>
                    <a:pt x="58" y="33"/>
                  </a:cubicBezTo>
                  <a:cubicBezTo>
                    <a:pt x="58" y="33"/>
                    <a:pt x="59" y="34"/>
                    <a:pt x="60" y="35"/>
                  </a:cubicBezTo>
                  <a:cubicBezTo>
                    <a:pt x="61" y="36"/>
                    <a:pt x="62" y="37"/>
                    <a:pt x="63" y="38"/>
                  </a:cubicBezTo>
                  <a:cubicBezTo>
                    <a:pt x="63" y="39"/>
                    <a:pt x="64" y="41"/>
                    <a:pt x="65" y="42"/>
                  </a:cubicBezTo>
                  <a:cubicBezTo>
                    <a:pt x="65" y="43"/>
                    <a:pt x="65" y="45"/>
                    <a:pt x="66" y="46"/>
                  </a:cubicBezTo>
                  <a:cubicBezTo>
                    <a:pt x="66" y="47"/>
                    <a:pt x="66" y="49"/>
                    <a:pt x="66" y="50"/>
                  </a:cubicBezTo>
                  <a:cubicBezTo>
                    <a:pt x="66" y="52"/>
                    <a:pt x="66" y="53"/>
                    <a:pt x="65" y="55"/>
                  </a:cubicBezTo>
                  <a:cubicBezTo>
                    <a:pt x="65" y="56"/>
                    <a:pt x="64" y="57"/>
                    <a:pt x="64" y="59"/>
                  </a:cubicBezTo>
                  <a:cubicBezTo>
                    <a:pt x="63" y="60"/>
                    <a:pt x="62" y="62"/>
                    <a:pt x="61" y="63"/>
                  </a:cubicBezTo>
                  <a:cubicBezTo>
                    <a:pt x="60" y="64"/>
                    <a:pt x="59" y="66"/>
                    <a:pt x="57" y="67"/>
                  </a:cubicBezTo>
                  <a:cubicBezTo>
                    <a:pt x="56" y="68"/>
                    <a:pt x="55" y="69"/>
                    <a:pt x="54" y="70"/>
                  </a:cubicBezTo>
                  <a:cubicBezTo>
                    <a:pt x="52" y="71"/>
                    <a:pt x="51" y="72"/>
                    <a:pt x="50" y="73"/>
                  </a:cubicBezTo>
                  <a:cubicBezTo>
                    <a:pt x="49" y="74"/>
                    <a:pt x="47" y="74"/>
                    <a:pt x="46" y="75"/>
                  </a:cubicBezTo>
                  <a:cubicBezTo>
                    <a:pt x="45" y="76"/>
                    <a:pt x="44" y="76"/>
                    <a:pt x="43" y="77"/>
                  </a:cubicBezTo>
                  <a:cubicBezTo>
                    <a:pt x="42" y="77"/>
                    <a:pt x="42" y="77"/>
                    <a:pt x="42" y="77"/>
                  </a:cubicBezTo>
                  <a:cubicBezTo>
                    <a:pt x="41" y="76"/>
                    <a:pt x="41" y="76"/>
                    <a:pt x="41" y="76"/>
                  </a:cubicBezTo>
                  <a:cubicBezTo>
                    <a:pt x="35" y="69"/>
                    <a:pt x="35" y="69"/>
                    <a:pt x="35" y="69"/>
                  </a:cubicBezTo>
                  <a:cubicBezTo>
                    <a:pt x="33" y="67"/>
                    <a:pt x="33" y="67"/>
                    <a:pt x="33" y="67"/>
                  </a:cubicBezTo>
                  <a:cubicBezTo>
                    <a:pt x="35" y="67"/>
                    <a:pt x="35" y="67"/>
                    <a:pt x="35" y="67"/>
                  </a:cubicBezTo>
                  <a:cubicBezTo>
                    <a:pt x="37" y="66"/>
                    <a:pt x="38" y="66"/>
                    <a:pt x="39" y="65"/>
                  </a:cubicBezTo>
                  <a:cubicBezTo>
                    <a:pt x="39" y="65"/>
                    <a:pt x="39" y="65"/>
                    <a:pt x="39" y="65"/>
                  </a:cubicBezTo>
                  <a:cubicBezTo>
                    <a:pt x="39" y="65"/>
                    <a:pt x="39" y="65"/>
                    <a:pt x="39" y="65"/>
                  </a:cubicBezTo>
                  <a:cubicBezTo>
                    <a:pt x="39" y="65"/>
                    <a:pt x="39" y="65"/>
                    <a:pt x="39" y="65"/>
                  </a:cubicBezTo>
                  <a:cubicBezTo>
                    <a:pt x="40" y="65"/>
                    <a:pt x="41" y="65"/>
                    <a:pt x="43" y="64"/>
                  </a:cubicBezTo>
                  <a:cubicBezTo>
                    <a:pt x="44" y="63"/>
                    <a:pt x="45" y="63"/>
                    <a:pt x="46" y="62"/>
                  </a:cubicBezTo>
                  <a:cubicBezTo>
                    <a:pt x="47" y="62"/>
                    <a:pt x="48" y="61"/>
                    <a:pt x="48" y="60"/>
                  </a:cubicBezTo>
                  <a:cubicBezTo>
                    <a:pt x="49" y="59"/>
                    <a:pt x="50" y="59"/>
                    <a:pt x="50" y="58"/>
                  </a:cubicBezTo>
                  <a:cubicBezTo>
                    <a:pt x="50" y="58"/>
                    <a:pt x="50" y="58"/>
                    <a:pt x="50" y="58"/>
                  </a:cubicBezTo>
                  <a:cubicBezTo>
                    <a:pt x="51" y="57"/>
                    <a:pt x="51" y="57"/>
                    <a:pt x="52" y="56"/>
                  </a:cubicBezTo>
                  <a:cubicBezTo>
                    <a:pt x="53" y="54"/>
                    <a:pt x="53" y="53"/>
                    <a:pt x="53" y="52"/>
                  </a:cubicBezTo>
                  <a:cubicBezTo>
                    <a:pt x="53" y="51"/>
                    <a:pt x="53" y="50"/>
                    <a:pt x="53" y="50"/>
                  </a:cubicBezTo>
                  <a:cubicBezTo>
                    <a:pt x="53" y="49"/>
                    <a:pt x="53" y="49"/>
                    <a:pt x="53" y="48"/>
                  </a:cubicBezTo>
                  <a:cubicBezTo>
                    <a:pt x="53" y="48"/>
                    <a:pt x="53" y="48"/>
                    <a:pt x="53" y="48"/>
                  </a:cubicBezTo>
                  <a:cubicBezTo>
                    <a:pt x="52" y="47"/>
                    <a:pt x="52" y="47"/>
                    <a:pt x="52" y="46"/>
                  </a:cubicBezTo>
                  <a:cubicBezTo>
                    <a:pt x="52" y="46"/>
                    <a:pt x="52" y="46"/>
                    <a:pt x="52" y="46"/>
                  </a:cubicBezTo>
                  <a:cubicBezTo>
                    <a:pt x="52" y="46"/>
                    <a:pt x="51" y="45"/>
                    <a:pt x="51" y="45"/>
                  </a:cubicBezTo>
                  <a:cubicBezTo>
                    <a:pt x="50" y="45"/>
                    <a:pt x="50" y="44"/>
                    <a:pt x="50" y="44"/>
                  </a:cubicBezTo>
                  <a:cubicBezTo>
                    <a:pt x="49" y="43"/>
                    <a:pt x="49" y="43"/>
                    <a:pt x="48" y="43"/>
                  </a:cubicBezTo>
                  <a:cubicBezTo>
                    <a:pt x="48" y="43"/>
                    <a:pt x="47" y="42"/>
                    <a:pt x="47" y="42"/>
                  </a:cubicBezTo>
                  <a:cubicBezTo>
                    <a:pt x="47" y="42"/>
                    <a:pt x="47" y="42"/>
                    <a:pt x="47" y="42"/>
                  </a:cubicBezTo>
                  <a:cubicBezTo>
                    <a:pt x="46" y="42"/>
                    <a:pt x="46" y="42"/>
                    <a:pt x="45" y="42"/>
                  </a:cubicBezTo>
                  <a:cubicBezTo>
                    <a:pt x="45" y="42"/>
                    <a:pt x="44" y="42"/>
                    <a:pt x="43" y="42"/>
                  </a:cubicBezTo>
                  <a:cubicBezTo>
                    <a:pt x="43" y="42"/>
                    <a:pt x="42" y="42"/>
                    <a:pt x="41" y="42"/>
                  </a:cubicBezTo>
                  <a:cubicBezTo>
                    <a:pt x="39" y="42"/>
                    <a:pt x="37" y="43"/>
                    <a:pt x="34" y="43"/>
                  </a:cubicBezTo>
                  <a:cubicBezTo>
                    <a:pt x="32" y="44"/>
                    <a:pt x="30" y="44"/>
                    <a:pt x="28" y="45"/>
                  </a:cubicBezTo>
                  <a:cubicBezTo>
                    <a:pt x="27" y="45"/>
                    <a:pt x="25" y="45"/>
                    <a:pt x="24" y="45"/>
                  </a:cubicBezTo>
                  <a:cubicBezTo>
                    <a:pt x="22" y="46"/>
                    <a:pt x="21" y="46"/>
                    <a:pt x="20" y="46"/>
                  </a:cubicBezTo>
                  <a:cubicBezTo>
                    <a:pt x="19" y="46"/>
                    <a:pt x="17" y="46"/>
                    <a:pt x="16" y="45"/>
                  </a:cubicBezTo>
                  <a:cubicBezTo>
                    <a:pt x="16" y="45"/>
                    <a:pt x="16" y="45"/>
                    <a:pt x="16" y="45"/>
                  </a:cubicBezTo>
                  <a:cubicBezTo>
                    <a:pt x="14" y="45"/>
                    <a:pt x="12" y="44"/>
                    <a:pt x="10" y="43"/>
                  </a:cubicBezTo>
                  <a:cubicBezTo>
                    <a:pt x="9" y="43"/>
                    <a:pt x="9" y="42"/>
                    <a:pt x="8" y="42"/>
                  </a:cubicBezTo>
                  <a:cubicBezTo>
                    <a:pt x="8" y="42"/>
                    <a:pt x="8" y="42"/>
                    <a:pt x="8" y="42"/>
                  </a:cubicBezTo>
                  <a:cubicBezTo>
                    <a:pt x="7" y="41"/>
                    <a:pt x="6" y="40"/>
                    <a:pt x="5" y="39"/>
                  </a:cubicBezTo>
                  <a:cubicBezTo>
                    <a:pt x="5" y="39"/>
                    <a:pt x="5" y="39"/>
                    <a:pt x="5" y="39"/>
                  </a:cubicBezTo>
                  <a:cubicBezTo>
                    <a:pt x="4" y="38"/>
                    <a:pt x="3" y="37"/>
                    <a:pt x="2" y="36"/>
                  </a:cubicBezTo>
                  <a:cubicBezTo>
                    <a:pt x="2" y="36"/>
                    <a:pt x="2" y="36"/>
                    <a:pt x="2" y="36"/>
                  </a:cubicBezTo>
                  <a:cubicBezTo>
                    <a:pt x="2" y="34"/>
                    <a:pt x="1" y="33"/>
                    <a:pt x="1" y="32"/>
                  </a:cubicBezTo>
                  <a:cubicBezTo>
                    <a:pt x="0" y="30"/>
                    <a:pt x="0" y="29"/>
                    <a:pt x="0" y="28"/>
                  </a:cubicBezTo>
                  <a:cubicBezTo>
                    <a:pt x="0" y="26"/>
                    <a:pt x="0" y="25"/>
                    <a:pt x="0" y="24"/>
                  </a:cubicBezTo>
                  <a:cubicBezTo>
                    <a:pt x="1" y="22"/>
                    <a:pt x="1" y="21"/>
                    <a:pt x="1" y="20"/>
                  </a:cubicBezTo>
                  <a:cubicBezTo>
                    <a:pt x="2" y="19"/>
                    <a:pt x="2" y="17"/>
                    <a:pt x="3" y="16"/>
                  </a:cubicBezTo>
                  <a:cubicBezTo>
                    <a:pt x="3" y="16"/>
                    <a:pt x="3" y="16"/>
                    <a:pt x="3" y="16"/>
                  </a:cubicBezTo>
                  <a:cubicBezTo>
                    <a:pt x="4" y="15"/>
                    <a:pt x="5" y="14"/>
                    <a:pt x="6" y="12"/>
                  </a:cubicBezTo>
                  <a:cubicBezTo>
                    <a:pt x="7" y="11"/>
                    <a:pt x="8" y="10"/>
                    <a:pt x="9" y="9"/>
                  </a:cubicBezTo>
                  <a:cubicBezTo>
                    <a:pt x="9" y="9"/>
                    <a:pt x="9" y="9"/>
                    <a:pt x="9" y="9"/>
                  </a:cubicBezTo>
                  <a:cubicBezTo>
                    <a:pt x="9" y="9"/>
                    <a:pt x="9" y="9"/>
                    <a:pt x="9" y="9"/>
                  </a:cubicBezTo>
                  <a:cubicBezTo>
                    <a:pt x="10" y="8"/>
                    <a:pt x="11" y="7"/>
                    <a:pt x="12" y="6"/>
                  </a:cubicBezTo>
                  <a:cubicBezTo>
                    <a:pt x="12" y="6"/>
                    <a:pt x="12" y="6"/>
                    <a:pt x="12" y="6"/>
                  </a:cubicBezTo>
                  <a:cubicBezTo>
                    <a:pt x="13" y="6"/>
                    <a:pt x="14" y="5"/>
                    <a:pt x="15" y="4"/>
                  </a:cubicBezTo>
                  <a:cubicBezTo>
                    <a:pt x="15" y="4"/>
                    <a:pt x="15" y="4"/>
                    <a:pt x="15" y="4"/>
                  </a:cubicBezTo>
                  <a:cubicBezTo>
                    <a:pt x="16" y="3"/>
                    <a:pt x="17" y="3"/>
                    <a:pt x="18" y="2"/>
                  </a:cubicBezTo>
                  <a:cubicBezTo>
                    <a:pt x="18" y="2"/>
                    <a:pt x="18" y="2"/>
                    <a:pt x="18" y="2"/>
                  </a:cubicBezTo>
                  <a:cubicBezTo>
                    <a:pt x="19" y="2"/>
                    <a:pt x="20" y="1"/>
                    <a:pt x="21" y="1"/>
                  </a:cubicBezTo>
                  <a:cubicBezTo>
                    <a:pt x="22" y="0"/>
                    <a:pt x="22" y="0"/>
                    <a:pt x="22" y="0"/>
                  </a:cubicBezTo>
                  <a:cubicBezTo>
                    <a:pt x="23" y="1"/>
                    <a:pt x="23" y="1"/>
                    <a:pt x="23" y="1"/>
                  </a:cubicBezTo>
                  <a:cubicBezTo>
                    <a:pt x="29" y="7"/>
                    <a:pt x="29" y="7"/>
                    <a:pt x="29" y="7"/>
                  </a:cubicBezTo>
                  <a:cubicBezTo>
                    <a:pt x="31" y="10"/>
                    <a:pt x="31" y="10"/>
                    <a:pt x="3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Freeform 24"/>
            <p:cNvSpPr>
              <a:spLocks/>
            </p:cNvSpPr>
            <p:nvPr/>
          </p:nvSpPr>
          <p:spPr bwMode="auto">
            <a:xfrm>
              <a:off x="6884988" y="4135438"/>
              <a:ext cx="177800" cy="157163"/>
            </a:xfrm>
            <a:custGeom>
              <a:avLst/>
              <a:gdLst>
                <a:gd name="T0" fmla="*/ 0 w 112"/>
                <a:gd name="T1" fmla="*/ 17 h 99"/>
                <a:gd name="T2" fmla="*/ 2 w 112"/>
                <a:gd name="T3" fmla="*/ 15 h 99"/>
                <a:gd name="T4" fmla="*/ 12 w 112"/>
                <a:gd name="T5" fmla="*/ 2 h 99"/>
                <a:gd name="T6" fmla="*/ 14 w 112"/>
                <a:gd name="T7" fmla="*/ 0 h 99"/>
                <a:gd name="T8" fmla="*/ 16 w 112"/>
                <a:gd name="T9" fmla="*/ 2 h 99"/>
                <a:gd name="T10" fmla="*/ 108 w 112"/>
                <a:gd name="T11" fmla="*/ 81 h 99"/>
                <a:gd name="T12" fmla="*/ 112 w 112"/>
                <a:gd name="T13" fmla="*/ 82 h 99"/>
                <a:gd name="T14" fmla="*/ 108 w 112"/>
                <a:gd name="T15" fmla="*/ 84 h 99"/>
                <a:gd name="T16" fmla="*/ 98 w 112"/>
                <a:gd name="T17" fmla="*/ 98 h 99"/>
                <a:gd name="T18" fmla="*/ 96 w 112"/>
                <a:gd name="T19" fmla="*/ 99 h 99"/>
                <a:gd name="T20" fmla="*/ 94 w 112"/>
                <a:gd name="T21" fmla="*/ 98 h 99"/>
                <a:gd name="T22" fmla="*/ 2 w 112"/>
                <a:gd name="T23" fmla="*/ 19 h 99"/>
                <a:gd name="T24" fmla="*/ 0 w 112"/>
                <a:gd name="T25" fmla="*/ 17 h 99"/>
                <a:gd name="T26" fmla="*/ 0 w 112"/>
                <a:gd name="T27" fmla="*/ 1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99">
                  <a:moveTo>
                    <a:pt x="0" y="17"/>
                  </a:moveTo>
                  <a:lnTo>
                    <a:pt x="2" y="15"/>
                  </a:lnTo>
                  <a:lnTo>
                    <a:pt x="12" y="2"/>
                  </a:lnTo>
                  <a:lnTo>
                    <a:pt x="14" y="0"/>
                  </a:lnTo>
                  <a:lnTo>
                    <a:pt x="16" y="2"/>
                  </a:lnTo>
                  <a:lnTo>
                    <a:pt x="108" y="81"/>
                  </a:lnTo>
                  <a:lnTo>
                    <a:pt x="112" y="82"/>
                  </a:lnTo>
                  <a:lnTo>
                    <a:pt x="108" y="84"/>
                  </a:lnTo>
                  <a:lnTo>
                    <a:pt x="98" y="98"/>
                  </a:lnTo>
                  <a:lnTo>
                    <a:pt x="96" y="99"/>
                  </a:lnTo>
                  <a:lnTo>
                    <a:pt x="94" y="98"/>
                  </a:lnTo>
                  <a:lnTo>
                    <a:pt x="2" y="19"/>
                  </a:lnTo>
                  <a:lnTo>
                    <a:pt x="0" y="17"/>
                  </a:ln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7" name="Freeform 25"/>
            <p:cNvSpPr>
              <a:spLocks/>
            </p:cNvSpPr>
            <p:nvPr/>
          </p:nvSpPr>
          <p:spPr bwMode="auto">
            <a:xfrm>
              <a:off x="6942138" y="3984625"/>
              <a:ext cx="215900" cy="182563"/>
            </a:xfrm>
            <a:custGeom>
              <a:avLst/>
              <a:gdLst>
                <a:gd name="T0" fmla="*/ 33 w 136"/>
                <a:gd name="T1" fmla="*/ 55 h 115"/>
                <a:gd name="T2" fmla="*/ 17 w 136"/>
                <a:gd name="T3" fmla="*/ 78 h 115"/>
                <a:gd name="T4" fmla="*/ 16 w 136"/>
                <a:gd name="T5" fmla="*/ 81 h 115"/>
                <a:gd name="T6" fmla="*/ 14 w 136"/>
                <a:gd name="T7" fmla="*/ 79 h 115"/>
                <a:gd name="T8" fmla="*/ 2 w 136"/>
                <a:gd name="T9" fmla="*/ 73 h 115"/>
                <a:gd name="T10" fmla="*/ 0 w 136"/>
                <a:gd name="T11" fmla="*/ 71 h 115"/>
                <a:gd name="T12" fmla="*/ 2 w 136"/>
                <a:gd name="T13" fmla="*/ 67 h 115"/>
                <a:gd name="T14" fmla="*/ 45 w 136"/>
                <a:gd name="T15" fmla="*/ 2 h 115"/>
                <a:gd name="T16" fmla="*/ 46 w 136"/>
                <a:gd name="T17" fmla="*/ 0 h 115"/>
                <a:gd name="T18" fmla="*/ 48 w 136"/>
                <a:gd name="T19" fmla="*/ 2 h 115"/>
                <a:gd name="T20" fmla="*/ 60 w 136"/>
                <a:gd name="T21" fmla="*/ 9 h 115"/>
                <a:gd name="T22" fmla="*/ 62 w 136"/>
                <a:gd name="T23" fmla="*/ 11 h 115"/>
                <a:gd name="T24" fmla="*/ 60 w 136"/>
                <a:gd name="T25" fmla="*/ 12 h 115"/>
                <a:gd name="T26" fmla="*/ 45 w 136"/>
                <a:gd name="T27" fmla="*/ 36 h 115"/>
                <a:gd name="T28" fmla="*/ 132 w 136"/>
                <a:gd name="T29" fmla="*/ 95 h 115"/>
                <a:gd name="T30" fmla="*/ 136 w 136"/>
                <a:gd name="T31" fmla="*/ 97 h 115"/>
                <a:gd name="T32" fmla="*/ 134 w 136"/>
                <a:gd name="T33" fmla="*/ 98 h 115"/>
                <a:gd name="T34" fmla="*/ 125 w 136"/>
                <a:gd name="T35" fmla="*/ 112 h 115"/>
                <a:gd name="T36" fmla="*/ 124 w 136"/>
                <a:gd name="T37" fmla="*/ 115 h 115"/>
                <a:gd name="T38" fmla="*/ 120 w 136"/>
                <a:gd name="T39" fmla="*/ 114 h 115"/>
                <a:gd name="T40" fmla="*/ 33 w 136"/>
                <a:gd name="T41" fmla="*/ 55 h 115"/>
                <a:gd name="T42" fmla="*/ 33 w 136"/>
                <a:gd name="T43" fmla="*/ 5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15">
                  <a:moveTo>
                    <a:pt x="33" y="55"/>
                  </a:moveTo>
                  <a:lnTo>
                    <a:pt x="17" y="78"/>
                  </a:lnTo>
                  <a:lnTo>
                    <a:pt x="16" y="81"/>
                  </a:lnTo>
                  <a:lnTo>
                    <a:pt x="14" y="79"/>
                  </a:lnTo>
                  <a:lnTo>
                    <a:pt x="2" y="73"/>
                  </a:lnTo>
                  <a:lnTo>
                    <a:pt x="0" y="71"/>
                  </a:lnTo>
                  <a:lnTo>
                    <a:pt x="2" y="67"/>
                  </a:lnTo>
                  <a:lnTo>
                    <a:pt x="45" y="2"/>
                  </a:lnTo>
                  <a:lnTo>
                    <a:pt x="46" y="0"/>
                  </a:lnTo>
                  <a:lnTo>
                    <a:pt x="48" y="2"/>
                  </a:lnTo>
                  <a:lnTo>
                    <a:pt x="60" y="9"/>
                  </a:lnTo>
                  <a:lnTo>
                    <a:pt x="62" y="11"/>
                  </a:lnTo>
                  <a:lnTo>
                    <a:pt x="60" y="12"/>
                  </a:lnTo>
                  <a:lnTo>
                    <a:pt x="45" y="36"/>
                  </a:lnTo>
                  <a:lnTo>
                    <a:pt x="132" y="95"/>
                  </a:lnTo>
                  <a:lnTo>
                    <a:pt x="136" y="97"/>
                  </a:lnTo>
                  <a:lnTo>
                    <a:pt x="134" y="98"/>
                  </a:lnTo>
                  <a:lnTo>
                    <a:pt x="125" y="112"/>
                  </a:lnTo>
                  <a:lnTo>
                    <a:pt x="124" y="115"/>
                  </a:lnTo>
                  <a:lnTo>
                    <a:pt x="120" y="114"/>
                  </a:lnTo>
                  <a:lnTo>
                    <a:pt x="33" y="55"/>
                  </a:lnTo>
                  <a:lnTo>
                    <a:pt x="33"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8" name="Freeform 26"/>
            <p:cNvSpPr>
              <a:spLocks/>
            </p:cNvSpPr>
            <p:nvPr/>
          </p:nvSpPr>
          <p:spPr bwMode="auto">
            <a:xfrm>
              <a:off x="4900613" y="3810000"/>
              <a:ext cx="255588" cy="234950"/>
            </a:xfrm>
            <a:custGeom>
              <a:avLst/>
              <a:gdLst>
                <a:gd name="T0" fmla="*/ 79 w 161"/>
                <a:gd name="T1" fmla="*/ 59 h 148"/>
                <a:gd name="T2" fmla="*/ 115 w 161"/>
                <a:gd name="T3" fmla="*/ 4 h 148"/>
                <a:gd name="T4" fmla="*/ 119 w 161"/>
                <a:gd name="T5" fmla="*/ 0 h 148"/>
                <a:gd name="T6" fmla="*/ 120 w 161"/>
                <a:gd name="T7" fmla="*/ 4 h 148"/>
                <a:gd name="T8" fmla="*/ 129 w 161"/>
                <a:gd name="T9" fmla="*/ 23 h 148"/>
                <a:gd name="T10" fmla="*/ 129 w 161"/>
                <a:gd name="T11" fmla="*/ 25 h 148"/>
                <a:gd name="T12" fmla="*/ 129 w 161"/>
                <a:gd name="T13" fmla="*/ 26 h 148"/>
                <a:gd name="T14" fmla="*/ 101 w 161"/>
                <a:gd name="T15" fmla="*/ 66 h 148"/>
                <a:gd name="T16" fmla="*/ 149 w 161"/>
                <a:gd name="T17" fmla="*/ 71 h 148"/>
                <a:gd name="T18" fmla="*/ 151 w 161"/>
                <a:gd name="T19" fmla="*/ 71 h 148"/>
                <a:gd name="T20" fmla="*/ 151 w 161"/>
                <a:gd name="T21" fmla="*/ 73 h 148"/>
                <a:gd name="T22" fmla="*/ 160 w 161"/>
                <a:gd name="T23" fmla="*/ 90 h 148"/>
                <a:gd name="T24" fmla="*/ 161 w 161"/>
                <a:gd name="T25" fmla="*/ 95 h 148"/>
                <a:gd name="T26" fmla="*/ 156 w 161"/>
                <a:gd name="T27" fmla="*/ 93 h 148"/>
                <a:gd name="T28" fmla="*/ 91 w 161"/>
                <a:gd name="T29" fmla="*/ 83 h 148"/>
                <a:gd name="T30" fmla="*/ 50 w 161"/>
                <a:gd name="T31" fmla="*/ 145 h 148"/>
                <a:gd name="T32" fmla="*/ 47 w 161"/>
                <a:gd name="T33" fmla="*/ 148 h 148"/>
                <a:gd name="T34" fmla="*/ 45 w 161"/>
                <a:gd name="T35" fmla="*/ 145 h 148"/>
                <a:gd name="T36" fmla="*/ 36 w 161"/>
                <a:gd name="T37" fmla="*/ 126 h 148"/>
                <a:gd name="T38" fmla="*/ 36 w 161"/>
                <a:gd name="T39" fmla="*/ 124 h 148"/>
                <a:gd name="T40" fmla="*/ 36 w 161"/>
                <a:gd name="T41" fmla="*/ 124 h 148"/>
                <a:gd name="T42" fmla="*/ 67 w 161"/>
                <a:gd name="T43" fmla="*/ 78 h 148"/>
                <a:gd name="T44" fmla="*/ 14 w 161"/>
                <a:gd name="T45" fmla="*/ 73 h 148"/>
                <a:gd name="T46" fmla="*/ 12 w 161"/>
                <a:gd name="T47" fmla="*/ 71 h 148"/>
                <a:gd name="T48" fmla="*/ 11 w 161"/>
                <a:gd name="T49" fmla="*/ 71 h 148"/>
                <a:gd name="T50" fmla="*/ 4 w 161"/>
                <a:gd name="T51" fmla="*/ 52 h 148"/>
                <a:gd name="T52" fmla="*/ 0 w 161"/>
                <a:gd name="T53" fmla="*/ 49 h 148"/>
                <a:gd name="T54" fmla="*/ 5 w 161"/>
                <a:gd name="T55" fmla="*/ 49 h 148"/>
                <a:gd name="T56" fmla="*/ 79 w 161"/>
                <a:gd name="T57" fmla="*/ 59 h 148"/>
                <a:gd name="T58" fmla="*/ 79 w 161"/>
                <a:gd name="T59" fmla="*/ 5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48">
                  <a:moveTo>
                    <a:pt x="79" y="59"/>
                  </a:moveTo>
                  <a:lnTo>
                    <a:pt x="115" y="4"/>
                  </a:lnTo>
                  <a:lnTo>
                    <a:pt x="119" y="0"/>
                  </a:lnTo>
                  <a:lnTo>
                    <a:pt x="120" y="4"/>
                  </a:lnTo>
                  <a:lnTo>
                    <a:pt x="129" y="23"/>
                  </a:lnTo>
                  <a:lnTo>
                    <a:pt x="129" y="25"/>
                  </a:lnTo>
                  <a:lnTo>
                    <a:pt x="129" y="26"/>
                  </a:lnTo>
                  <a:lnTo>
                    <a:pt x="101" y="66"/>
                  </a:lnTo>
                  <a:lnTo>
                    <a:pt x="149" y="71"/>
                  </a:lnTo>
                  <a:lnTo>
                    <a:pt x="151" y="71"/>
                  </a:lnTo>
                  <a:lnTo>
                    <a:pt x="151" y="73"/>
                  </a:lnTo>
                  <a:lnTo>
                    <a:pt x="160" y="90"/>
                  </a:lnTo>
                  <a:lnTo>
                    <a:pt x="161" y="95"/>
                  </a:lnTo>
                  <a:lnTo>
                    <a:pt x="156" y="93"/>
                  </a:lnTo>
                  <a:lnTo>
                    <a:pt x="91" y="83"/>
                  </a:lnTo>
                  <a:lnTo>
                    <a:pt x="50" y="145"/>
                  </a:lnTo>
                  <a:lnTo>
                    <a:pt x="47" y="148"/>
                  </a:lnTo>
                  <a:lnTo>
                    <a:pt x="45" y="145"/>
                  </a:lnTo>
                  <a:lnTo>
                    <a:pt x="36" y="126"/>
                  </a:lnTo>
                  <a:lnTo>
                    <a:pt x="36" y="124"/>
                  </a:lnTo>
                  <a:lnTo>
                    <a:pt x="36" y="124"/>
                  </a:lnTo>
                  <a:lnTo>
                    <a:pt x="67" y="78"/>
                  </a:lnTo>
                  <a:lnTo>
                    <a:pt x="14" y="73"/>
                  </a:lnTo>
                  <a:lnTo>
                    <a:pt x="12" y="71"/>
                  </a:lnTo>
                  <a:lnTo>
                    <a:pt x="11" y="71"/>
                  </a:lnTo>
                  <a:lnTo>
                    <a:pt x="4" y="52"/>
                  </a:lnTo>
                  <a:lnTo>
                    <a:pt x="0" y="49"/>
                  </a:lnTo>
                  <a:lnTo>
                    <a:pt x="5" y="49"/>
                  </a:lnTo>
                  <a:lnTo>
                    <a:pt x="79" y="59"/>
                  </a:lnTo>
                  <a:lnTo>
                    <a:pt x="79"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9" name="Freeform 27"/>
            <p:cNvSpPr>
              <a:spLocks/>
            </p:cNvSpPr>
            <p:nvPr/>
          </p:nvSpPr>
          <p:spPr bwMode="auto">
            <a:xfrm>
              <a:off x="5003800" y="3990975"/>
              <a:ext cx="192088" cy="133350"/>
            </a:xfrm>
            <a:custGeom>
              <a:avLst/>
              <a:gdLst>
                <a:gd name="T0" fmla="*/ 109 w 121"/>
                <a:gd name="T1" fmla="*/ 0 h 84"/>
                <a:gd name="T2" fmla="*/ 110 w 121"/>
                <a:gd name="T3" fmla="*/ 2 h 84"/>
                <a:gd name="T4" fmla="*/ 119 w 121"/>
                <a:gd name="T5" fmla="*/ 15 h 84"/>
                <a:gd name="T6" fmla="*/ 121 w 121"/>
                <a:gd name="T7" fmla="*/ 19 h 84"/>
                <a:gd name="T8" fmla="*/ 119 w 121"/>
                <a:gd name="T9" fmla="*/ 20 h 84"/>
                <a:gd name="T10" fmla="*/ 14 w 121"/>
                <a:gd name="T11" fmla="*/ 82 h 84"/>
                <a:gd name="T12" fmla="*/ 12 w 121"/>
                <a:gd name="T13" fmla="*/ 84 h 84"/>
                <a:gd name="T14" fmla="*/ 11 w 121"/>
                <a:gd name="T15" fmla="*/ 82 h 84"/>
                <a:gd name="T16" fmla="*/ 2 w 121"/>
                <a:gd name="T17" fmla="*/ 67 h 84"/>
                <a:gd name="T18" fmla="*/ 0 w 121"/>
                <a:gd name="T19" fmla="*/ 65 h 84"/>
                <a:gd name="T20" fmla="*/ 4 w 121"/>
                <a:gd name="T21" fmla="*/ 63 h 84"/>
                <a:gd name="T22" fmla="*/ 107 w 121"/>
                <a:gd name="T23" fmla="*/ 0 h 84"/>
                <a:gd name="T24" fmla="*/ 109 w 121"/>
                <a:gd name="T25" fmla="*/ 0 h 84"/>
                <a:gd name="T26" fmla="*/ 109 w 121"/>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84">
                  <a:moveTo>
                    <a:pt x="109" y="0"/>
                  </a:moveTo>
                  <a:lnTo>
                    <a:pt x="110" y="2"/>
                  </a:lnTo>
                  <a:lnTo>
                    <a:pt x="119" y="15"/>
                  </a:lnTo>
                  <a:lnTo>
                    <a:pt x="121" y="19"/>
                  </a:lnTo>
                  <a:lnTo>
                    <a:pt x="119" y="20"/>
                  </a:lnTo>
                  <a:lnTo>
                    <a:pt x="14" y="82"/>
                  </a:lnTo>
                  <a:lnTo>
                    <a:pt x="12" y="84"/>
                  </a:lnTo>
                  <a:lnTo>
                    <a:pt x="11" y="82"/>
                  </a:lnTo>
                  <a:lnTo>
                    <a:pt x="2" y="67"/>
                  </a:lnTo>
                  <a:lnTo>
                    <a:pt x="0" y="65"/>
                  </a:lnTo>
                  <a:lnTo>
                    <a:pt x="4" y="63"/>
                  </a:lnTo>
                  <a:lnTo>
                    <a:pt x="107" y="0"/>
                  </a:lnTo>
                  <a:lnTo>
                    <a:pt x="109"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0" name="Freeform 28"/>
            <p:cNvSpPr>
              <a:spLocks noEditPoints="1"/>
            </p:cNvSpPr>
            <p:nvPr/>
          </p:nvSpPr>
          <p:spPr bwMode="auto">
            <a:xfrm>
              <a:off x="5070475" y="4067175"/>
              <a:ext cx="214313" cy="204788"/>
            </a:xfrm>
            <a:custGeom>
              <a:avLst/>
              <a:gdLst>
                <a:gd name="T0" fmla="*/ 58 w 79"/>
                <a:gd name="T1" fmla="*/ 0 h 75"/>
                <a:gd name="T2" fmla="*/ 59 w 79"/>
                <a:gd name="T3" fmla="*/ 1 h 75"/>
                <a:gd name="T4" fmla="*/ 69 w 79"/>
                <a:gd name="T5" fmla="*/ 15 h 75"/>
                <a:gd name="T6" fmla="*/ 74 w 79"/>
                <a:gd name="T7" fmla="*/ 21 h 75"/>
                <a:gd name="T8" fmla="*/ 74 w 79"/>
                <a:gd name="T9" fmla="*/ 21 h 75"/>
                <a:gd name="T10" fmla="*/ 76 w 79"/>
                <a:gd name="T11" fmla="*/ 26 h 75"/>
                <a:gd name="T12" fmla="*/ 76 w 79"/>
                <a:gd name="T13" fmla="*/ 26 h 75"/>
                <a:gd name="T14" fmla="*/ 78 w 79"/>
                <a:gd name="T15" fmla="*/ 31 h 75"/>
                <a:gd name="T16" fmla="*/ 79 w 79"/>
                <a:gd name="T17" fmla="*/ 35 h 75"/>
                <a:gd name="T18" fmla="*/ 79 w 79"/>
                <a:gd name="T19" fmla="*/ 38 h 75"/>
                <a:gd name="T20" fmla="*/ 78 w 79"/>
                <a:gd name="T21" fmla="*/ 42 h 75"/>
                <a:gd name="T22" fmla="*/ 78 w 79"/>
                <a:gd name="T23" fmla="*/ 46 h 75"/>
                <a:gd name="T24" fmla="*/ 76 w 79"/>
                <a:gd name="T25" fmla="*/ 50 h 75"/>
                <a:gd name="T26" fmla="*/ 74 w 79"/>
                <a:gd name="T27" fmla="*/ 54 h 75"/>
                <a:gd name="T28" fmla="*/ 74 w 79"/>
                <a:gd name="T29" fmla="*/ 54 h 75"/>
                <a:gd name="T30" fmla="*/ 72 w 79"/>
                <a:gd name="T31" fmla="*/ 58 h 75"/>
                <a:gd name="T32" fmla="*/ 68 w 79"/>
                <a:gd name="T33" fmla="*/ 62 h 75"/>
                <a:gd name="T34" fmla="*/ 64 w 79"/>
                <a:gd name="T35" fmla="*/ 66 h 75"/>
                <a:gd name="T36" fmla="*/ 57 w 79"/>
                <a:gd name="T37" fmla="*/ 70 h 75"/>
                <a:gd name="T38" fmla="*/ 51 w 79"/>
                <a:gd name="T39" fmla="*/ 73 h 75"/>
                <a:gd name="T40" fmla="*/ 44 w 79"/>
                <a:gd name="T41" fmla="*/ 75 h 75"/>
                <a:gd name="T42" fmla="*/ 44 w 79"/>
                <a:gd name="T43" fmla="*/ 75 h 75"/>
                <a:gd name="T44" fmla="*/ 37 w 79"/>
                <a:gd name="T45" fmla="*/ 75 h 75"/>
                <a:gd name="T46" fmla="*/ 37 w 79"/>
                <a:gd name="T47" fmla="*/ 75 h 75"/>
                <a:gd name="T48" fmla="*/ 29 w 79"/>
                <a:gd name="T49" fmla="*/ 73 h 75"/>
                <a:gd name="T50" fmla="*/ 22 w 79"/>
                <a:gd name="T51" fmla="*/ 70 h 75"/>
                <a:gd name="T52" fmla="*/ 15 w 79"/>
                <a:gd name="T53" fmla="*/ 64 h 75"/>
                <a:gd name="T54" fmla="*/ 8 w 79"/>
                <a:gd name="T55" fmla="*/ 56 h 75"/>
                <a:gd name="T56" fmla="*/ 1 w 79"/>
                <a:gd name="T57" fmla="*/ 47 h 75"/>
                <a:gd name="T58" fmla="*/ 0 w 79"/>
                <a:gd name="T59" fmla="*/ 46 h 75"/>
                <a:gd name="T60" fmla="*/ 1 w 79"/>
                <a:gd name="T61" fmla="*/ 44 h 75"/>
                <a:gd name="T62" fmla="*/ 57 w 79"/>
                <a:gd name="T63" fmla="*/ 1 h 75"/>
                <a:gd name="T64" fmla="*/ 58 w 79"/>
                <a:gd name="T65" fmla="*/ 0 h 75"/>
                <a:gd name="T66" fmla="*/ 16 w 79"/>
                <a:gd name="T67" fmla="*/ 49 h 75"/>
                <a:gd name="T68" fmla="*/ 19 w 79"/>
                <a:gd name="T69" fmla="*/ 52 h 75"/>
                <a:gd name="T70" fmla="*/ 27 w 79"/>
                <a:gd name="T71" fmla="*/ 60 h 75"/>
                <a:gd name="T72" fmla="*/ 36 w 79"/>
                <a:gd name="T73" fmla="*/ 63 h 75"/>
                <a:gd name="T74" fmla="*/ 36 w 79"/>
                <a:gd name="T75" fmla="*/ 63 h 75"/>
                <a:gd name="T76" fmla="*/ 36 w 79"/>
                <a:gd name="T77" fmla="*/ 63 h 75"/>
                <a:gd name="T78" fmla="*/ 36 w 79"/>
                <a:gd name="T79" fmla="*/ 63 h 75"/>
                <a:gd name="T80" fmla="*/ 45 w 79"/>
                <a:gd name="T81" fmla="*/ 61 h 75"/>
                <a:gd name="T82" fmla="*/ 55 w 79"/>
                <a:gd name="T83" fmla="*/ 55 h 75"/>
                <a:gd name="T84" fmla="*/ 59 w 79"/>
                <a:gd name="T85" fmla="*/ 52 h 75"/>
                <a:gd name="T86" fmla="*/ 59 w 79"/>
                <a:gd name="T87" fmla="*/ 52 h 75"/>
                <a:gd name="T88" fmla="*/ 62 w 79"/>
                <a:gd name="T89" fmla="*/ 48 h 75"/>
                <a:gd name="T90" fmla="*/ 62 w 79"/>
                <a:gd name="T91" fmla="*/ 48 h 75"/>
                <a:gd name="T92" fmla="*/ 65 w 79"/>
                <a:gd name="T93" fmla="*/ 44 h 75"/>
                <a:gd name="T94" fmla="*/ 66 w 79"/>
                <a:gd name="T95" fmla="*/ 40 h 75"/>
                <a:gd name="T96" fmla="*/ 66 w 79"/>
                <a:gd name="T97" fmla="*/ 36 h 75"/>
                <a:gd name="T98" fmla="*/ 66 w 79"/>
                <a:gd name="T99" fmla="*/ 36 h 75"/>
                <a:gd name="T100" fmla="*/ 65 w 79"/>
                <a:gd name="T101" fmla="*/ 31 h 75"/>
                <a:gd name="T102" fmla="*/ 63 w 79"/>
                <a:gd name="T103" fmla="*/ 26 h 75"/>
                <a:gd name="T104" fmla="*/ 60 w 79"/>
                <a:gd name="T105" fmla="*/ 21 h 75"/>
                <a:gd name="T106" fmla="*/ 57 w 79"/>
                <a:gd name="T107" fmla="*/ 17 h 75"/>
                <a:gd name="T108" fmla="*/ 16 w 79"/>
                <a:gd name="T109" fmla="*/ 4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 h="75">
                  <a:moveTo>
                    <a:pt x="58" y="0"/>
                  </a:moveTo>
                  <a:cubicBezTo>
                    <a:pt x="59" y="1"/>
                    <a:pt x="59" y="1"/>
                    <a:pt x="59" y="1"/>
                  </a:cubicBezTo>
                  <a:cubicBezTo>
                    <a:pt x="69" y="15"/>
                    <a:pt x="69" y="15"/>
                    <a:pt x="69" y="15"/>
                  </a:cubicBezTo>
                  <a:cubicBezTo>
                    <a:pt x="71" y="17"/>
                    <a:pt x="72" y="19"/>
                    <a:pt x="74" y="21"/>
                  </a:cubicBezTo>
                  <a:cubicBezTo>
                    <a:pt x="74" y="21"/>
                    <a:pt x="74" y="21"/>
                    <a:pt x="74" y="21"/>
                  </a:cubicBezTo>
                  <a:cubicBezTo>
                    <a:pt x="75" y="23"/>
                    <a:pt x="76" y="24"/>
                    <a:pt x="76" y="26"/>
                  </a:cubicBezTo>
                  <a:cubicBezTo>
                    <a:pt x="76" y="26"/>
                    <a:pt x="76" y="26"/>
                    <a:pt x="76" y="26"/>
                  </a:cubicBezTo>
                  <a:cubicBezTo>
                    <a:pt x="77" y="28"/>
                    <a:pt x="77" y="29"/>
                    <a:pt x="78" y="31"/>
                  </a:cubicBezTo>
                  <a:cubicBezTo>
                    <a:pt x="78" y="32"/>
                    <a:pt x="78" y="34"/>
                    <a:pt x="79" y="35"/>
                  </a:cubicBezTo>
                  <a:cubicBezTo>
                    <a:pt x="79" y="36"/>
                    <a:pt x="79" y="37"/>
                    <a:pt x="79" y="38"/>
                  </a:cubicBezTo>
                  <a:cubicBezTo>
                    <a:pt x="79" y="40"/>
                    <a:pt x="79" y="41"/>
                    <a:pt x="78" y="42"/>
                  </a:cubicBezTo>
                  <a:cubicBezTo>
                    <a:pt x="78" y="43"/>
                    <a:pt x="78" y="45"/>
                    <a:pt x="78" y="46"/>
                  </a:cubicBezTo>
                  <a:cubicBezTo>
                    <a:pt x="77" y="47"/>
                    <a:pt x="77" y="49"/>
                    <a:pt x="76" y="50"/>
                  </a:cubicBezTo>
                  <a:cubicBezTo>
                    <a:pt x="76" y="51"/>
                    <a:pt x="75" y="53"/>
                    <a:pt x="74" y="54"/>
                  </a:cubicBezTo>
                  <a:cubicBezTo>
                    <a:pt x="74" y="54"/>
                    <a:pt x="74" y="54"/>
                    <a:pt x="74" y="54"/>
                  </a:cubicBezTo>
                  <a:cubicBezTo>
                    <a:pt x="74" y="55"/>
                    <a:pt x="73" y="57"/>
                    <a:pt x="72" y="58"/>
                  </a:cubicBezTo>
                  <a:cubicBezTo>
                    <a:pt x="71" y="59"/>
                    <a:pt x="69" y="61"/>
                    <a:pt x="68" y="62"/>
                  </a:cubicBezTo>
                  <a:cubicBezTo>
                    <a:pt x="67" y="63"/>
                    <a:pt x="65" y="65"/>
                    <a:pt x="64" y="66"/>
                  </a:cubicBezTo>
                  <a:cubicBezTo>
                    <a:pt x="62" y="67"/>
                    <a:pt x="60" y="69"/>
                    <a:pt x="57" y="70"/>
                  </a:cubicBezTo>
                  <a:cubicBezTo>
                    <a:pt x="55" y="71"/>
                    <a:pt x="53" y="72"/>
                    <a:pt x="51" y="73"/>
                  </a:cubicBezTo>
                  <a:cubicBezTo>
                    <a:pt x="48" y="74"/>
                    <a:pt x="46" y="75"/>
                    <a:pt x="44" y="75"/>
                  </a:cubicBezTo>
                  <a:cubicBezTo>
                    <a:pt x="44" y="75"/>
                    <a:pt x="44" y="75"/>
                    <a:pt x="44" y="75"/>
                  </a:cubicBezTo>
                  <a:cubicBezTo>
                    <a:pt x="41" y="75"/>
                    <a:pt x="39" y="75"/>
                    <a:pt x="37" y="75"/>
                  </a:cubicBezTo>
                  <a:cubicBezTo>
                    <a:pt x="37" y="75"/>
                    <a:pt x="37" y="75"/>
                    <a:pt x="37" y="75"/>
                  </a:cubicBezTo>
                  <a:cubicBezTo>
                    <a:pt x="34" y="75"/>
                    <a:pt x="32" y="74"/>
                    <a:pt x="29" y="73"/>
                  </a:cubicBezTo>
                  <a:cubicBezTo>
                    <a:pt x="27" y="72"/>
                    <a:pt x="25" y="71"/>
                    <a:pt x="22" y="70"/>
                  </a:cubicBezTo>
                  <a:cubicBezTo>
                    <a:pt x="20" y="68"/>
                    <a:pt x="17" y="66"/>
                    <a:pt x="15" y="64"/>
                  </a:cubicBezTo>
                  <a:cubicBezTo>
                    <a:pt x="13" y="62"/>
                    <a:pt x="10" y="59"/>
                    <a:pt x="8" y="56"/>
                  </a:cubicBezTo>
                  <a:cubicBezTo>
                    <a:pt x="1" y="47"/>
                    <a:pt x="1" y="47"/>
                    <a:pt x="1" y="47"/>
                  </a:cubicBezTo>
                  <a:cubicBezTo>
                    <a:pt x="0" y="46"/>
                    <a:pt x="0" y="46"/>
                    <a:pt x="0" y="46"/>
                  </a:cubicBezTo>
                  <a:cubicBezTo>
                    <a:pt x="1" y="44"/>
                    <a:pt x="1" y="44"/>
                    <a:pt x="1" y="44"/>
                  </a:cubicBezTo>
                  <a:cubicBezTo>
                    <a:pt x="57" y="1"/>
                    <a:pt x="57" y="1"/>
                    <a:pt x="57" y="1"/>
                  </a:cubicBezTo>
                  <a:cubicBezTo>
                    <a:pt x="58" y="0"/>
                    <a:pt x="58" y="0"/>
                    <a:pt x="58" y="0"/>
                  </a:cubicBezTo>
                  <a:close/>
                  <a:moveTo>
                    <a:pt x="16" y="49"/>
                  </a:moveTo>
                  <a:cubicBezTo>
                    <a:pt x="19" y="52"/>
                    <a:pt x="19" y="52"/>
                    <a:pt x="19" y="52"/>
                  </a:cubicBezTo>
                  <a:cubicBezTo>
                    <a:pt x="22" y="56"/>
                    <a:pt x="24" y="58"/>
                    <a:pt x="27" y="60"/>
                  </a:cubicBezTo>
                  <a:cubicBezTo>
                    <a:pt x="30" y="61"/>
                    <a:pt x="33" y="62"/>
                    <a:pt x="36" y="63"/>
                  </a:cubicBezTo>
                  <a:cubicBezTo>
                    <a:pt x="36" y="63"/>
                    <a:pt x="36" y="63"/>
                    <a:pt x="36" y="63"/>
                  </a:cubicBezTo>
                  <a:cubicBezTo>
                    <a:pt x="36" y="63"/>
                    <a:pt x="36" y="63"/>
                    <a:pt x="36" y="63"/>
                  </a:cubicBezTo>
                  <a:cubicBezTo>
                    <a:pt x="36" y="63"/>
                    <a:pt x="36" y="63"/>
                    <a:pt x="36" y="63"/>
                  </a:cubicBezTo>
                  <a:cubicBezTo>
                    <a:pt x="39" y="63"/>
                    <a:pt x="42" y="62"/>
                    <a:pt x="45" y="61"/>
                  </a:cubicBezTo>
                  <a:cubicBezTo>
                    <a:pt x="49" y="60"/>
                    <a:pt x="52" y="58"/>
                    <a:pt x="55" y="55"/>
                  </a:cubicBezTo>
                  <a:cubicBezTo>
                    <a:pt x="57" y="54"/>
                    <a:pt x="58" y="53"/>
                    <a:pt x="59" y="52"/>
                  </a:cubicBezTo>
                  <a:cubicBezTo>
                    <a:pt x="59" y="52"/>
                    <a:pt x="59" y="52"/>
                    <a:pt x="59" y="52"/>
                  </a:cubicBezTo>
                  <a:cubicBezTo>
                    <a:pt x="60" y="50"/>
                    <a:pt x="61" y="49"/>
                    <a:pt x="62" y="48"/>
                  </a:cubicBezTo>
                  <a:cubicBezTo>
                    <a:pt x="62" y="48"/>
                    <a:pt x="62" y="48"/>
                    <a:pt x="62" y="48"/>
                  </a:cubicBezTo>
                  <a:cubicBezTo>
                    <a:pt x="63" y="47"/>
                    <a:pt x="64" y="45"/>
                    <a:pt x="65" y="44"/>
                  </a:cubicBezTo>
                  <a:cubicBezTo>
                    <a:pt x="65" y="43"/>
                    <a:pt x="66" y="41"/>
                    <a:pt x="66" y="40"/>
                  </a:cubicBezTo>
                  <a:cubicBezTo>
                    <a:pt x="66" y="39"/>
                    <a:pt x="66" y="37"/>
                    <a:pt x="66" y="36"/>
                  </a:cubicBezTo>
                  <a:cubicBezTo>
                    <a:pt x="66" y="36"/>
                    <a:pt x="66" y="36"/>
                    <a:pt x="66" y="36"/>
                  </a:cubicBezTo>
                  <a:cubicBezTo>
                    <a:pt x="66" y="34"/>
                    <a:pt x="66" y="32"/>
                    <a:pt x="65" y="31"/>
                  </a:cubicBezTo>
                  <a:cubicBezTo>
                    <a:pt x="65" y="29"/>
                    <a:pt x="64" y="28"/>
                    <a:pt x="63" y="26"/>
                  </a:cubicBezTo>
                  <a:cubicBezTo>
                    <a:pt x="62" y="24"/>
                    <a:pt x="61" y="22"/>
                    <a:pt x="60" y="21"/>
                  </a:cubicBezTo>
                  <a:cubicBezTo>
                    <a:pt x="57" y="17"/>
                    <a:pt x="57" y="17"/>
                    <a:pt x="57" y="17"/>
                  </a:cubicBezTo>
                  <a:cubicBezTo>
                    <a:pt x="16" y="49"/>
                    <a:pt x="16" y="49"/>
                    <a:pt x="1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1" name="Freeform 29"/>
            <p:cNvSpPr>
              <a:spLocks/>
            </p:cNvSpPr>
            <p:nvPr/>
          </p:nvSpPr>
          <p:spPr bwMode="auto">
            <a:xfrm>
              <a:off x="5205413" y="4208463"/>
              <a:ext cx="169863" cy="166688"/>
            </a:xfrm>
            <a:custGeom>
              <a:avLst/>
              <a:gdLst>
                <a:gd name="T0" fmla="*/ 91 w 107"/>
                <a:gd name="T1" fmla="*/ 0 h 105"/>
                <a:gd name="T2" fmla="*/ 93 w 107"/>
                <a:gd name="T3" fmla="*/ 4 h 105"/>
                <a:gd name="T4" fmla="*/ 105 w 107"/>
                <a:gd name="T5" fmla="*/ 16 h 105"/>
                <a:gd name="T6" fmla="*/ 107 w 107"/>
                <a:gd name="T7" fmla="*/ 17 h 105"/>
                <a:gd name="T8" fmla="*/ 105 w 107"/>
                <a:gd name="T9" fmla="*/ 19 h 105"/>
                <a:gd name="T10" fmla="*/ 18 w 107"/>
                <a:gd name="T11" fmla="*/ 103 h 105"/>
                <a:gd name="T12" fmla="*/ 16 w 107"/>
                <a:gd name="T13" fmla="*/ 105 h 105"/>
                <a:gd name="T14" fmla="*/ 14 w 107"/>
                <a:gd name="T15" fmla="*/ 103 h 105"/>
                <a:gd name="T16" fmla="*/ 2 w 107"/>
                <a:gd name="T17" fmla="*/ 91 h 105"/>
                <a:gd name="T18" fmla="*/ 0 w 107"/>
                <a:gd name="T19" fmla="*/ 90 h 105"/>
                <a:gd name="T20" fmla="*/ 2 w 107"/>
                <a:gd name="T21" fmla="*/ 88 h 105"/>
                <a:gd name="T22" fmla="*/ 90 w 107"/>
                <a:gd name="T23" fmla="*/ 4 h 105"/>
                <a:gd name="T24" fmla="*/ 91 w 107"/>
                <a:gd name="T25" fmla="*/ 0 h 105"/>
                <a:gd name="T26" fmla="*/ 91 w 107"/>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105">
                  <a:moveTo>
                    <a:pt x="91" y="0"/>
                  </a:moveTo>
                  <a:lnTo>
                    <a:pt x="93" y="4"/>
                  </a:lnTo>
                  <a:lnTo>
                    <a:pt x="105" y="16"/>
                  </a:lnTo>
                  <a:lnTo>
                    <a:pt x="107" y="17"/>
                  </a:lnTo>
                  <a:lnTo>
                    <a:pt x="105" y="19"/>
                  </a:lnTo>
                  <a:lnTo>
                    <a:pt x="18" y="103"/>
                  </a:lnTo>
                  <a:lnTo>
                    <a:pt x="16" y="105"/>
                  </a:lnTo>
                  <a:lnTo>
                    <a:pt x="14" y="103"/>
                  </a:lnTo>
                  <a:lnTo>
                    <a:pt x="2" y="91"/>
                  </a:lnTo>
                  <a:lnTo>
                    <a:pt x="0" y="90"/>
                  </a:lnTo>
                  <a:lnTo>
                    <a:pt x="2" y="88"/>
                  </a:lnTo>
                  <a:lnTo>
                    <a:pt x="90" y="4"/>
                  </a:lnTo>
                  <a:lnTo>
                    <a:pt x="91" y="0"/>
                  </a:lnTo>
                  <a:lnTo>
                    <a:pt x="9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2" name="Freeform 30"/>
            <p:cNvSpPr>
              <a:spLocks noEditPoints="1"/>
            </p:cNvSpPr>
            <p:nvPr/>
          </p:nvSpPr>
          <p:spPr bwMode="auto">
            <a:xfrm>
              <a:off x="5272088" y="4295775"/>
              <a:ext cx="209550" cy="227013"/>
            </a:xfrm>
            <a:custGeom>
              <a:avLst/>
              <a:gdLst>
                <a:gd name="T0" fmla="*/ 132 w 132"/>
                <a:gd name="T1" fmla="*/ 14 h 143"/>
                <a:gd name="T2" fmla="*/ 130 w 132"/>
                <a:gd name="T3" fmla="*/ 16 h 143"/>
                <a:gd name="T4" fmla="*/ 94 w 132"/>
                <a:gd name="T5" fmla="*/ 139 h 143"/>
                <a:gd name="T6" fmla="*/ 92 w 132"/>
                <a:gd name="T7" fmla="*/ 143 h 143"/>
                <a:gd name="T8" fmla="*/ 89 w 132"/>
                <a:gd name="T9" fmla="*/ 141 h 143"/>
                <a:gd name="T10" fmla="*/ 75 w 132"/>
                <a:gd name="T11" fmla="*/ 131 h 143"/>
                <a:gd name="T12" fmla="*/ 73 w 132"/>
                <a:gd name="T13" fmla="*/ 129 h 143"/>
                <a:gd name="T14" fmla="*/ 73 w 132"/>
                <a:gd name="T15" fmla="*/ 127 h 143"/>
                <a:gd name="T16" fmla="*/ 84 w 132"/>
                <a:gd name="T17" fmla="*/ 96 h 143"/>
                <a:gd name="T18" fmla="*/ 46 w 132"/>
                <a:gd name="T19" fmla="*/ 69 h 143"/>
                <a:gd name="T20" fmla="*/ 20 w 132"/>
                <a:gd name="T21" fmla="*/ 88 h 143"/>
                <a:gd name="T22" fmla="*/ 18 w 132"/>
                <a:gd name="T23" fmla="*/ 88 h 143"/>
                <a:gd name="T24" fmla="*/ 17 w 132"/>
                <a:gd name="T25" fmla="*/ 88 h 143"/>
                <a:gd name="T26" fmla="*/ 3 w 132"/>
                <a:gd name="T27" fmla="*/ 78 h 143"/>
                <a:gd name="T28" fmla="*/ 0 w 132"/>
                <a:gd name="T29" fmla="*/ 74 h 143"/>
                <a:gd name="T30" fmla="*/ 3 w 132"/>
                <a:gd name="T31" fmla="*/ 72 h 143"/>
                <a:gd name="T32" fmla="*/ 111 w 132"/>
                <a:gd name="T33" fmla="*/ 2 h 143"/>
                <a:gd name="T34" fmla="*/ 113 w 132"/>
                <a:gd name="T35" fmla="*/ 0 h 143"/>
                <a:gd name="T36" fmla="*/ 114 w 132"/>
                <a:gd name="T37" fmla="*/ 2 h 143"/>
                <a:gd name="T38" fmla="*/ 130 w 132"/>
                <a:gd name="T39" fmla="*/ 12 h 143"/>
                <a:gd name="T40" fmla="*/ 132 w 132"/>
                <a:gd name="T41" fmla="*/ 14 h 143"/>
                <a:gd name="T42" fmla="*/ 132 w 132"/>
                <a:gd name="T43" fmla="*/ 14 h 143"/>
                <a:gd name="T44" fmla="*/ 89 w 132"/>
                <a:gd name="T45" fmla="*/ 78 h 143"/>
                <a:gd name="T46" fmla="*/ 106 w 132"/>
                <a:gd name="T47" fmla="*/ 28 h 143"/>
                <a:gd name="T48" fmla="*/ 63 w 132"/>
                <a:gd name="T49" fmla="*/ 59 h 143"/>
                <a:gd name="T50" fmla="*/ 89 w 132"/>
                <a:gd name="T51" fmla="*/ 78 h 143"/>
                <a:gd name="T52" fmla="*/ 89 w 132"/>
                <a:gd name="T53"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 h="143">
                  <a:moveTo>
                    <a:pt x="132" y="14"/>
                  </a:moveTo>
                  <a:lnTo>
                    <a:pt x="130" y="16"/>
                  </a:lnTo>
                  <a:lnTo>
                    <a:pt x="94" y="139"/>
                  </a:lnTo>
                  <a:lnTo>
                    <a:pt x="92" y="143"/>
                  </a:lnTo>
                  <a:lnTo>
                    <a:pt x="89" y="141"/>
                  </a:lnTo>
                  <a:lnTo>
                    <a:pt x="75" y="131"/>
                  </a:lnTo>
                  <a:lnTo>
                    <a:pt x="73" y="129"/>
                  </a:lnTo>
                  <a:lnTo>
                    <a:pt x="73" y="127"/>
                  </a:lnTo>
                  <a:lnTo>
                    <a:pt x="84" y="96"/>
                  </a:lnTo>
                  <a:lnTo>
                    <a:pt x="46" y="69"/>
                  </a:lnTo>
                  <a:lnTo>
                    <a:pt x="20" y="88"/>
                  </a:lnTo>
                  <a:lnTo>
                    <a:pt x="18" y="88"/>
                  </a:lnTo>
                  <a:lnTo>
                    <a:pt x="17" y="88"/>
                  </a:lnTo>
                  <a:lnTo>
                    <a:pt x="3" y="78"/>
                  </a:lnTo>
                  <a:lnTo>
                    <a:pt x="0" y="74"/>
                  </a:lnTo>
                  <a:lnTo>
                    <a:pt x="3" y="72"/>
                  </a:lnTo>
                  <a:lnTo>
                    <a:pt x="111" y="2"/>
                  </a:lnTo>
                  <a:lnTo>
                    <a:pt x="113" y="0"/>
                  </a:lnTo>
                  <a:lnTo>
                    <a:pt x="114" y="2"/>
                  </a:lnTo>
                  <a:lnTo>
                    <a:pt x="130" y="12"/>
                  </a:lnTo>
                  <a:lnTo>
                    <a:pt x="132" y="14"/>
                  </a:lnTo>
                  <a:lnTo>
                    <a:pt x="132" y="14"/>
                  </a:lnTo>
                  <a:close/>
                  <a:moveTo>
                    <a:pt x="89" y="78"/>
                  </a:moveTo>
                  <a:lnTo>
                    <a:pt x="106" y="28"/>
                  </a:lnTo>
                  <a:lnTo>
                    <a:pt x="63" y="59"/>
                  </a:lnTo>
                  <a:lnTo>
                    <a:pt x="89" y="78"/>
                  </a:lnTo>
                  <a:lnTo>
                    <a:pt x="8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3" name="Freeform 31"/>
            <p:cNvSpPr>
              <a:spLocks/>
            </p:cNvSpPr>
            <p:nvPr/>
          </p:nvSpPr>
          <p:spPr bwMode="auto">
            <a:xfrm>
              <a:off x="5467350" y="4370388"/>
              <a:ext cx="223838" cy="247650"/>
            </a:xfrm>
            <a:custGeom>
              <a:avLst/>
              <a:gdLst>
                <a:gd name="T0" fmla="*/ 57 w 141"/>
                <a:gd name="T1" fmla="*/ 0 h 156"/>
                <a:gd name="T2" fmla="*/ 60 w 141"/>
                <a:gd name="T3" fmla="*/ 1 h 156"/>
                <a:gd name="T4" fmla="*/ 79 w 141"/>
                <a:gd name="T5" fmla="*/ 10 h 156"/>
                <a:gd name="T6" fmla="*/ 79 w 141"/>
                <a:gd name="T7" fmla="*/ 12 h 156"/>
                <a:gd name="T8" fmla="*/ 81 w 141"/>
                <a:gd name="T9" fmla="*/ 13 h 156"/>
                <a:gd name="T10" fmla="*/ 81 w 141"/>
                <a:gd name="T11" fmla="*/ 113 h 156"/>
                <a:gd name="T12" fmla="*/ 120 w 141"/>
                <a:gd name="T13" fmla="*/ 34 h 156"/>
                <a:gd name="T14" fmla="*/ 122 w 141"/>
                <a:gd name="T15" fmla="*/ 32 h 156"/>
                <a:gd name="T16" fmla="*/ 123 w 141"/>
                <a:gd name="T17" fmla="*/ 32 h 156"/>
                <a:gd name="T18" fmla="*/ 137 w 141"/>
                <a:gd name="T19" fmla="*/ 39 h 156"/>
                <a:gd name="T20" fmla="*/ 141 w 141"/>
                <a:gd name="T21" fmla="*/ 41 h 156"/>
                <a:gd name="T22" fmla="*/ 139 w 141"/>
                <a:gd name="T23" fmla="*/ 44 h 156"/>
                <a:gd name="T24" fmla="*/ 86 w 141"/>
                <a:gd name="T25" fmla="*/ 152 h 156"/>
                <a:gd name="T26" fmla="*/ 84 w 141"/>
                <a:gd name="T27" fmla="*/ 156 h 156"/>
                <a:gd name="T28" fmla="*/ 82 w 141"/>
                <a:gd name="T29" fmla="*/ 154 h 156"/>
                <a:gd name="T30" fmla="*/ 63 w 141"/>
                <a:gd name="T31" fmla="*/ 144 h 156"/>
                <a:gd name="T32" fmla="*/ 62 w 141"/>
                <a:gd name="T33" fmla="*/ 144 h 156"/>
                <a:gd name="T34" fmla="*/ 62 w 141"/>
                <a:gd name="T35" fmla="*/ 142 h 156"/>
                <a:gd name="T36" fmla="*/ 60 w 141"/>
                <a:gd name="T37" fmla="*/ 43 h 156"/>
                <a:gd name="T38" fmla="*/ 22 w 141"/>
                <a:gd name="T39" fmla="*/ 122 h 156"/>
                <a:gd name="T40" fmla="*/ 21 w 141"/>
                <a:gd name="T41" fmla="*/ 123 h 156"/>
                <a:gd name="T42" fmla="*/ 17 w 141"/>
                <a:gd name="T43" fmla="*/ 122 h 156"/>
                <a:gd name="T44" fmla="*/ 3 w 141"/>
                <a:gd name="T45" fmla="*/ 115 h 156"/>
                <a:gd name="T46" fmla="*/ 0 w 141"/>
                <a:gd name="T47" fmla="*/ 113 h 156"/>
                <a:gd name="T48" fmla="*/ 2 w 141"/>
                <a:gd name="T49" fmla="*/ 111 h 156"/>
                <a:gd name="T50" fmla="*/ 55 w 141"/>
                <a:gd name="T51" fmla="*/ 3 h 156"/>
                <a:gd name="T52" fmla="*/ 57 w 141"/>
                <a:gd name="T53" fmla="*/ 0 h 156"/>
                <a:gd name="T54" fmla="*/ 57 w 141"/>
                <a:gd name="T5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1" h="156">
                  <a:moveTo>
                    <a:pt x="57" y="0"/>
                  </a:moveTo>
                  <a:lnTo>
                    <a:pt x="60" y="1"/>
                  </a:lnTo>
                  <a:lnTo>
                    <a:pt x="79" y="10"/>
                  </a:lnTo>
                  <a:lnTo>
                    <a:pt x="79" y="12"/>
                  </a:lnTo>
                  <a:lnTo>
                    <a:pt x="81" y="13"/>
                  </a:lnTo>
                  <a:lnTo>
                    <a:pt x="81" y="113"/>
                  </a:lnTo>
                  <a:lnTo>
                    <a:pt x="120" y="34"/>
                  </a:lnTo>
                  <a:lnTo>
                    <a:pt x="122" y="32"/>
                  </a:lnTo>
                  <a:lnTo>
                    <a:pt x="123" y="32"/>
                  </a:lnTo>
                  <a:lnTo>
                    <a:pt x="137" y="39"/>
                  </a:lnTo>
                  <a:lnTo>
                    <a:pt x="141" y="41"/>
                  </a:lnTo>
                  <a:lnTo>
                    <a:pt x="139" y="44"/>
                  </a:lnTo>
                  <a:lnTo>
                    <a:pt x="86" y="152"/>
                  </a:lnTo>
                  <a:lnTo>
                    <a:pt x="84" y="156"/>
                  </a:lnTo>
                  <a:lnTo>
                    <a:pt x="82" y="154"/>
                  </a:lnTo>
                  <a:lnTo>
                    <a:pt x="63" y="144"/>
                  </a:lnTo>
                  <a:lnTo>
                    <a:pt x="62" y="144"/>
                  </a:lnTo>
                  <a:lnTo>
                    <a:pt x="62" y="142"/>
                  </a:lnTo>
                  <a:lnTo>
                    <a:pt x="60" y="43"/>
                  </a:lnTo>
                  <a:lnTo>
                    <a:pt x="22" y="122"/>
                  </a:lnTo>
                  <a:lnTo>
                    <a:pt x="21" y="123"/>
                  </a:lnTo>
                  <a:lnTo>
                    <a:pt x="17" y="122"/>
                  </a:lnTo>
                  <a:lnTo>
                    <a:pt x="3" y="115"/>
                  </a:lnTo>
                  <a:lnTo>
                    <a:pt x="0" y="113"/>
                  </a:lnTo>
                  <a:lnTo>
                    <a:pt x="2" y="111"/>
                  </a:lnTo>
                  <a:lnTo>
                    <a:pt x="55" y="3"/>
                  </a:lnTo>
                  <a:lnTo>
                    <a:pt x="57" y="0"/>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4" name="Freeform 32"/>
            <p:cNvSpPr>
              <a:spLocks/>
            </p:cNvSpPr>
            <p:nvPr/>
          </p:nvSpPr>
          <p:spPr bwMode="auto">
            <a:xfrm>
              <a:off x="7032625" y="3802063"/>
              <a:ext cx="225425" cy="174625"/>
            </a:xfrm>
            <a:custGeom>
              <a:avLst/>
              <a:gdLst>
                <a:gd name="T0" fmla="*/ 85 w 142"/>
                <a:gd name="T1" fmla="*/ 90 h 110"/>
                <a:gd name="T2" fmla="*/ 5 w 142"/>
                <a:gd name="T3" fmla="*/ 98 h 110"/>
                <a:gd name="T4" fmla="*/ 0 w 142"/>
                <a:gd name="T5" fmla="*/ 98 h 110"/>
                <a:gd name="T6" fmla="*/ 3 w 142"/>
                <a:gd name="T7" fmla="*/ 95 h 110"/>
                <a:gd name="T8" fmla="*/ 10 w 142"/>
                <a:gd name="T9" fmla="*/ 76 h 110"/>
                <a:gd name="T10" fmla="*/ 10 w 142"/>
                <a:gd name="T11" fmla="*/ 74 h 110"/>
                <a:gd name="T12" fmla="*/ 12 w 142"/>
                <a:gd name="T13" fmla="*/ 74 h 110"/>
                <a:gd name="T14" fmla="*/ 68 w 142"/>
                <a:gd name="T15" fmla="*/ 69 h 110"/>
                <a:gd name="T16" fmla="*/ 34 w 142"/>
                <a:gd name="T17" fmla="*/ 24 h 110"/>
                <a:gd name="T18" fmla="*/ 32 w 142"/>
                <a:gd name="T19" fmla="*/ 24 h 110"/>
                <a:gd name="T20" fmla="*/ 34 w 142"/>
                <a:gd name="T21" fmla="*/ 23 h 110"/>
                <a:gd name="T22" fmla="*/ 41 w 142"/>
                <a:gd name="T23" fmla="*/ 5 h 110"/>
                <a:gd name="T24" fmla="*/ 43 w 142"/>
                <a:gd name="T25" fmla="*/ 0 h 110"/>
                <a:gd name="T26" fmla="*/ 46 w 142"/>
                <a:gd name="T27" fmla="*/ 4 h 110"/>
                <a:gd name="T28" fmla="*/ 94 w 142"/>
                <a:gd name="T29" fmla="*/ 69 h 110"/>
                <a:gd name="T30" fmla="*/ 140 w 142"/>
                <a:gd name="T31" fmla="*/ 90 h 110"/>
                <a:gd name="T32" fmla="*/ 142 w 142"/>
                <a:gd name="T33" fmla="*/ 90 h 110"/>
                <a:gd name="T34" fmla="*/ 142 w 142"/>
                <a:gd name="T35" fmla="*/ 93 h 110"/>
                <a:gd name="T36" fmla="*/ 135 w 142"/>
                <a:gd name="T37" fmla="*/ 109 h 110"/>
                <a:gd name="T38" fmla="*/ 133 w 142"/>
                <a:gd name="T39" fmla="*/ 110 h 110"/>
                <a:gd name="T40" fmla="*/ 130 w 142"/>
                <a:gd name="T41" fmla="*/ 110 h 110"/>
                <a:gd name="T42" fmla="*/ 85 w 142"/>
                <a:gd name="T43" fmla="*/ 90 h 110"/>
                <a:gd name="T44" fmla="*/ 85 w 142"/>
                <a:gd name="T45" fmla="*/ 9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2" h="110">
                  <a:moveTo>
                    <a:pt x="85" y="90"/>
                  </a:moveTo>
                  <a:lnTo>
                    <a:pt x="5" y="98"/>
                  </a:lnTo>
                  <a:lnTo>
                    <a:pt x="0" y="98"/>
                  </a:lnTo>
                  <a:lnTo>
                    <a:pt x="3" y="95"/>
                  </a:lnTo>
                  <a:lnTo>
                    <a:pt x="10" y="76"/>
                  </a:lnTo>
                  <a:lnTo>
                    <a:pt x="10" y="74"/>
                  </a:lnTo>
                  <a:lnTo>
                    <a:pt x="12" y="74"/>
                  </a:lnTo>
                  <a:lnTo>
                    <a:pt x="68" y="69"/>
                  </a:lnTo>
                  <a:lnTo>
                    <a:pt x="34" y="24"/>
                  </a:lnTo>
                  <a:lnTo>
                    <a:pt x="32" y="24"/>
                  </a:lnTo>
                  <a:lnTo>
                    <a:pt x="34" y="23"/>
                  </a:lnTo>
                  <a:lnTo>
                    <a:pt x="41" y="5"/>
                  </a:lnTo>
                  <a:lnTo>
                    <a:pt x="43" y="0"/>
                  </a:lnTo>
                  <a:lnTo>
                    <a:pt x="46" y="4"/>
                  </a:lnTo>
                  <a:lnTo>
                    <a:pt x="94" y="69"/>
                  </a:lnTo>
                  <a:lnTo>
                    <a:pt x="140" y="90"/>
                  </a:lnTo>
                  <a:lnTo>
                    <a:pt x="142" y="90"/>
                  </a:lnTo>
                  <a:lnTo>
                    <a:pt x="142" y="93"/>
                  </a:lnTo>
                  <a:lnTo>
                    <a:pt x="135" y="109"/>
                  </a:lnTo>
                  <a:lnTo>
                    <a:pt x="133" y="110"/>
                  </a:lnTo>
                  <a:lnTo>
                    <a:pt x="130" y="110"/>
                  </a:lnTo>
                  <a:lnTo>
                    <a:pt x="85" y="90"/>
                  </a:lnTo>
                  <a:lnTo>
                    <a:pt x="8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5" name="Freeform 33"/>
            <p:cNvSpPr>
              <a:spLocks noEditPoints="1"/>
            </p:cNvSpPr>
            <p:nvPr/>
          </p:nvSpPr>
          <p:spPr bwMode="auto">
            <a:xfrm>
              <a:off x="5878513" y="4075113"/>
              <a:ext cx="431800" cy="125413"/>
            </a:xfrm>
            <a:custGeom>
              <a:avLst/>
              <a:gdLst>
                <a:gd name="T0" fmla="*/ 0 w 159"/>
                <a:gd name="T1" fmla="*/ 40 h 46"/>
                <a:gd name="T2" fmla="*/ 8 w 159"/>
                <a:gd name="T3" fmla="*/ 35 h 46"/>
                <a:gd name="T4" fmla="*/ 6 w 159"/>
                <a:gd name="T5" fmla="*/ 9 h 46"/>
                <a:gd name="T6" fmla="*/ 0 w 159"/>
                <a:gd name="T7" fmla="*/ 3 h 46"/>
                <a:gd name="T8" fmla="*/ 14 w 159"/>
                <a:gd name="T9" fmla="*/ 1 h 46"/>
                <a:gd name="T10" fmla="*/ 18 w 159"/>
                <a:gd name="T11" fmla="*/ 35 h 46"/>
                <a:gd name="T12" fmla="*/ 25 w 159"/>
                <a:gd name="T13" fmla="*/ 40 h 46"/>
                <a:gd name="T14" fmla="*/ 0 w 159"/>
                <a:gd name="T15" fmla="*/ 45 h 46"/>
                <a:gd name="T16" fmla="*/ 59 w 159"/>
                <a:gd name="T17" fmla="*/ 29 h 46"/>
                <a:gd name="T18" fmla="*/ 42 w 159"/>
                <a:gd name="T19" fmla="*/ 26 h 46"/>
                <a:gd name="T20" fmla="*/ 43 w 159"/>
                <a:gd name="T21" fmla="*/ 4 h 46"/>
                <a:gd name="T22" fmla="*/ 69 w 159"/>
                <a:gd name="T23" fmla="*/ 6 h 46"/>
                <a:gd name="T24" fmla="*/ 69 w 159"/>
                <a:gd name="T25" fmla="*/ 40 h 46"/>
                <a:gd name="T26" fmla="*/ 44 w 159"/>
                <a:gd name="T27" fmla="*/ 43 h 46"/>
                <a:gd name="T28" fmla="*/ 41 w 159"/>
                <a:gd name="T29" fmla="*/ 34 h 46"/>
                <a:gd name="T30" fmla="*/ 50 w 159"/>
                <a:gd name="T31" fmla="*/ 37 h 46"/>
                <a:gd name="T32" fmla="*/ 51 w 159"/>
                <a:gd name="T33" fmla="*/ 40 h 46"/>
                <a:gd name="T34" fmla="*/ 61 w 159"/>
                <a:gd name="T35" fmla="*/ 37 h 46"/>
                <a:gd name="T36" fmla="*/ 63 w 159"/>
                <a:gd name="T37" fmla="*/ 15 h 46"/>
                <a:gd name="T38" fmla="*/ 56 w 159"/>
                <a:gd name="T39" fmla="*/ 6 h 46"/>
                <a:gd name="T40" fmla="*/ 49 w 159"/>
                <a:gd name="T41" fmla="*/ 15 h 46"/>
                <a:gd name="T42" fmla="*/ 56 w 159"/>
                <a:gd name="T43" fmla="*/ 24 h 46"/>
                <a:gd name="T44" fmla="*/ 63 w 159"/>
                <a:gd name="T45" fmla="*/ 15 h 46"/>
                <a:gd name="T46" fmla="*/ 116 w 159"/>
                <a:gd name="T47" fmla="*/ 25 h 46"/>
                <a:gd name="T48" fmla="*/ 113 w 159"/>
                <a:gd name="T49" fmla="*/ 42 h 46"/>
                <a:gd name="T50" fmla="*/ 87 w 159"/>
                <a:gd name="T51" fmla="*/ 43 h 46"/>
                <a:gd name="T52" fmla="*/ 84 w 159"/>
                <a:gd name="T53" fmla="*/ 30 h 46"/>
                <a:gd name="T54" fmla="*/ 91 w 159"/>
                <a:gd name="T55" fmla="*/ 30 h 46"/>
                <a:gd name="T56" fmla="*/ 92 w 159"/>
                <a:gd name="T57" fmla="*/ 35 h 46"/>
                <a:gd name="T58" fmla="*/ 94 w 159"/>
                <a:gd name="T59" fmla="*/ 39 h 46"/>
                <a:gd name="T60" fmla="*/ 104 w 159"/>
                <a:gd name="T61" fmla="*/ 38 h 46"/>
                <a:gd name="T62" fmla="*/ 104 w 159"/>
                <a:gd name="T63" fmla="*/ 26 h 46"/>
                <a:gd name="T64" fmla="*/ 96 w 159"/>
                <a:gd name="T65" fmla="*/ 24 h 46"/>
                <a:gd name="T66" fmla="*/ 95 w 159"/>
                <a:gd name="T67" fmla="*/ 18 h 46"/>
                <a:gd name="T68" fmla="*/ 97 w 159"/>
                <a:gd name="T69" fmla="*/ 18 h 46"/>
                <a:gd name="T70" fmla="*/ 105 w 159"/>
                <a:gd name="T71" fmla="*/ 11 h 46"/>
                <a:gd name="T72" fmla="*/ 99 w 159"/>
                <a:gd name="T73" fmla="*/ 6 h 46"/>
                <a:gd name="T74" fmla="*/ 93 w 159"/>
                <a:gd name="T75" fmla="*/ 9 h 46"/>
                <a:gd name="T76" fmla="*/ 94 w 159"/>
                <a:gd name="T77" fmla="*/ 12 h 46"/>
                <a:gd name="T78" fmla="*/ 89 w 159"/>
                <a:gd name="T79" fmla="*/ 17 h 46"/>
                <a:gd name="T80" fmla="*/ 84 w 159"/>
                <a:gd name="T81" fmla="*/ 11 h 46"/>
                <a:gd name="T82" fmla="*/ 100 w 159"/>
                <a:gd name="T83" fmla="*/ 0 h 46"/>
                <a:gd name="T84" fmla="*/ 116 w 159"/>
                <a:gd name="T85" fmla="*/ 12 h 46"/>
                <a:gd name="T86" fmla="*/ 109 w 159"/>
                <a:gd name="T87" fmla="*/ 21 h 46"/>
                <a:gd name="T88" fmla="*/ 133 w 159"/>
                <a:gd name="T89" fmla="*/ 40 h 46"/>
                <a:gd name="T90" fmla="*/ 141 w 159"/>
                <a:gd name="T91" fmla="*/ 35 h 46"/>
                <a:gd name="T92" fmla="*/ 139 w 159"/>
                <a:gd name="T93" fmla="*/ 9 h 46"/>
                <a:gd name="T94" fmla="*/ 133 w 159"/>
                <a:gd name="T95" fmla="*/ 3 h 46"/>
                <a:gd name="T96" fmla="*/ 147 w 159"/>
                <a:gd name="T97" fmla="*/ 1 h 46"/>
                <a:gd name="T98" fmla="*/ 151 w 159"/>
                <a:gd name="T99" fmla="*/ 35 h 46"/>
                <a:gd name="T100" fmla="*/ 159 w 159"/>
                <a:gd name="T101" fmla="*/ 40 h 46"/>
                <a:gd name="T102" fmla="*/ 133 w 159"/>
                <a:gd name="T103"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9" h="46">
                  <a:moveTo>
                    <a:pt x="0" y="45"/>
                  </a:moveTo>
                  <a:cubicBezTo>
                    <a:pt x="0" y="40"/>
                    <a:pt x="0" y="40"/>
                    <a:pt x="0" y="40"/>
                  </a:cubicBezTo>
                  <a:cubicBezTo>
                    <a:pt x="3" y="40"/>
                    <a:pt x="5" y="39"/>
                    <a:pt x="6" y="39"/>
                  </a:cubicBezTo>
                  <a:cubicBezTo>
                    <a:pt x="7" y="38"/>
                    <a:pt x="8" y="37"/>
                    <a:pt x="8" y="35"/>
                  </a:cubicBezTo>
                  <a:cubicBezTo>
                    <a:pt x="8" y="13"/>
                    <a:pt x="8" y="13"/>
                    <a:pt x="8" y="13"/>
                  </a:cubicBezTo>
                  <a:cubicBezTo>
                    <a:pt x="8" y="11"/>
                    <a:pt x="7" y="10"/>
                    <a:pt x="6" y="9"/>
                  </a:cubicBezTo>
                  <a:cubicBezTo>
                    <a:pt x="5" y="8"/>
                    <a:pt x="3" y="8"/>
                    <a:pt x="0" y="8"/>
                  </a:cubicBezTo>
                  <a:cubicBezTo>
                    <a:pt x="0" y="3"/>
                    <a:pt x="0" y="3"/>
                    <a:pt x="0" y="3"/>
                  </a:cubicBezTo>
                  <a:cubicBezTo>
                    <a:pt x="3" y="3"/>
                    <a:pt x="6" y="3"/>
                    <a:pt x="8" y="2"/>
                  </a:cubicBezTo>
                  <a:cubicBezTo>
                    <a:pt x="10" y="2"/>
                    <a:pt x="12" y="1"/>
                    <a:pt x="14" y="1"/>
                  </a:cubicBezTo>
                  <a:cubicBezTo>
                    <a:pt x="18" y="1"/>
                    <a:pt x="18" y="1"/>
                    <a:pt x="18" y="1"/>
                  </a:cubicBezTo>
                  <a:cubicBezTo>
                    <a:pt x="18" y="35"/>
                    <a:pt x="18" y="35"/>
                    <a:pt x="18" y="35"/>
                  </a:cubicBezTo>
                  <a:cubicBezTo>
                    <a:pt x="18" y="37"/>
                    <a:pt x="18" y="38"/>
                    <a:pt x="19" y="39"/>
                  </a:cubicBezTo>
                  <a:cubicBezTo>
                    <a:pt x="20" y="39"/>
                    <a:pt x="22" y="40"/>
                    <a:pt x="25" y="40"/>
                  </a:cubicBezTo>
                  <a:cubicBezTo>
                    <a:pt x="25" y="45"/>
                    <a:pt x="25" y="45"/>
                    <a:pt x="25" y="45"/>
                  </a:cubicBezTo>
                  <a:cubicBezTo>
                    <a:pt x="0" y="45"/>
                    <a:pt x="0" y="45"/>
                    <a:pt x="0" y="45"/>
                  </a:cubicBezTo>
                  <a:close/>
                  <a:moveTo>
                    <a:pt x="64" y="26"/>
                  </a:moveTo>
                  <a:cubicBezTo>
                    <a:pt x="62" y="28"/>
                    <a:pt x="60" y="28"/>
                    <a:pt x="59" y="29"/>
                  </a:cubicBezTo>
                  <a:cubicBezTo>
                    <a:pt x="57" y="30"/>
                    <a:pt x="55" y="30"/>
                    <a:pt x="53" y="30"/>
                  </a:cubicBezTo>
                  <a:cubicBezTo>
                    <a:pt x="49" y="30"/>
                    <a:pt x="45" y="29"/>
                    <a:pt x="42" y="26"/>
                  </a:cubicBezTo>
                  <a:cubicBezTo>
                    <a:pt x="39" y="23"/>
                    <a:pt x="38" y="20"/>
                    <a:pt x="38" y="15"/>
                  </a:cubicBezTo>
                  <a:cubicBezTo>
                    <a:pt x="38" y="11"/>
                    <a:pt x="40" y="7"/>
                    <a:pt x="43" y="4"/>
                  </a:cubicBezTo>
                  <a:cubicBezTo>
                    <a:pt x="46" y="1"/>
                    <a:pt x="51" y="0"/>
                    <a:pt x="56" y="0"/>
                  </a:cubicBezTo>
                  <a:cubicBezTo>
                    <a:pt x="62" y="0"/>
                    <a:pt x="66" y="2"/>
                    <a:pt x="69" y="6"/>
                  </a:cubicBezTo>
                  <a:cubicBezTo>
                    <a:pt x="73" y="9"/>
                    <a:pt x="74" y="15"/>
                    <a:pt x="74" y="22"/>
                  </a:cubicBezTo>
                  <a:cubicBezTo>
                    <a:pt x="74" y="29"/>
                    <a:pt x="72" y="35"/>
                    <a:pt x="69" y="40"/>
                  </a:cubicBezTo>
                  <a:cubicBezTo>
                    <a:pt x="65" y="44"/>
                    <a:pt x="60" y="46"/>
                    <a:pt x="54" y="46"/>
                  </a:cubicBezTo>
                  <a:cubicBezTo>
                    <a:pt x="50" y="46"/>
                    <a:pt x="47" y="45"/>
                    <a:pt x="44" y="43"/>
                  </a:cubicBezTo>
                  <a:cubicBezTo>
                    <a:pt x="41" y="42"/>
                    <a:pt x="40" y="40"/>
                    <a:pt x="40" y="37"/>
                  </a:cubicBezTo>
                  <a:cubicBezTo>
                    <a:pt x="40" y="36"/>
                    <a:pt x="40" y="34"/>
                    <a:pt x="41" y="34"/>
                  </a:cubicBezTo>
                  <a:cubicBezTo>
                    <a:pt x="42" y="33"/>
                    <a:pt x="43" y="32"/>
                    <a:pt x="45" y="32"/>
                  </a:cubicBezTo>
                  <a:cubicBezTo>
                    <a:pt x="47" y="32"/>
                    <a:pt x="49" y="34"/>
                    <a:pt x="50" y="37"/>
                  </a:cubicBezTo>
                  <a:cubicBezTo>
                    <a:pt x="50" y="38"/>
                    <a:pt x="50" y="38"/>
                    <a:pt x="50" y="38"/>
                  </a:cubicBezTo>
                  <a:cubicBezTo>
                    <a:pt x="50" y="39"/>
                    <a:pt x="50" y="40"/>
                    <a:pt x="51" y="40"/>
                  </a:cubicBezTo>
                  <a:cubicBezTo>
                    <a:pt x="52" y="40"/>
                    <a:pt x="52" y="40"/>
                    <a:pt x="54" y="40"/>
                  </a:cubicBezTo>
                  <a:cubicBezTo>
                    <a:pt x="57" y="40"/>
                    <a:pt x="59" y="39"/>
                    <a:pt x="61" y="37"/>
                  </a:cubicBezTo>
                  <a:cubicBezTo>
                    <a:pt x="63" y="34"/>
                    <a:pt x="64" y="31"/>
                    <a:pt x="64" y="26"/>
                  </a:cubicBezTo>
                  <a:close/>
                  <a:moveTo>
                    <a:pt x="63" y="15"/>
                  </a:moveTo>
                  <a:cubicBezTo>
                    <a:pt x="63" y="12"/>
                    <a:pt x="63" y="10"/>
                    <a:pt x="61" y="8"/>
                  </a:cubicBezTo>
                  <a:cubicBezTo>
                    <a:pt x="60" y="7"/>
                    <a:pt x="58" y="6"/>
                    <a:pt x="56" y="6"/>
                  </a:cubicBezTo>
                  <a:cubicBezTo>
                    <a:pt x="54" y="6"/>
                    <a:pt x="52" y="7"/>
                    <a:pt x="51" y="8"/>
                  </a:cubicBezTo>
                  <a:cubicBezTo>
                    <a:pt x="50" y="10"/>
                    <a:pt x="49" y="12"/>
                    <a:pt x="49" y="15"/>
                  </a:cubicBezTo>
                  <a:cubicBezTo>
                    <a:pt x="49" y="18"/>
                    <a:pt x="49" y="20"/>
                    <a:pt x="51" y="21"/>
                  </a:cubicBezTo>
                  <a:cubicBezTo>
                    <a:pt x="52" y="23"/>
                    <a:pt x="54" y="24"/>
                    <a:pt x="56" y="24"/>
                  </a:cubicBezTo>
                  <a:cubicBezTo>
                    <a:pt x="58" y="24"/>
                    <a:pt x="60" y="23"/>
                    <a:pt x="61" y="21"/>
                  </a:cubicBezTo>
                  <a:cubicBezTo>
                    <a:pt x="63" y="20"/>
                    <a:pt x="63" y="18"/>
                    <a:pt x="63" y="15"/>
                  </a:cubicBezTo>
                  <a:close/>
                  <a:moveTo>
                    <a:pt x="109" y="21"/>
                  </a:moveTo>
                  <a:cubicBezTo>
                    <a:pt x="112" y="22"/>
                    <a:pt x="115" y="23"/>
                    <a:pt x="116" y="25"/>
                  </a:cubicBezTo>
                  <a:cubicBezTo>
                    <a:pt x="118" y="26"/>
                    <a:pt x="118" y="29"/>
                    <a:pt x="118" y="31"/>
                  </a:cubicBezTo>
                  <a:cubicBezTo>
                    <a:pt x="118" y="36"/>
                    <a:pt x="117" y="39"/>
                    <a:pt x="113" y="42"/>
                  </a:cubicBezTo>
                  <a:cubicBezTo>
                    <a:pt x="109" y="44"/>
                    <a:pt x="105" y="46"/>
                    <a:pt x="99" y="46"/>
                  </a:cubicBezTo>
                  <a:cubicBezTo>
                    <a:pt x="94" y="46"/>
                    <a:pt x="90" y="45"/>
                    <a:pt x="87" y="43"/>
                  </a:cubicBezTo>
                  <a:cubicBezTo>
                    <a:pt x="84" y="40"/>
                    <a:pt x="83" y="38"/>
                    <a:pt x="83" y="34"/>
                  </a:cubicBezTo>
                  <a:cubicBezTo>
                    <a:pt x="83" y="33"/>
                    <a:pt x="83" y="31"/>
                    <a:pt x="84" y="30"/>
                  </a:cubicBezTo>
                  <a:cubicBezTo>
                    <a:pt x="85" y="29"/>
                    <a:pt x="86" y="29"/>
                    <a:pt x="88" y="29"/>
                  </a:cubicBezTo>
                  <a:cubicBezTo>
                    <a:pt x="89" y="29"/>
                    <a:pt x="90" y="29"/>
                    <a:pt x="91" y="30"/>
                  </a:cubicBezTo>
                  <a:cubicBezTo>
                    <a:pt x="92" y="31"/>
                    <a:pt x="93" y="32"/>
                    <a:pt x="93" y="34"/>
                  </a:cubicBezTo>
                  <a:cubicBezTo>
                    <a:pt x="93" y="34"/>
                    <a:pt x="93" y="35"/>
                    <a:pt x="92" y="35"/>
                  </a:cubicBezTo>
                  <a:cubicBezTo>
                    <a:pt x="92" y="36"/>
                    <a:pt x="92" y="36"/>
                    <a:pt x="92" y="36"/>
                  </a:cubicBezTo>
                  <a:cubicBezTo>
                    <a:pt x="92" y="37"/>
                    <a:pt x="93" y="38"/>
                    <a:pt x="94" y="39"/>
                  </a:cubicBezTo>
                  <a:cubicBezTo>
                    <a:pt x="95" y="39"/>
                    <a:pt x="97" y="40"/>
                    <a:pt x="99" y="40"/>
                  </a:cubicBezTo>
                  <a:cubicBezTo>
                    <a:pt x="101" y="40"/>
                    <a:pt x="103" y="39"/>
                    <a:pt x="104" y="38"/>
                  </a:cubicBezTo>
                  <a:cubicBezTo>
                    <a:pt x="106" y="36"/>
                    <a:pt x="106" y="34"/>
                    <a:pt x="106" y="32"/>
                  </a:cubicBezTo>
                  <a:cubicBezTo>
                    <a:pt x="106" y="29"/>
                    <a:pt x="106" y="27"/>
                    <a:pt x="104" y="26"/>
                  </a:cubicBezTo>
                  <a:cubicBezTo>
                    <a:pt x="103" y="24"/>
                    <a:pt x="100" y="24"/>
                    <a:pt x="97" y="24"/>
                  </a:cubicBezTo>
                  <a:cubicBezTo>
                    <a:pt x="96" y="24"/>
                    <a:pt x="96" y="24"/>
                    <a:pt x="96" y="24"/>
                  </a:cubicBezTo>
                  <a:cubicBezTo>
                    <a:pt x="95" y="24"/>
                    <a:pt x="95" y="24"/>
                    <a:pt x="95" y="24"/>
                  </a:cubicBezTo>
                  <a:cubicBezTo>
                    <a:pt x="95" y="18"/>
                    <a:pt x="95" y="18"/>
                    <a:pt x="95" y="18"/>
                  </a:cubicBezTo>
                  <a:cubicBezTo>
                    <a:pt x="95" y="18"/>
                    <a:pt x="96" y="18"/>
                    <a:pt x="96" y="18"/>
                  </a:cubicBezTo>
                  <a:cubicBezTo>
                    <a:pt x="96" y="18"/>
                    <a:pt x="97" y="18"/>
                    <a:pt x="97" y="18"/>
                  </a:cubicBezTo>
                  <a:cubicBezTo>
                    <a:pt x="99" y="18"/>
                    <a:pt x="101" y="17"/>
                    <a:pt x="103" y="16"/>
                  </a:cubicBezTo>
                  <a:cubicBezTo>
                    <a:pt x="104" y="15"/>
                    <a:pt x="105" y="13"/>
                    <a:pt x="105" y="11"/>
                  </a:cubicBezTo>
                  <a:cubicBezTo>
                    <a:pt x="105" y="9"/>
                    <a:pt x="104" y="8"/>
                    <a:pt x="103" y="7"/>
                  </a:cubicBezTo>
                  <a:cubicBezTo>
                    <a:pt x="102" y="6"/>
                    <a:pt x="101" y="6"/>
                    <a:pt x="99" y="6"/>
                  </a:cubicBezTo>
                  <a:cubicBezTo>
                    <a:pt x="97" y="6"/>
                    <a:pt x="96" y="6"/>
                    <a:pt x="95" y="7"/>
                  </a:cubicBezTo>
                  <a:cubicBezTo>
                    <a:pt x="94" y="7"/>
                    <a:pt x="93" y="8"/>
                    <a:pt x="93" y="9"/>
                  </a:cubicBezTo>
                  <a:cubicBezTo>
                    <a:pt x="93" y="9"/>
                    <a:pt x="93" y="10"/>
                    <a:pt x="94" y="10"/>
                  </a:cubicBezTo>
                  <a:cubicBezTo>
                    <a:pt x="94" y="11"/>
                    <a:pt x="94" y="12"/>
                    <a:pt x="94" y="12"/>
                  </a:cubicBezTo>
                  <a:cubicBezTo>
                    <a:pt x="94" y="14"/>
                    <a:pt x="94" y="15"/>
                    <a:pt x="93" y="16"/>
                  </a:cubicBezTo>
                  <a:cubicBezTo>
                    <a:pt x="92" y="16"/>
                    <a:pt x="91" y="17"/>
                    <a:pt x="89" y="17"/>
                  </a:cubicBezTo>
                  <a:cubicBezTo>
                    <a:pt x="88" y="17"/>
                    <a:pt x="86" y="16"/>
                    <a:pt x="85" y="15"/>
                  </a:cubicBezTo>
                  <a:cubicBezTo>
                    <a:pt x="84" y="15"/>
                    <a:pt x="84" y="13"/>
                    <a:pt x="84" y="11"/>
                  </a:cubicBezTo>
                  <a:cubicBezTo>
                    <a:pt x="84" y="8"/>
                    <a:pt x="86" y="5"/>
                    <a:pt x="89" y="3"/>
                  </a:cubicBezTo>
                  <a:cubicBezTo>
                    <a:pt x="92" y="1"/>
                    <a:pt x="95" y="0"/>
                    <a:pt x="100" y="0"/>
                  </a:cubicBezTo>
                  <a:cubicBezTo>
                    <a:pt x="105" y="0"/>
                    <a:pt x="109" y="1"/>
                    <a:pt x="112" y="3"/>
                  </a:cubicBezTo>
                  <a:cubicBezTo>
                    <a:pt x="115" y="5"/>
                    <a:pt x="116" y="8"/>
                    <a:pt x="116" y="12"/>
                  </a:cubicBezTo>
                  <a:cubicBezTo>
                    <a:pt x="116" y="14"/>
                    <a:pt x="116" y="16"/>
                    <a:pt x="114" y="17"/>
                  </a:cubicBezTo>
                  <a:cubicBezTo>
                    <a:pt x="113" y="19"/>
                    <a:pt x="112" y="20"/>
                    <a:pt x="109" y="21"/>
                  </a:cubicBezTo>
                  <a:close/>
                  <a:moveTo>
                    <a:pt x="133" y="45"/>
                  </a:moveTo>
                  <a:cubicBezTo>
                    <a:pt x="133" y="40"/>
                    <a:pt x="133" y="40"/>
                    <a:pt x="133" y="40"/>
                  </a:cubicBezTo>
                  <a:cubicBezTo>
                    <a:pt x="136" y="40"/>
                    <a:pt x="138" y="39"/>
                    <a:pt x="139" y="39"/>
                  </a:cubicBezTo>
                  <a:cubicBezTo>
                    <a:pt x="140" y="38"/>
                    <a:pt x="141" y="37"/>
                    <a:pt x="141" y="35"/>
                  </a:cubicBezTo>
                  <a:cubicBezTo>
                    <a:pt x="141" y="13"/>
                    <a:pt x="141" y="13"/>
                    <a:pt x="141" y="13"/>
                  </a:cubicBezTo>
                  <a:cubicBezTo>
                    <a:pt x="141" y="11"/>
                    <a:pt x="140" y="10"/>
                    <a:pt x="139" y="9"/>
                  </a:cubicBezTo>
                  <a:cubicBezTo>
                    <a:pt x="139" y="8"/>
                    <a:pt x="137" y="8"/>
                    <a:pt x="133" y="8"/>
                  </a:cubicBezTo>
                  <a:cubicBezTo>
                    <a:pt x="133" y="3"/>
                    <a:pt x="133" y="3"/>
                    <a:pt x="133" y="3"/>
                  </a:cubicBezTo>
                  <a:cubicBezTo>
                    <a:pt x="136" y="3"/>
                    <a:pt x="139" y="3"/>
                    <a:pt x="141" y="2"/>
                  </a:cubicBezTo>
                  <a:cubicBezTo>
                    <a:pt x="143" y="2"/>
                    <a:pt x="145" y="1"/>
                    <a:pt x="147" y="1"/>
                  </a:cubicBezTo>
                  <a:cubicBezTo>
                    <a:pt x="151" y="1"/>
                    <a:pt x="151" y="1"/>
                    <a:pt x="151" y="1"/>
                  </a:cubicBezTo>
                  <a:cubicBezTo>
                    <a:pt x="151" y="35"/>
                    <a:pt x="151" y="35"/>
                    <a:pt x="151" y="35"/>
                  </a:cubicBezTo>
                  <a:cubicBezTo>
                    <a:pt x="151" y="37"/>
                    <a:pt x="151" y="38"/>
                    <a:pt x="152" y="39"/>
                  </a:cubicBezTo>
                  <a:cubicBezTo>
                    <a:pt x="154" y="39"/>
                    <a:pt x="156" y="40"/>
                    <a:pt x="159" y="40"/>
                  </a:cubicBezTo>
                  <a:cubicBezTo>
                    <a:pt x="159" y="45"/>
                    <a:pt x="159" y="45"/>
                    <a:pt x="159" y="45"/>
                  </a:cubicBezTo>
                  <a:cubicBezTo>
                    <a:pt x="133" y="45"/>
                    <a:pt x="133" y="45"/>
                    <a:pt x="13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6" name="Freeform 34"/>
            <p:cNvSpPr>
              <a:spLocks noEditPoints="1"/>
            </p:cNvSpPr>
            <p:nvPr/>
          </p:nvSpPr>
          <p:spPr bwMode="auto">
            <a:xfrm>
              <a:off x="5048250" y="3025774"/>
              <a:ext cx="1824037" cy="987424"/>
            </a:xfrm>
            <a:custGeom>
              <a:avLst/>
              <a:gdLst>
                <a:gd name="T0" fmla="*/ 610 w 670"/>
                <a:gd name="T1" fmla="*/ 68 h 362"/>
                <a:gd name="T2" fmla="*/ 557 w 670"/>
                <a:gd name="T3" fmla="*/ 99 h 362"/>
                <a:gd name="T4" fmla="*/ 460 w 670"/>
                <a:gd name="T5" fmla="*/ 80 h 362"/>
                <a:gd name="T6" fmla="*/ 381 w 670"/>
                <a:gd name="T7" fmla="*/ 349 h 362"/>
                <a:gd name="T8" fmla="*/ 362 w 670"/>
                <a:gd name="T9" fmla="*/ 297 h 362"/>
                <a:gd name="T10" fmla="*/ 395 w 670"/>
                <a:gd name="T11" fmla="*/ 310 h 362"/>
                <a:gd name="T12" fmla="*/ 403 w 670"/>
                <a:gd name="T13" fmla="*/ 303 h 362"/>
                <a:gd name="T14" fmla="*/ 430 w 670"/>
                <a:gd name="T15" fmla="*/ 311 h 362"/>
                <a:gd name="T16" fmla="*/ 487 w 670"/>
                <a:gd name="T17" fmla="*/ 192 h 362"/>
                <a:gd name="T18" fmla="*/ 400 w 670"/>
                <a:gd name="T19" fmla="*/ 200 h 362"/>
                <a:gd name="T20" fmla="*/ 442 w 670"/>
                <a:gd name="T21" fmla="*/ 260 h 362"/>
                <a:gd name="T22" fmla="*/ 378 w 670"/>
                <a:gd name="T23" fmla="*/ 362 h 362"/>
                <a:gd name="T24" fmla="*/ 292 w 670"/>
                <a:gd name="T25" fmla="*/ 362 h 362"/>
                <a:gd name="T26" fmla="*/ 228 w 670"/>
                <a:gd name="T27" fmla="*/ 260 h 362"/>
                <a:gd name="T28" fmla="*/ 271 w 670"/>
                <a:gd name="T29" fmla="*/ 200 h 362"/>
                <a:gd name="T30" fmla="*/ 183 w 670"/>
                <a:gd name="T31" fmla="*/ 192 h 362"/>
                <a:gd name="T32" fmla="*/ 240 w 670"/>
                <a:gd name="T33" fmla="*/ 311 h 362"/>
                <a:gd name="T34" fmla="*/ 267 w 670"/>
                <a:gd name="T35" fmla="*/ 303 h 362"/>
                <a:gd name="T36" fmla="*/ 275 w 670"/>
                <a:gd name="T37" fmla="*/ 310 h 362"/>
                <a:gd name="T38" fmla="*/ 308 w 670"/>
                <a:gd name="T39" fmla="*/ 297 h 362"/>
                <a:gd name="T40" fmla="*/ 289 w 670"/>
                <a:gd name="T41" fmla="*/ 349 h 362"/>
                <a:gd name="T42" fmla="*/ 613 w 670"/>
                <a:gd name="T43" fmla="*/ 49 h 362"/>
                <a:gd name="T44" fmla="*/ 496 w 670"/>
                <a:gd name="T45" fmla="*/ 27 h 362"/>
                <a:gd name="T46" fmla="*/ 496 w 670"/>
                <a:gd name="T47" fmla="*/ 16 h 362"/>
                <a:gd name="T48" fmla="*/ 587 w 670"/>
                <a:gd name="T49" fmla="*/ 60 h 362"/>
                <a:gd name="T50" fmla="*/ 429 w 670"/>
                <a:gd name="T51" fmla="*/ 130 h 362"/>
                <a:gd name="T52" fmla="*/ 545 w 670"/>
                <a:gd name="T53" fmla="*/ 142 h 362"/>
                <a:gd name="T54" fmla="*/ 540 w 670"/>
                <a:gd name="T55" fmla="*/ 134 h 362"/>
                <a:gd name="T56" fmla="*/ 434 w 670"/>
                <a:gd name="T57" fmla="*/ 132 h 362"/>
                <a:gd name="T58" fmla="*/ 420 w 670"/>
                <a:gd name="T59" fmla="*/ 151 h 362"/>
                <a:gd name="T60" fmla="*/ 499 w 670"/>
                <a:gd name="T61" fmla="*/ 176 h 362"/>
                <a:gd name="T62" fmla="*/ 521 w 670"/>
                <a:gd name="T63" fmla="*/ 156 h 362"/>
                <a:gd name="T64" fmla="*/ 415 w 670"/>
                <a:gd name="T65" fmla="*/ 164 h 362"/>
                <a:gd name="T66" fmla="*/ 60 w 670"/>
                <a:gd name="T67" fmla="*/ 68 h 362"/>
                <a:gd name="T68" fmla="*/ 113 w 670"/>
                <a:gd name="T69" fmla="*/ 99 h 362"/>
                <a:gd name="T70" fmla="*/ 210 w 670"/>
                <a:gd name="T71" fmla="*/ 80 h 362"/>
                <a:gd name="T72" fmla="*/ 57 w 670"/>
                <a:gd name="T73" fmla="*/ 49 h 362"/>
                <a:gd name="T74" fmla="*/ 175 w 670"/>
                <a:gd name="T75" fmla="*/ 27 h 362"/>
                <a:gd name="T76" fmla="*/ 174 w 670"/>
                <a:gd name="T77" fmla="*/ 16 h 362"/>
                <a:gd name="T78" fmla="*/ 83 w 670"/>
                <a:gd name="T79" fmla="*/ 60 h 362"/>
                <a:gd name="T80" fmla="*/ 241 w 670"/>
                <a:gd name="T81" fmla="*/ 130 h 362"/>
                <a:gd name="T82" fmla="*/ 125 w 670"/>
                <a:gd name="T83" fmla="*/ 142 h 362"/>
                <a:gd name="T84" fmla="*/ 130 w 670"/>
                <a:gd name="T85" fmla="*/ 134 h 362"/>
                <a:gd name="T86" fmla="*/ 236 w 670"/>
                <a:gd name="T87" fmla="*/ 132 h 362"/>
                <a:gd name="T88" fmla="*/ 250 w 670"/>
                <a:gd name="T89" fmla="*/ 151 h 362"/>
                <a:gd name="T90" fmla="*/ 171 w 670"/>
                <a:gd name="T91" fmla="*/ 176 h 362"/>
                <a:gd name="T92" fmla="*/ 149 w 670"/>
                <a:gd name="T93" fmla="*/ 156 h 362"/>
                <a:gd name="T94" fmla="*/ 255 w 670"/>
                <a:gd name="T95" fmla="*/ 16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0" h="362">
                  <a:moveTo>
                    <a:pt x="446" y="90"/>
                  </a:moveTo>
                  <a:cubicBezTo>
                    <a:pt x="454" y="71"/>
                    <a:pt x="454" y="71"/>
                    <a:pt x="454" y="71"/>
                  </a:cubicBezTo>
                  <a:cubicBezTo>
                    <a:pt x="610" y="68"/>
                    <a:pt x="610" y="68"/>
                    <a:pt x="610" y="68"/>
                  </a:cubicBezTo>
                  <a:cubicBezTo>
                    <a:pt x="579" y="104"/>
                    <a:pt x="579" y="104"/>
                    <a:pt x="579" y="104"/>
                  </a:cubicBezTo>
                  <a:cubicBezTo>
                    <a:pt x="557" y="104"/>
                    <a:pt x="557" y="104"/>
                    <a:pt x="557" y="104"/>
                  </a:cubicBezTo>
                  <a:cubicBezTo>
                    <a:pt x="557" y="99"/>
                    <a:pt x="557" y="99"/>
                    <a:pt x="557" y="99"/>
                  </a:cubicBezTo>
                  <a:cubicBezTo>
                    <a:pt x="574" y="95"/>
                    <a:pt x="574" y="95"/>
                    <a:pt x="574" y="95"/>
                  </a:cubicBezTo>
                  <a:cubicBezTo>
                    <a:pt x="590" y="77"/>
                    <a:pt x="590" y="77"/>
                    <a:pt x="590" y="77"/>
                  </a:cubicBezTo>
                  <a:cubicBezTo>
                    <a:pt x="460" y="80"/>
                    <a:pt x="460" y="80"/>
                    <a:pt x="460" y="80"/>
                  </a:cubicBezTo>
                  <a:cubicBezTo>
                    <a:pt x="451" y="92"/>
                    <a:pt x="451" y="92"/>
                    <a:pt x="451" y="92"/>
                  </a:cubicBezTo>
                  <a:cubicBezTo>
                    <a:pt x="446" y="90"/>
                    <a:pt x="446" y="90"/>
                    <a:pt x="446" y="90"/>
                  </a:cubicBezTo>
                  <a:close/>
                  <a:moveTo>
                    <a:pt x="381" y="349"/>
                  </a:moveTo>
                  <a:cubicBezTo>
                    <a:pt x="393" y="349"/>
                    <a:pt x="393" y="349"/>
                    <a:pt x="393" y="349"/>
                  </a:cubicBezTo>
                  <a:cubicBezTo>
                    <a:pt x="354" y="304"/>
                    <a:pt x="354" y="304"/>
                    <a:pt x="354" y="304"/>
                  </a:cubicBezTo>
                  <a:cubicBezTo>
                    <a:pt x="362" y="297"/>
                    <a:pt x="362" y="297"/>
                    <a:pt x="362" y="297"/>
                  </a:cubicBezTo>
                  <a:cubicBezTo>
                    <a:pt x="409" y="349"/>
                    <a:pt x="409" y="349"/>
                    <a:pt x="409" y="349"/>
                  </a:cubicBezTo>
                  <a:cubicBezTo>
                    <a:pt x="431" y="349"/>
                    <a:pt x="431" y="349"/>
                    <a:pt x="431" y="349"/>
                  </a:cubicBezTo>
                  <a:cubicBezTo>
                    <a:pt x="395" y="310"/>
                    <a:pt x="395" y="310"/>
                    <a:pt x="395" y="310"/>
                  </a:cubicBezTo>
                  <a:cubicBezTo>
                    <a:pt x="364" y="277"/>
                    <a:pt x="384" y="237"/>
                    <a:pt x="384" y="237"/>
                  </a:cubicBezTo>
                  <a:cubicBezTo>
                    <a:pt x="394" y="241"/>
                    <a:pt x="394" y="241"/>
                    <a:pt x="394" y="241"/>
                  </a:cubicBezTo>
                  <a:cubicBezTo>
                    <a:pt x="393" y="242"/>
                    <a:pt x="378" y="275"/>
                    <a:pt x="403" y="303"/>
                  </a:cubicBezTo>
                  <a:cubicBezTo>
                    <a:pt x="446" y="349"/>
                    <a:pt x="446" y="349"/>
                    <a:pt x="446" y="349"/>
                  </a:cubicBezTo>
                  <a:cubicBezTo>
                    <a:pt x="461" y="349"/>
                    <a:pt x="461" y="349"/>
                    <a:pt x="461" y="349"/>
                  </a:cubicBezTo>
                  <a:cubicBezTo>
                    <a:pt x="453" y="341"/>
                    <a:pt x="438" y="328"/>
                    <a:pt x="430" y="311"/>
                  </a:cubicBezTo>
                  <a:cubicBezTo>
                    <a:pt x="421" y="295"/>
                    <a:pt x="418" y="275"/>
                    <a:pt x="433" y="254"/>
                  </a:cubicBezTo>
                  <a:cubicBezTo>
                    <a:pt x="433" y="254"/>
                    <a:pt x="433" y="254"/>
                    <a:pt x="433" y="254"/>
                  </a:cubicBezTo>
                  <a:cubicBezTo>
                    <a:pt x="487" y="192"/>
                    <a:pt x="487" y="192"/>
                    <a:pt x="487" y="192"/>
                  </a:cubicBezTo>
                  <a:cubicBezTo>
                    <a:pt x="411" y="193"/>
                    <a:pt x="411" y="193"/>
                    <a:pt x="411" y="193"/>
                  </a:cubicBezTo>
                  <a:cubicBezTo>
                    <a:pt x="404" y="202"/>
                    <a:pt x="404" y="202"/>
                    <a:pt x="404" y="202"/>
                  </a:cubicBezTo>
                  <a:cubicBezTo>
                    <a:pt x="400" y="200"/>
                    <a:pt x="400" y="200"/>
                    <a:pt x="400" y="200"/>
                  </a:cubicBezTo>
                  <a:cubicBezTo>
                    <a:pt x="406" y="186"/>
                    <a:pt x="406" y="186"/>
                    <a:pt x="406" y="186"/>
                  </a:cubicBezTo>
                  <a:cubicBezTo>
                    <a:pt x="509" y="183"/>
                    <a:pt x="509" y="183"/>
                    <a:pt x="509" y="183"/>
                  </a:cubicBezTo>
                  <a:cubicBezTo>
                    <a:pt x="442" y="260"/>
                    <a:pt x="442" y="260"/>
                    <a:pt x="442" y="260"/>
                  </a:cubicBezTo>
                  <a:cubicBezTo>
                    <a:pt x="431" y="276"/>
                    <a:pt x="432" y="291"/>
                    <a:pt x="438" y="304"/>
                  </a:cubicBezTo>
                  <a:cubicBezTo>
                    <a:pt x="449" y="327"/>
                    <a:pt x="475" y="345"/>
                    <a:pt x="494" y="362"/>
                  </a:cubicBezTo>
                  <a:cubicBezTo>
                    <a:pt x="378" y="362"/>
                    <a:pt x="378" y="362"/>
                    <a:pt x="378" y="362"/>
                  </a:cubicBezTo>
                  <a:cubicBezTo>
                    <a:pt x="335" y="319"/>
                    <a:pt x="335" y="319"/>
                    <a:pt x="335" y="319"/>
                  </a:cubicBezTo>
                  <a:cubicBezTo>
                    <a:pt x="335" y="319"/>
                    <a:pt x="335" y="319"/>
                    <a:pt x="335" y="319"/>
                  </a:cubicBezTo>
                  <a:cubicBezTo>
                    <a:pt x="292" y="362"/>
                    <a:pt x="292" y="362"/>
                    <a:pt x="292" y="362"/>
                  </a:cubicBezTo>
                  <a:cubicBezTo>
                    <a:pt x="179" y="362"/>
                    <a:pt x="179" y="362"/>
                    <a:pt x="179" y="362"/>
                  </a:cubicBezTo>
                  <a:cubicBezTo>
                    <a:pt x="196" y="345"/>
                    <a:pt x="222" y="326"/>
                    <a:pt x="232" y="304"/>
                  </a:cubicBezTo>
                  <a:cubicBezTo>
                    <a:pt x="238" y="291"/>
                    <a:pt x="240" y="276"/>
                    <a:pt x="228" y="260"/>
                  </a:cubicBezTo>
                  <a:cubicBezTo>
                    <a:pt x="161" y="183"/>
                    <a:pt x="161" y="183"/>
                    <a:pt x="161" y="183"/>
                  </a:cubicBezTo>
                  <a:cubicBezTo>
                    <a:pt x="264" y="186"/>
                    <a:pt x="264" y="186"/>
                    <a:pt x="264" y="186"/>
                  </a:cubicBezTo>
                  <a:cubicBezTo>
                    <a:pt x="271" y="200"/>
                    <a:pt x="271" y="200"/>
                    <a:pt x="271" y="200"/>
                  </a:cubicBezTo>
                  <a:cubicBezTo>
                    <a:pt x="266" y="202"/>
                    <a:pt x="266" y="202"/>
                    <a:pt x="266" y="202"/>
                  </a:cubicBezTo>
                  <a:cubicBezTo>
                    <a:pt x="259" y="193"/>
                    <a:pt x="259" y="193"/>
                    <a:pt x="259" y="193"/>
                  </a:cubicBezTo>
                  <a:cubicBezTo>
                    <a:pt x="183" y="192"/>
                    <a:pt x="183" y="192"/>
                    <a:pt x="183" y="192"/>
                  </a:cubicBezTo>
                  <a:cubicBezTo>
                    <a:pt x="237" y="254"/>
                    <a:pt x="237" y="254"/>
                    <a:pt x="237" y="254"/>
                  </a:cubicBezTo>
                  <a:cubicBezTo>
                    <a:pt x="237" y="254"/>
                    <a:pt x="237" y="254"/>
                    <a:pt x="237" y="254"/>
                  </a:cubicBezTo>
                  <a:cubicBezTo>
                    <a:pt x="252" y="275"/>
                    <a:pt x="249" y="295"/>
                    <a:pt x="240" y="311"/>
                  </a:cubicBezTo>
                  <a:cubicBezTo>
                    <a:pt x="232" y="328"/>
                    <a:pt x="218" y="341"/>
                    <a:pt x="209" y="349"/>
                  </a:cubicBezTo>
                  <a:cubicBezTo>
                    <a:pt x="224" y="349"/>
                    <a:pt x="224" y="349"/>
                    <a:pt x="224" y="349"/>
                  </a:cubicBezTo>
                  <a:cubicBezTo>
                    <a:pt x="267" y="303"/>
                    <a:pt x="267" y="303"/>
                    <a:pt x="267" y="303"/>
                  </a:cubicBezTo>
                  <a:cubicBezTo>
                    <a:pt x="292" y="275"/>
                    <a:pt x="277" y="242"/>
                    <a:pt x="277" y="241"/>
                  </a:cubicBezTo>
                  <a:cubicBezTo>
                    <a:pt x="286" y="237"/>
                    <a:pt x="286" y="237"/>
                    <a:pt x="286" y="237"/>
                  </a:cubicBezTo>
                  <a:cubicBezTo>
                    <a:pt x="286" y="237"/>
                    <a:pt x="306" y="277"/>
                    <a:pt x="275" y="310"/>
                  </a:cubicBezTo>
                  <a:cubicBezTo>
                    <a:pt x="239" y="349"/>
                    <a:pt x="239" y="349"/>
                    <a:pt x="239" y="349"/>
                  </a:cubicBezTo>
                  <a:cubicBezTo>
                    <a:pt x="261" y="349"/>
                    <a:pt x="261" y="349"/>
                    <a:pt x="261" y="349"/>
                  </a:cubicBezTo>
                  <a:cubicBezTo>
                    <a:pt x="308" y="297"/>
                    <a:pt x="308" y="297"/>
                    <a:pt x="308" y="297"/>
                  </a:cubicBezTo>
                  <a:cubicBezTo>
                    <a:pt x="316" y="304"/>
                    <a:pt x="316" y="304"/>
                    <a:pt x="316" y="304"/>
                  </a:cubicBezTo>
                  <a:cubicBezTo>
                    <a:pt x="277" y="349"/>
                    <a:pt x="277" y="349"/>
                    <a:pt x="277" y="349"/>
                  </a:cubicBezTo>
                  <a:cubicBezTo>
                    <a:pt x="289" y="349"/>
                    <a:pt x="289" y="349"/>
                    <a:pt x="289" y="349"/>
                  </a:cubicBezTo>
                  <a:cubicBezTo>
                    <a:pt x="335" y="305"/>
                    <a:pt x="335" y="305"/>
                    <a:pt x="335" y="305"/>
                  </a:cubicBezTo>
                  <a:cubicBezTo>
                    <a:pt x="381" y="349"/>
                    <a:pt x="381" y="349"/>
                    <a:pt x="381" y="349"/>
                  </a:cubicBezTo>
                  <a:close/>
                  <a:moveTo>
                    <a:pt x="613" y="49"/>
                  </a:moveTo>
                  <a:cubicBezTo>
                    <a:pt x="646" y="12"/>
                    <a:pt x="646" y="12"/>
                    <a:pt x="646" y="12"/>
                  </a:cubicBezTo>
                  <a:cubicBezTo>
                    <a:pt x="623" y="15"/>
                    <a:pt x="623" y="15"/>
                    <a:pt x="623" y="15"/>
                  </a:cubicBezTo>
                  <a:cubicBezTo>
                    <a:pt x="496" y="27"/>
                    <a:pt x="496" y="27"/>
                    <a:pt x="496" y="27"/>
                  </a:cubicBezTo>
                  <a:cubicBezTo>
                    <a:pt x="432" y="39"/>
                    <a:pt x="410" y="122"/>
                    <a:pt x="335" y="121"/>
                  </a:cubicBezTo>
                  <a:cubicBezTo>
                    <a:pt x="335" y="110"/>
                    <a:pt x="335" y="110"/>
                    <a:pt x="335" y="110"/>
                  </a:cubicBezTo>
                  <a:cubicBezTo>
                    <a:pt x="406" y="112"/>
                    <a:pt x="426" y="26"/>
                    <a:pt x="496" y="16"/>
                  </a:cubicBezTo>
                  <a:cubicBezTo>
                    <a:pt x="670" y="0"/>
                    <a:pt x="670" y="0"/>
                    <a:pt x="670" y="0"/>
                  </a:cubicBezTo>
                  <a:cubicBezTo>
                    <a:pt x="617" y="60"/>
                    <a:pt x="617" y="60"/>
                    <a:pt x="617" y="60"/>
                  </a:cubicBezTo>
                  <a:cubicBezTo>
                    <a:pt x="587" y="60"/>
                    <a:pt x="587" y="60"/>
                    <a:pt x="587" y="60"/>
                  </a:cubicBezTo>
                  <a:cubicBezTo>
                    <a:pt x="587" y="56"/>
                    <a:pt x="587" y="56"/>
                    <a:pt x="587" y="56"/>
                  </a:cubicBezTo>
                  <a:cubicBezTo>
                    <a:pt x="613" y="49"/>
                    <a:pt x="613" y="49"/>
                    <a:pt x="613" y="49"/>
                  </a:cubicBezTo>
                  <a:close/>
                  <a:moveTo>
                    <a:pt x="429" y="130"/>
                  </a:moveTo>
                  <a:cubicBezTo>
                    <a:pt x="436" y="114"/>
                    <a:pt x="436" y="114"/>
                    <a:pt x="436" y="114"/>
                  </a:cubicBezTo>
                  <a:cubicBezTo>
                    <a:pt x="572" y="111"/>
                    <a:pt x="572" y="111"/>
                    <a:pt x="572" y="111"/>
                  </a:cubicBezTo>
                  <a:cubicBezTo>
                    <a:pt x="545" y="142"/>
                    <a:pt x="545" y="142"/>
                    <a:pt x="545" y="142"/>
                  </a:cubicBezTo>
                  <a:cubicBezTo>
                    <a:pt x="527" y="142"/>
                    <a:pt x="527" y="142"/>
                    <a:pt x="527" y="142"/>
                  </a:cubicBezTo>
                  <a:cubicBezTo>
                    <a:pt x="527" y="138"/>
                    <a:pt x="527" y="138"/>
                    <a:pt x="527" y="138"/>
                  </a:cubicBezTo>
                  <a:cubicBezTo>
                    <a:pt x="540" y="134"/>
                    <a:pt x="540" y="134"/>
                    <a:pt x="540" y="134"/>
                  </a:cubicBezTo>
                  <a:cubicBezTo>
                    <a:pt x="553" y="119"/>
                    <a:pt x="553" y="119"/>
                    <a:pt x="553" y="119"/>
                  </a:cubicBezTo>
                  <a:cubicBezTo>
                    <a:pt x="441" y="122"/>
                    <a:pt x="441" y="122"/>
                    <a:pt x="441" y="122"/>
                  </a:cubicBezTo>
                  <a:cubicBezTo>
                    <a:pt x="434" y="132"/>
                    <a:pt x="434" y="132"/>
                    <a:pt x="434" y="132"/>
                  </a:cubicBezTo>
                  <a:cubicBezTo>
                    <a:pt x="429" y="130"/>
                    <a:pt x="429" y="130"/>
                    <a:pt x="429" y="130"/>
                  </a:cubicBezTo>
                  <a:close/>
                  <a:moveTo>
                    <a:pt x="415" y="164"/>
                  </a:moveTo>
                  <a:cubicBezTo>
                    <a:pt x="420" y="151"/>
                    <a:pt x="420" y="151"/>
                    <a:pt x="420" y="151"/>
                  </a:cubicBezTo>
                  <a:cubicBezTo>
                    <a:pt x="540" y="149"/>
                    <a:pt x="540" y="149"/>
                    <a:pt x="540" y="149"/>
                  </a:cubicBezTo>
                  <a:cubicBezTo>
                    <a:pt x="515" y="176"/>
                    <a:pt x="515" y="176"/>
                    <a:pt x="515" y="176"/>
                  </a:cubicBezTo>
                  <a:cubicBezTo>
                    <a:pt x="499" y="176"/>
                    <a:pt x="499" y="176"/>
                    <a:pt x="499" y="176"/>
                  </a:cubicBezTo>
                  <a:cubicBezTo>
                    <a:pt x="499" y="172"/>
                    <a:pt x="499" y="172"/>
                    <a:pt x="499" y="172"/>
                  </a:cubicBezTo>
                  <a:cubicBezTo>
                    <a:pt x="510" y="169"/>
                    <a:pt x="510" y="169"/>
                    <a:pt x="510" y="169"/>
                  </a:cubicBezTo>
                  <a:cubicBezTo>
                    <a:pt x="521" y="156"/>
                    <a:pt x="521" y="156"/>
                    <a:pt x="521" y="156"/>
                  </a:cubicBezTo>
                  <a:cubicBezTo>
                    <a:pt x="425" y="159"/>
                    <a:pt x="425" y="159"/>
                    <a:pt x="425" y="159"/>
                  </a:cubicBezTo>
                  <a:cubicBezTo>
                    <a:pt x="419" y="166"/>
                    <a:pt x="419" y="166"/>
                    <a:pt x="419" y="166"/>
                  </a:cubicBezTo>
                  <a:cubicBezTo>
                    <a:pt x="415" y="164"/>
                    <a:pt x="415" y="164"/>
                    <a:pt x="415" y="164"/>
                  </a:cubicBezTo>
                  <a:close/>
                  <a:moveTo>
                    <a:pt x="224" y="90"/>
                  </a:moveTo>
                  <a:cubicBezTo>
                    <a:pt x="216" y="71"/>
                    <a:pt x="216" y="71"/>
                    <a:pt x="216" y="71"/>
                  </a:cubicBezTo>
                  <a:cubicBezTo>
                    <a:pt x="60" y="68"/>
                    <a:pt x="60" y="68"/>
                    <a:pt x="60" y="68"/>
                  </a:cubicBezTo>
                  <a:cubicBezTo>
                    <a:pt x="92" y="104"/>
                    <a:pt x="92" y="104"/>
                    <a:pt x="92" y="104"/>
                  </a:cubicBezTo>
                  <a:cubicBezTo>
                    <a:pt x="113" y="104"/>
                    <a:pt x="113" y="104"/>
                    <a:pt x="113" y="104"/>
                  </a:cubicBezTo>
                  <a:cubicBezTo>
                    <a:pt x="113" y="99"/>
                    <a:pt x="113" y="99"/>
                    <a:pt x="113" y="99"/>
                  </a:cubicBezTo>
                  <a:cubicBezTo>
                    <a:pt x="96" y="95"/>
                    <a:pt x="96" y="95"/>
                    <a:pt x="96" y="95"/>
                  </a:cubicBezTo>
                  <a:cubicBezTo>
                    <a:pt x="81" y="77"/>
                    <a:pt x="81" y="77"/>
                    <a:pt x="81" y="77"/>
                  </a:cubicBezTo>
                  <a:cubicBezTo>
                    <a:pt x="210" y="80"/>
                    <a:pt x="210" y="80"/>
                    <a:pt x="210" y="80"/>
                  </a:cubicBezTo>
                  <a:cubicBezTo>
                    <a:pt x="219" y="92"/>
                    <a:pt x="219" y="92"/>
                    <a:pt x="219" y="92"/>
                  </a:cubicBezTo>
                  <a:cubicBezTo>
                    <a:pt x="224" y="90"/>
                    <a:pt x="224" y="90"/>
                    <a:pt x="224" y="90"/>
                  </a:cubicBezTo>
                  <a:close/>
                  <a:moveTo>
                    <a:pt x="57" y="49"/>
                  </a:moveTo>
                  <a:cubicBezTo>
                    <a:pt x="25" y="12"/>
                    <a:pt x="25" y="12"/>
                    <a:pt x="25" y="12"/>
                  </a:cubicBezTo>
                  <a:cubicBezTo>
                    <a:pt x="47" y="15"/>
                    <a:pt x="47" y="15"/>
                    <a:pt x="47" y="15"/>
                  </a:cubicBezTo>
                  <a:cubicBezTo>
                    <a:pt x="175" y="27"/>
                    <a:pt x="175" y="27"/>
                    <a:pt x="175" y="27"/>
                  </a:cubicBezTo>
                  <a:cubicBezTo>
                    <a:pt x="238" y="39"/>
                    <a:pt x="260" y="122"/>
                    <a:pt x="335" y="121"/>
                  </a:cubicBezTo>
                  <a:cubicBezTo>
                    <a:pt x="335" y="110"/>
                    <a:pt x="335" y="110"/>
                    <a:pt x="335" y="110"/>
                  </a:cubicBezTo>
                  <a:cubicBezTo>
                    <a:pt x="264" y="112"/>
                    <a:pt x="244" y="26"/>
                    <a:pt x="174" y="16"/>
                  </a:cubicBezTo>
                  <a:cubicBezTo>
                    <a:pt x="0" y="0"/>
                    <a:pt x="0" y="0"/>
                    <a:pt x="0" y="0"/>
                  </a:cubicBezTo>
                  <a:cubicBezTo>
                    <a:pt x="53" y="60"/>
                    <a:pt x="53" y="60"/>
                    <a:pt x="53" y="60"/>
                  </a:cubicBezTo>
                  <a:cubicBezTo>
                    <a:pt x="83" y="60"/>
                    <a:pt x="83" y="60"/>
                    <a:pt x="83" y="60"/>
                  </a:cubicBezTo>
                  <a:cubicBezTo>
                    <a:pt x="83" y="56"/>
                    <a:pt x="83" y="56"/>
                    <a:pt x="83" y="56"/>
                  </a:cubicBezTo>
                  <a:cubicBezTo>
                    <a:pt x="57" y="49"/>
                    <a:pt x="57" y="49"/>
                    <a:pt x="57" y="49"/>
                  </a:cubicBezTo>
                  <a:close/>
                  <a:moveTo>
                    <a:pt x="241" y="130"/>
                  </a:moveTo>
                  <a:cubicBezTo>
                    <a:pt x="234" y="114"/>
                    <a:pt x="234" y="114"/>
                    <a:pt x="234" y="114"/>
                  </a:cubicBezTo>
                  <a:cubicBezTo>
                    <a:pt x="98" y="111"/>
                    <a:pt x="98" y="111"/>
                    <a:pt x="98" y="111"/>
                  </a:cubicBezTo>
                  <a:cubicBezTo>
                    <a:pt x="125" y="142"/>
                    <a:pt x="125" y="142"/>
                    <a:pt x="125" y="142"/>
                  </a:cubicBezTo>
                  <a:cubicBezTo>
                    <a:pt x="144" y="142"/>
                    <a:pt x="144" y="142"/>
                    <a:pt x="144" y="142"/>
                  </a:cubicBezTo>
                  <a:cubicBezTo>
                    <a:pt x="144" y="138"/>
                    <a:pt x="144" y="138"/>
                    <a:pt x="144" y="138"/>
                  </a:cubicBezTo>
                  <a:cubicBezTo>
                    <a:pt x="130" y="134"/>
                    <a:pt x="130" y="134"/>
                    <a:pt x="130" y="134"/>
                  </a:cubicBezTo>
                  <a:cubicBezTo>
                    <a:pt x="117" y="119"/>
                    <a:pt x="117" y="119"/>
                    <a:pt x="117" y="119"/>
                  </a:cubicBezTo>
                  <a:cubicBezTo>
                    <a:pt x="229" y="122"/>
                    <a:pt x="229" y="122"/>
                    <a:pt x="229" y="122"/>
                  </a:cubicBezTo>
                  <a:cubicBezTo>
                    <a:pt x="236" y="132"/>
                    <a:pt x="236" y="132"/>
                    <a:pt x="236" y="132"/>
                  </a:cubicBezTo>
                  <a:cubicBezTo>
                    <a:pt x="241" y="130"/>
                    <a:pt x="241" y="130"/>
                    <a:pt x="241" y="130"/>
                  </a:cubicBezTo>
                  <a:close/>
                  <a:moveTo>
                    <a:pt x="255" y="164"/>
                  </a:moveTo>
                  <a:cubicBezTo>
                    <a:pt x="250" y="151"/>
                    <a:pt x="250" y="151"/>
                    <a:pt x="250" y="151"/>
                  </a:cubicBezTo>
                  <a:cubicBezTo>
                    <a:pt x="130" y="149"/>
                    <a:pt x="130" y="149"/>
                    <a:pt x="130" y="149"/>
                  </a:cubicBezTo>
                  <a:cubicBezTo>
                    <a:pt x="155" y="176"/>
                    <a:pt x="155" y="176"/>
                    <a:pt x="155" y="176"/>
                  </a:cubicBezTo>
                  <a:cubicBezTo>
                    <a:pt x="171" y="176"/>
                    <a:pt x="171" y="176"/>
                    <a:pt x="171" y="176"/>
                  </a:cubicBezTo>
                  <a:cubicBezTo>
                    <a:pt x="171" y="172"/>
                    <a:pt x="171" y="172"/>
                    <a:pt x="171" y="172"/>
                  </a:cubicBezTo>
                  <a:cubicBezTo>
                    <a:pt x="160" y="169"/>
                    <a:pt x="160" y="169"/>
                    <a:pt x="160" y="169"/>
                  </a:cubicBezTo>
                  <a:cubicBezTo>
                    <a:pt x="149" y="156"/>
                    <a:pt x="149" y="156"/>
                    <a:pt x="149" y="156"/>
                  </a:cubicBezTo>
                  <a:cubicBezTo>
                    <a:pt x="245" y="159"/>
                    <a:pt x="245" y="159"/>
                    <a:pt x="245" y="159"/>
                  </a:cubicBezTo>
                  <a:cubicBezTo>
                    <a:pt x="251" y="166"/>
                    <a:pt x="251" y="166"/>
                    <a:pt x="251" y="166"/>
                  </a:cubicBezTo>
                  <a:cubicBezTo>
                    <a:pt x="255" y="164"/>
                    <a:pt x="255" y="164"/>
                    <a:pt x="255"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7" name="Freeform 35"/>
            <p:cNvSpPr>
              <a:spLocks/>
            </p:cNvSpPr>
            <p:nvPr/>
          </p:nvSpPr>
          <p:spPr bwMode="auto">
            <a:xfrm>
              <a:off x="6462713" y="3840163"/>
              <a:ext cx="468313" cy="30163"/>
            </a:xfrm>
            <a:custGeom>
              <a:avLst/>
              <a:gdLst>
                <a:gd name="T0" fmla="*/ 0 w 172"/>
                <a:gd name="T1" fmla="*/ 0 h 11"/>
                <a:gd name="T2" fmla="*/ 165 w 172"/>
                <a:gd name="T3" fmla="*/ 0 h 11"/>
                <a:gd name="T4" fmla="*/ 165 w 172"/>
                <a:gd name="T5" fmla="*/ 10 h 11"/>
                <a:gd name="T6" fmla="*/ 0 w 172"/>
                <a:gd name="T7" fmla="*/ 10 h 11"/>
                <a:gd name="T8" fmla="*/ 0 w 172"/>
                <a:gd name="T9" fmla="*/ 0 h 11"/>
              </a:gdLst>
              <a:ahLst/>
              <a:cxnLst>
                <a:cxn ang="0">
                  <a:pos x="T0" y="T1"/>
                </a:cxn>
                <a:cxn ang="0">
                  <a:pos x="T2" y="T3"/>
                </a:cxn>
                <a:cxn ang="0">
                  <a:pos x="T4" y="T5"/>
                </a:cxn>
                <a:cxn ang="0">
                  <a:pos x="T6" y="T7"/>
                </a:cxn>
                <a:cxn ang="0">
                  <a:pos x="T8" y="T9"/>
                </a:cxn>
              </a:cxnLst>
              <a:rect l="0" t="0" r="r" b="b"/>
              <a:pathLst>
                <a:path w="172" h="11">
                  <a:moveTo>
                    <a:pt x="0" y="0"/>
                  </a:moveTo>
                  <a:cubicBezTo>
                    <a:pt x="165" y="0"/>
                    <a:pt x="165" y="0"/>
                    <a:pt x="165" y="0"/>
                  </a:cubicBezTo>
                  <a:cubicBezTo>
                    <a:pt x="172" y="0"/>
                    <a:pt x="171" y="11"/>
                    <a:pt x="165" y="10"/>
                  </a:cubicBezTo>
                  <a:cubicBezTo>
                    <a:pt x="0" y="10"/>
                    <a:pt x="0" y="10"/>
                    <a:pt x="0" y="10"/>
                  </a:cubicBezTo>
                  <a:cubicBezTo>
                    <a:pt x="1" y="7"/>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8" name="Freeform 36"/>
            <p:cNvSpPr>
              <a:spLocks noEditPoints="1"/>
            </p:cNvSpPr>
            <p:nvPr/>
          </p:nvSpPr>
          <p:spPr bwMode="auto">
            <a:xfrm>
              <a:off x="6310313" y="3695700"/>
              <a:ext cx="703263" cy="317500"/>
            </a:xfrm>
            <a:custGeom>
              <a:avLst/>
              <a:gdLst>
                <a:gd name="T0" fmla="*/ 196 w 258"/>
                <a:gd name="T1" fmla="*/ 0 h 116"/>
                <a:gd name="T2" fmla="*/ 252 w 258"/>
                <a:gd name="T3" fmla="*/ 32 h 116"/>
                <a:gd name="T4" fmla="*/ 258 w 258"/>
                <a:gd name="T5" fmla="*/ 58 h 116"/>
                <a:gd name="T6" fmla="*/ 252 w 258"/>
                <a:gd name="T7" fmla="*/ 85 h 116"/>
                <a:gd name="T8" fmla="*/ 196 w 258"/>
                <a:gd name="T9" fmla="*/ 116 h 116"/>
                <a:gd name="T10" fmla="*/ 4 w 258"/>
                <a:gd name="T11" fmla="*/ 116 h 116"/>
                <a:gd name="T12" fmla="*/ 24 w 258"/>
                <a:gd name="T13" fmla="*/ 58 h 116"/>
                <a:gd name="T14" fmla="*/ 0 w 258"/>
                <a:gd name="T15" fmla="*/ 0 h 116"/>
                <a:gd name="T16" fmla="*/ 196 w 258"/>
                <a:gd name="T17" fmla="*/ 0 h 116"/>
                <a:gd name="T18" fmla="*/ 25 w 258"/>
                <a:gd name="T19" fmla="*/ 105 h 116"/>
                <a:gd name="T20" fmla="*/ 68 w 258"/>
                <a:gd name="T21" fmla="*/ 105 h 116"/>
                <a:gd name="T22" fmla="*/ 68 w 258"/>
                <a:gd name="T23" fmla="*/ 105 h 116"/>
                <a:gd name="T24" fmla="*/ 199 w 258"/>
                <a:gd name="T25" fmla="*/ 105 h 116"/>
                <a:gd name="T26" fmla="*/ 241 w 258"/>
                <a:gd name="T27" fmla="*/ 82 h 116"/>
                <a:gd name="T28" fmla="*/ 246 w 258"/>
                <a:gd name="T29" fmla="*/ 58 h 116"/>
                <a:gd name="T30" fmla="*/ 241 w 258"/>
                <a:gd name="T31" fmla="*/ 35 h 116"/>
                <a:gd name="T32" fmla="*/ 199 w 258"/>
                <a:gd name="T33" fmla="*/ 11 h 116"/>
                <a:gd name="T34" fmla="*/ 25 w 258"/>
                <a:gd name="T35" fmla="*/ 11 h 116"/>
                <a:gd name="T36" fmla="*/ 25 w 258"/>
                <a:gd name="T37" fmla="*/ 10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8" h="116">
                  <a:moveTo>
                    <a:pt x="196" y="0"/>
                  </a:moveTo>
                  <a:cubicBezTo>
                    <a:pt x="224" y="0"/>
                    <a:pt x="243" y="13"/>
                    <a:pt x="252" y="32"/>
                  </a:cubicBezTo>
                  <a:cubicBezTo>
                    <a:pt x="256" y="40"/>
                    <a:pt x="258" y="49"/>
                    <a:pt x="258" y="58"/>
                  </a:cubicBezTo>
                  <a:cubicBezTo>
                    <a:pt x="258" y="67"/>
                    <a:pt x="256" y="76"/>
                    <a:pt x="252" y="85"/>
                  </a:cubicBezTo>
                  <a:cubicBezTo>
                    <a:pt x="243" y="103"/>
                    <a:pt x="225" y="116"/>
                    <a:pt x="196" y="116"/>
                  </a:cubicBezTo>
                  <a:cubicBezTo>
                    <a:pt x="4" y="116"/>
                    <a:pt x="4" y="116"/>
                    <a:pt x="4" y="116"/>
                  </a:cubicBezTo>
                  <a:cubicBezTo>
                    <a:pt x="17" y="101"/>
                    <a:pt x="24" y="79"/>
                    <a:pt x="24" y="58"/>
                  </a:cubicBezTo>
                  <a:cubicBezTo>
                    <a:pt x="24" y="33"/>
                    <a:pt x="17" y="16"/>
                    <a:pt x="0" y="0"/>
                  </a:cubicBezTo>
                  <a:cubicBezTo>
                    <a:pt x="196" y="0"/>
                    <a:pt x="196" y="0"/>
                    <a:pt x="196" y="0"/>
                  </a:cubicBezTo>
                  <a:close/>
                  <a:moveTo>
                    <a:pt x="25" y="105"/>
                  </a:moveTo>
                  <a:cubicBezTo>
                    <a:pt x="68" y="105"/>
                    <a:pt x="68" y="105"/>
                    <a:pt x="68" y="105"/>
                  </a:cubicBezTo>
                  <a:cubicBezTo>
                    <a:pt x="68" y="105"/>
                    <a:pt x="68" y="105"/>
                    <a:pt x="68" y="105"/>
                  </a:cubicBezTo>
                  <a:cubicBezTo>
                    <a:pt x="199" y="105"/>
                    <a:pt x="199" y="105"/>
                    <a:pt x="199" y="105"/>
                  </a:cubicBezTo>
                  <a:cubicBezTo>
                    <a:pt x="221" y="105"/>
                    <a:pt x="234" y="97"/>
                    <a:pt x="241" y="82"/>
                  </a:cubicBezTo>
                  <a:cubicBezTo>
                    <a:pt x="245" y="75"/>
                    <a:pt x="246" y="67"/>
                    <a:pt x="246" y="58"/>
                  </a:cubicBezTo>
                  <a:cubicBezTo>
                    <a:pt x="246" y="50"/>
                    <a:pt x="245" y="42"/>
                    <a:pt x="241" y="35"/>
                  </a:cubicBezTo>
                  <a:cubicBezTo>
                    <a:pt x="234" y="20"/>
                    <a:pt x="221" y="11"/>
                    <a:pt x="199" y="11"/>
                  </a:cubicBezTo>
                  <a:cubicBezTo>
                    <a:pt x="25" y="11"/>
                    <a:pt x="25" y="11"/>
                    <a:pt x="25" y="11"/>
                  </a:cubicBezTo>
                  <a:cubicBezTo>
                    <a:pt x="39" y="33"/>
                    <a:pt x="40" y="83"/>
                    <a:pt x="25"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grpSp>
      <p:sp>
        <p:nvSpPr>
          <p:cNvPr id="41" name="文本占位符 3"/>
          <p:cNvSpPr txBox="1">
            <a:spLocks/>
          </p:cNvSpPr>
          <p:nvPr/>
        </p:nvSpPr>
        <p:spPr>
          <a:xfrm>
            <a:off x="2301095" y="3538762"/>
            <a:ext cx="7589808" cy="1380709"/>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1" lang="zh-CN" altLang="en-US" dirty="0"/>
          </a:p>
        </p:txBody>
      </p:sp>
      <p:sp>
        <p:nvSpPr>
          <p:cNvPr id="42" name="矩形 41"/>
          <p:cNvSpPr/>
          <p:nvPr/>
        </p:nvSpPr>
        <p:spPr>
          <a:xfrm>
            <a:off x="3638550" y="2776309"/>
            <a:ext cx="4933950" cy="830997"/>
          </a:xfrm>
          <a:prstGeom prst="rect">
            <a:avLst/>
          </a:prstGeom>
        </p:spPr>
        <p:txBody>
          <a:bodyPr wrap="square">
            <a:spAutoFit/>
          </a:bodyPr>
          <a:lstStyle/>
          <a:p>
            <a:pPr algn="dist"/>
            <a:r>
              <a:rPr kumimoji="1" lang="zh-CN" altLang="en-US" sz="4800" dirty="0">
                <a:solidFill>
                  <a:schemeClr val="tx1">
                    <a:lumMod val="75000"/>
                    <a:lumOff val="25000"/>
                  </a:schemeClr>
                </a:solidFill>
                <a:latin typeface="微软雅黑" panose="020B0503020204020204" pitchFamily="34" charset="-122"/>
                <a:ea typeface="微软雅黑" panose="020B0503020204020204" pitchFamily="34" charset="-122"/>
              </a:rPr>
              <a:t>毕业设计答辩</a:t>
            </a:r>
          </a:p>
        </p:txBody>
      </p:sp>
      <p:sp>
        <p:nvSpPr>
          <p:cNvPr id="43" name="文本框 42"/>
          <p:cNvSpPr txBox="1"/>
          <p:nvPr/>
        </p:nvSpPr>
        <p:spPr>
          <a:xfrm>
            <a:off x="5048325" y="5071871"/>
            <a:ext cx="2409488" cy="1089529"/>
          </a:xfrm>
          <a:prstGeom prst="rect">
            <a:avLst/>
          </a:prstGeom>
          <a:noFill/>
        </p:spPr>
        <p:txBody>
          <a:bodyPr wrap="square" rtlCol="0">
            <a:spAutoFit/>
          </a:bodyPr>
          <a:lstStyle/>
          <a:p>
            <a:pPr>
              <a:lnSpc>
                <a:spcPct val="120000"/>
              </a:lnSpc>
            </a:pPr>
            <a:r>
              <a:rPr kumimoji="1" lang="zh-CN" altLang="en-US" dirty="0">
                <a:solidFill>
                  <a:srgbClr val="002060"/>
                </a:solidFill>
                <a:latin typeface="微软雅黑" panose="020B0503020204020204" pitchFamily="34" charset="-122"/>
                <a:ea typeface="微软雅黑" panose="020B0503020204020204" pitchFamily="34" charset="-122"/>
              </a:rPr>
              <a:t>姓名</a:t>
            </a:r>
            <a:r>
              <a:rPr kumimoji="1" lang="zh-CN" altLang="en-US" dirty="0" smtClean="0">
                <a:solidFill>
                  <a:srgbClr val="002060"/>
                </a:solidFill>
                <a:latin typeface="微软雅黑" panose="020B0503020204020204" pitchFamily="34" charset="-122"/>
                <a:ea typeface="微软雅黑" panose="020B0503020204020204" pitchFamily="34" charset="-122"/>
              </a:rPr>
              <a:t>：</a:t>
            </a:r>
            <a:r>
              <a:rPr kumimoji="1" lang="zh-CN" altLang="en-US" dirty="0">
                <a:solidFill>
                  <a:srgbClr val="002060"/>
                </a:solidFill>
                <a:latin typeface="微软雅黑" panose="020B0503020204020204" pitchFamily="34" charset="-122"/>
                <a:ea typeface="微软雅黑" panose="020B0503020204020204" pitchFamily="34" charset="-122"/>
              </a:rPr>
              <a:t>王旭东</a:t>
            </a:r>
            <a:endParaRPr kumimoji="1" lang="en-US" altLang="zh-CN" dirty="0">
              <a:solidFill>
                <a:srgbClr val="002060"/>
              </a:solidFill>
              <a:latin typeface="微软雅黑" panose="020B0503020204020204" pitchFamily="34" charset="-122"/>
              <a:ea typeface="微软雅黑" panose="020B0503020204020204" pitchFamily="34" charset="-122"/>
            </a:endParaRPr>
          </a:p>
          <a:p>
            <a:pPr>
              <a:lnSpc>
                <a:spcPct val="120000"/>
              </a:lnSpc>
            </a:pPr>
            <a:r>
              <a:rPr kumimoji="1" lang="zh-CN" altLang="en-US" dirty="0">
                <a:solidFill>
                  <a:srgbClr val="002060"/>
                </a:solidFill>
                <a:latin typeface="微软雅黑" panose="020B0503020204020204" pitchFamily="34" charset="-122"/>
                <a:ea typeface="微软雅黑" panose="020B0503020204020204" pitchFamily="34" charset="-122"/>
              </a:rPr>
              <a:t>学号：</a:t>
            </a:r>
            <a:r>
              <a:rPr kumimoji="1" lang="en-US" altLang="zh-CN" dirty="0">
                <a:solidFill>
                  <a:srgbClr val="002060"/>
                </a:solidFill>
                <a:latin typeface="微软雅黑" panose="020B0503020204020204" pitchFamily="34" charset="-122"/>
                <a:ea typeface="微软雅黑" panose="020B0503020204020204" pitchFamily="34" charset="-122"/>
              </a:rPr>
              <a:t>14130110010</a:t>
            </a:r>
            <a:endParaRPr kumimoji="1" lang="zh-CN" altLang="en-US" dirty="0">
              <a:solidFill>
                <a:srgbClr val="002060"/>
              </a:solidFill>
              <a:latin typeface="微软雅黑" panose="020B0503020204020204" pitchFamily="34" charset="-122"/>
              <a:ea typeface="微软雅黑" panose="020B0503020204020204" pitchFamily="34" charset="-122"/>
            </a:endParaRPr>
          </a:p>
          <a:p>
            <a:pPr>
              <a:lnSpc>
                <a:spcPct val="120000"/>
              </a:lnSpc>
            </a:pPr>
            <a:r>
              <a:rPr kumimoji="1" lang="zh-CN" altLang="en-US" dirty="0">
                <a:solidFill>
                  <a:srgbClr val="002060"/>
                </a:solidFill>
                <a:latin typeface="微软雅黑" panose="020B0503020204020204" pitchFamily="34" charset="-122"/>
                <a:ea typeface="微软雅黑" panose="020B0503020204020204" pitchFamily="34" charset="-122"/>
              </a:rPr>
              <a:t>指导老师：董洛兵</a:t>
            </a:r>
          </a:p>
        </p:txBody>
      </p:sp>
      <p:cxnSp>
        <p:nvCxnSpPr>
          <p:cNvPr id="46" name="直接连接符 45"/>
          <p:cNvCxnSpPr/>
          <p:nvPr/>
        </p:nvCxnSpPr>
        <p:spPr>
          <a:xfrm>
            <a:off x="3276600" y="3721606"/>
            <a:ext cx="5791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516697" y="3893223"/>
            <a:ext cx="7222921" cy="1077218"/>
          </a:xfrm>
          <a:prstGeom prst="rect">
            <a:avLst/>
          </a:prstGeom>
          <a:noFill/>
        </p:spPr>
        <p:txBody>
          <a:bodyPr wrap="square" rtlCol="0">
            <a:spAutoFit/>
          </a:bodyPr>
          <a:lstStyle/>
          <a:p>
            <a:pPr algn="ctr"/>
            <a:r>
              <a:rPr lang="zh-CN" altLang="en-US" sz="3200" dirty="0" smtClean="0">
                <a:latin typeface="微软雅黑 Light" panose="020B0502040204020203" pitchFamily="34" charset="-122"/>
                <a:ea typeface="微软雅黑 Light" panose="020B0502040204020203" pitchFamily="34" charset="-122"/>
              </a:rPr>
              <a:t>基于机器学习的安卓移动用户情绪分析系统的设计与实现</a:t>
            </a:r>
            <a:endParaRPr lang="zh-CN" altLang="en-US" sz="3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051720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3788" y="1323017"/>
            <a:ext cx="1425680" cy="492443"/>
          </a:xfrm>
          <a:prstGeom prst="rect">
            <a:avLst/>
          </a:prstGeom>
          <a:solidFill>
            <a:srgbClr val="002060"/>
          </a:solidFill>
        </p:spPr>
        <p:txBody>
          <a:bodyPr wrap="square">
            <a:spAutoFit/>
          </a:bodyPr>
          <a:lstStyle/>
          <a:p>
            <a:pPr defTabSz="1219170">
              <a:lnSpc>
                <a:spcPct val="130000"/>
              </a:lnSpc>
              <a:defRPr/>
            </a:pPr>
            <a:r>
              <a:rPr lang="en-US" altLang="zh-CN" sz="2000" b="1" kern="0" dirty="0" smtClean="0">
                <a:solidFill>
                  <a:schemeClr val="bg1"/>
                </a:solidFill>
                <a:latin typeface="微软雅黑" panose="020B0503020204020204" pitchFamily="34" charset="-122"/>
                <a:ea typeface="微软雅黑" panose="020B0503020204020204" pitchFamily="34" charset="-122"/>
              </a:rPr>
              <a:t>K</a:t>
            </a:r>
            <a:r>
              <a:rPr lang="zh-CN" altLang="en-US" sz="2000" b="1" kern="0" dirty="0" smtClean="0">
                <a:solidFill>
                  <a:schemeClr val="bg1"/>
                </a:solidFill>
                <a:latin typeface="微软雅黑" panose="020B0503020204020204" pitchFamily="34" charset="-122"/>
                <a:ea typeface="微软雅黑" panose="020B0503020204020204" pitchFamily="34" charset="-122"/>
              </a:rPr>
              <a:t>近邻算法</a:t>
            </a:r>
            <a:endParaRPr lang="en-US" altLang="zh-CN" sz="2000" b="1" kern="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4880804" y="1323016"/>
            <a:ext cx="1964614" cy="492443"/>
          </a:xfrm>
          <a:prstGeom prst="rect">
            <a:avLst/>
          </a:prstGeom>
          <a:solidFill>
            <a:srgbClr val="002060"/>
          </a:solidFill>
        </p:spPr>
        <p:txBody>
          <a:bodyPr wrap="square">
            <a:spAutoFit/>
          </a:bodyPr>
          <a:lstStyle/>
          <a:p>
            <a:pPr defTabSz="1219170">
              <a:lnSpc>
                <a:spcPct val="130000"/>
              </a:lnSpc>
              <a:defRPr/>
            </a:pPr>
            <a:r>
              <a:rPr lang="zh-CN" altLang="en-US" sz="2000" b="1" kern="0" dirty="0" smtClean="0">
                <a:solidFill>
                  <a:schemeClr val="bg1"/>
                </a:solidFill>
                <a:latin typeface="微软雅黑" panose="020B0503020204020204" pitchFamily="34" charset="-122"/>
                <a:ea typeface="微软雅黑" panose="020B0503020204020204" pitchFamily="34" charset="-122"/>
              </a:rPr>
              <a:t>支持向量机算法</a:t>
            </a:r>
            <a:endParaRPr lang="en-US" altLang="zh-CN" sz="2000" b="1" kern="0" dirty="0">
              <a:solidFill>
                <a:schemeClr val="bg1"/>
              </a:solidFill>
              <a:latin typeface="微软雅黑" panose="020B0503020204020204" pitchFamily="34" charset="-122"/>
              <a:ea typeface="微软雅黑" panose="020B0503020204020204" pitchFamily="34" charset="-122"/>
            </a:endParaRPr>
          </a:p>
        </p:txBody>
      </p:sp>
      <p:grpSp>
        <p:nvGrpSpPr>
          <p:cNvPr id="14" name="组合 2"/>
          <p:cNvGrpSpPr>
            <a:grpSpLocks/>
          </p:cNvGrpSpPr>
          <p:nvPr/>
        </p:nvGrpSpPr>
        <p:grpSpPr bwMode="auto">
          <a:xfrm>
            <a:off x="522198" y="465883"/>
            <a:ext cx="2065212" cy="486617"/>
            <a:chOff x="406401" y="402253"/>
            <a:chExt cx="3264696" cy="769256"/>
          </a:xfrm>
        </p:grpSpPr>
        <p:sp>
          <p:nvSpPr>
            <p:cNvPr id="15"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dirty="0">
                  <a:solidFill>
                    <a:srgbClr val="002060"/>
                  </a:solidFill>
                  <a:latin typeface="微软雅黑" panose="020B0503020204020204" pitchFamily="34" charset="-122"/>
                  <a:ea typeface="微软雅黑" panose="020B0503020204020204" pitchFamily="34" charset="-122"/>
                </a:rPr>
                <a:t>原理分析</a:t>
              </a:r>
            </a:p>
          </p:txBody>
        </p:sp>
        <p:sp>
          <p:nvSpPr>
            <p:cNvPr id="17"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cxnSp>
        <p:nvCxnSpPr>
          <p:cNvPr id="24" name="Elbow Connector 2"/>
          <p:cNvCxnSpPr/>
          <p:nvPr/>
        </p:nvCxnSpPr>
        <p:spPr>
          <a:xfrm rot="16200000" flipH="1">
            <a:off x="3084577" y="3848827"/>
            <a:ext cx="333118" cy="998"/>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2"/>
          <a:stretch>
            <a:fillRect/>
          </a:stretch>
        </p:blipFill>
        <p:spPr>
          <a:xfrm>
            <a:off x="451098" y="2186091"/>
            <a:ext cx="3409950" cy="3105150"/>
          </a:xfrm>
          <a:prstGeom prst="rect">
            <a:avLst/>
          </a:prstGeom>
        </p:spPr>
      </p:pic>
      <p:pic>
        <p:nvPicPr>
          <p:cNvPr id="32" name="图片 31"/>
          <p:cNvPicPr/>
          <p:nvPr/>
        </p:nvPicPr>
        <p:blipFill>
          <a:blip r:embed="rId3"/>
          <a:stretch>
            <a:fillRect/>
          </a:stretch>
        </p:blipFill>
        <p:spPr>
          <a:xfrm>
            <a:off x="7468912" y="1713030"/>
            <a:ext cx="4622800" cy="2468880"/>
          </a:xfrm>
          <a:prstGeom prst="rect">
            <a:avLst/>
          </a:prstGeom>
        </p:spPr>
      </p:pic>
      <p:pic>
        <p:nvPicPr>
          <p:cNvPr id="3" name="图片 2"/>
          <p:cNvPicPr>
            <a:picLocks noChangeAspect="1"/>
          </p:cNvPicPr>
          <p:nvPr/>
        </p:nvPicPr>
        <p:blipFill>
          <a:blip r:embed="rId4"/>
          <a:stretch>
            <a:fillRect/>
          </a:stretch>
        </p:blipFill>
        <p:spPr>
          <a:xfrm>
            <a:off x="30934" y="3957012"/>
            <a:ext cx="7734300" cy="2847975"/>
          </a:xfrm>
          <a:prstGeom prst="rect">
            <a:avLst/>
          </a:prstGeom>
        </p:spPr>
      </p:pic>
      <p:pic>
        <p:nvPicPr>
          <p:cNvPr id="31" name="图片 30"/>
          <p:cNvPicPr/>
          <p:nvPr/>
        </p:nvPicPr>
        <p:blipFill>
          <a:blip r:embed="rId5"/>
          <a:stretch>
            <a:fillRect/>
          </a:stretch>
        </p:blipFill>
        <p:spPr>
          <a:xfrm>
            <a:off x="4737041" y="2273766"/>
            <a:ext cx="2628265" cy="2209800"/>
          </a:xfrm>
          <a:prstGeom prst="rect">
            <a:avLst/>
          </a:prstGeom>
        </p:spPr>
      </p:pic>
      <p:pic>
        <p:nvPicPr>
          <p:cNvPr id="33" name="图片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7041" y="4483566"/>
            <a:ext cx="2835479" cy="2297475"/>
          </a:xfrm>
          <a:prstGeom prst="rect">
            <a:avLst/>
          </a:prstGeom>
        </p:spPr>
      </p:pic>
      <mc:AlternateContent xmlns:mc="http://schemas.openxmlformats.org/markup-compatibility/2006" xmlns:a14="http://schemas.microsoft.com/office/drawing/2010/main">
        <mc:Choice Requires="a14">
          <p:sp>
            <p:nvSpPr>
              <p:cNvPr id="2" name="文本框 1"/>
              <p:cNvSpPr txBox="1"/>
              <p:nvPr/>
            </p:nvSpPr>
            <p:spPr>
              <a:xfrm>
                <a:off x="7701094" y="4015885"/>
                <a:ext cx="4390618" cy="2674899"/>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线性核函数：</a:t>
                </a:r>
                <a:endParaRPr lang="en-US" altLang="zh-CN" b="1"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κ</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m:oMathPara>
                </a14:m>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多项式核函数：</a:t>
                </a:r>
                <a:endParaRPr lang="en-US" altLang="zh-CN" b="1"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κ</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i="1">
                              <a:latin typeface="Cambria Math" panose="02040503050406030204" pitchFamily="18" charset="0"/>
                            </a:rPr>
                            <m:t>+1)</m:t>
                          </m:r>
                        </m:e>
                        <m:sup>
                          <m:r>
                            <a:rPr lang="en-US" altLang="zh-CN" i="1">
                              <a:latin typeface="Cambria Math" panose="02040503050406030204" pitchFamily="18" charset="0"/>
                            </a:rPr>
                            <m:t>𝑑</m:t>
                          </m:r>
                        </m:sup>
                      </m:sSup>
                    </m:oMath>
                  </m:oMathPara>
                </a14:m>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高斯径向基核函数：</a:t>
                </a:r>
                <a:endParaRPr lang="en-US" altLang="zh-CN" b="1"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κ</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e>
                                      </m:d>
                                    </m:e>
                                    <m:sup>
                                      <m:r>
                                        <a:rPr lang="en-US" altLang="zh-CN" i="1">
                                          <a:latin typeface="Cambria Math" panose="02040503050406030204" pitchFamily="18" charset="0"/>
                                        </a:rPr>
                                        <m:t>2</m:t>
                                      </m:r>
                                    </m:sup>
                                  </m:sSup>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𝛿</m:t>
                                      </m:r>
                                    </m:e>
                                    <m:sup>
                                      <m:r>
                                        <a:rPr lang="en-US" altLang="zh-CN" i="1">
                                          <a:latin typeface="Cambria Math" panose="02040503050406030204" pitchFamily="18" charset="0"/>
                                        </a:rPr>
                                        <m:t>2</m:t>
                                      </m:r>
                                    </m:sup>
                                  </m:sSup>
                                </m:den>
                              </m:f>
                            </m:e>
                          </m:d>
                        </m:e>
                      </m:func>
                    </m:oMath>
                  </m:oMathPara>
                </a14:m>
                <a:endParaRPr lang="zh-CN" altLang="en-US" b="1" dirty="0" smtClean="0">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701094" y="4015885"/>
                <a:ext cx="4390618" cy="2674899"/>
              </a:xfrm>
              <a:prstGeom prst="rect">
                <a:avLst/>
              </a:prstGeom>
              <a:blipFill>
                <a:blip r:embed="rId7"/>
                <a:stretch>
                  <a:fillRect l="-1110" t="-13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402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arn(inVertical)">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arn(inVertical)">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inVertic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arn(inVertic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p:cNvSpPr txBox="1"/>
          <p:nvPr/>
        </p:nvSpPr>
        <p:spPr>
          <a:xfrm>
            <a:off x="399036" y="2032307"/>
            <a:ext cx="2523192" cy="381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b="1" dirty="0" smtClean="0">
                <a:latin typeface="微软雅黑" panose="020B0503020204020204" pitchFamily="34" charset="-122"/>
                <a:ea typeface="微软雅黑" panose="020B0503020204020204" pitchFamily="34" charset="-122"/>
              </a:rPr>
              <a:t>贝叶斯理论</a:t>
            </a:r>
            <a:endParaRPr lang="zh-CN" altLang="en-US" sz="1600" b="1" dirty="0">
              <a:latin typeface="微软雅黑" panose="020B0503020204020204" pitchFamily="34" charset="-122"/>
              <a:ea typeface="微软雅黑" panose="020B0503020204020204" pitchFamily="34" charset="-122"/>
            </a:endParaRPr>
          </a:p>
        </p:txBody>
      </p:sp>
      <p:sp>
        <p:nvSpPr>
          <p:cNvPr id="10" name="矩形 9"/>
          <p:cNvSpPr/>
          <p:nvPr/>
        </p:nvSpPr>
        <p:spPr>
          <a:xfrm>
            <a:off x="499704" y="1281072"/>
            <a:ext cx="2031325" cy="492443"/>
          </a:xfrm>
          <a:prstGeom prst="rect">
            <a:avLst/>
          </a:prstGeom>
          <a:solidFill>
            <a:srgbClr val="002060"/>
          </a:solidFill>
        </p:spPr>
        <p:txBody>
          <a:bodyPr wrap="square">
            <a:spAutoFit/>
          </a:bodyPr>
          <a:lstStyle/>
          <a:p>
            <a:pPr defTabSz="1219170">
              <a:lnSpc>
                <a:spcPct val="130000"/>
              </a:lnSpc>
              <a:defRPr/>
            </a:pPr>
            <a:r>
              <a:rPr lang="zh-CN" altLang="en-US" sz="2000" b="1" kern="0" dirty="0" smtClean="0">
                <a:solidFill>
                  <a:schemeClr val="bg1"/>
                </a:solidFill>
                <a:latin typeface="微软雅黑" panose="020B0503020204020204" pitchFamily="34" charset="-122"/>
                <a:ea typeface="微软雅黑" panose="020B0503020204020204" pitchFamily="34" charset="-122"/>
              </a:rPr>
              <a:t>朴素贝叶斯算法</a:t>
            </a:r>
            <a:endParaRPr lang="en-US" altLang="zh-CN" sz="2000" b="1" kern="0" dirty="0">
              <a:solidFill>
                <a:schemeClr val="bg1"/>
              </a:solidFill>
              <a:latin typeface="微软雅黑" panose="020B0503020204020204" pitchFamily="34" charset="-122"/>
              <a:ea typeface="微软雅黑" panose="020B0503020204020204" pitchFamily="34" charset="-122"/>
            </a:endParaRPr>
          </a:p>
        </p:txBody>
      </p:sp>
      <p:sp>
        <p:nvSpPr>
          <p:cNvPr id="11" name="文本框 8"/>
          <p:cNvSpPr txBox="1"/>
          <p:nvPr/>
        </p:nvSpPr>
        <p:spPr>
          <a:xfrm>
            <a:off x="4247544" y="2564920"/>
            <a:ext cx="3596162" cy="28623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dirty="0"/>
              <a:t>决策树由边和结点</a:t>
            </a:r>
            <a:r>
              <a:rPr lang="zh-CN" altLang="zh-CN" dirty="0" smtClean="0"/>
              <a:t>构成</a:t>
            </a:r>
            <a:r>
              <a:rPr lang="zh-CN" altLang="en-US" dirty="0" smtClean="0"/>
              <a:t>。</a:t>
            </a:r>
            <a:endParaRPr lang="en-US" altLang="zh-CN" dirty="0" smtClean="0"/>
          </a:p>
          <a:p>
            <a:r>
              <a:rPr lang="zh-CN" altLang="zh-CN" dirty="0" smtClean="0"/>
              <a:t>内结点</a:t>
            </a:r>
            <a:r>
              <a:rPr lang="zh-CN" altLang="zh-CN" dirty="0"/>
              <a:t>代表属性和特征</a:t>
            </a:r>
            <a:r>
              <a:rPr lang="zh-CN" altLang="zh-CN" dirty="0" smtClean="0"/>
              <a:t>，外</a:t>
            </a:r>
            <a:r>
              <a:rPr lang="zh-CN" altLang="zh-CN" dirty="0"/>
              <a:t>结点代表</a:t>
            </a:r>
            <a:r>
              <a:rPr lang="zh-CN" altLang="zh-CN" dirty="0" smtClean="0"/>
              <a:t>类别。边代表</a:t>
            </a:r>
            <a:r>
              <a:rPr lang="zh-CN" altLang="zh-CN" dirty="0"/>
              <a:t>判别的规则，即</a:t>
            </a:r>
            <a:r>
              <a:rPr lang="en-US" altLang="zh-CN" dirty="0"/>
              <a:t>if-then</a:t>
            </a:r>
            <a:r>
              <a:rPr lang="zh-CN" altLang="zh-CN" dirty="0"/>
              <a:t>规则。决策树主要</a:t>
            </a:r>
            <a:r>
              <a:rPr lang="zh-CN" altLang="zh-CN" dirty="0" smtClean="0"/>
              <a:t>分为特征选择</a:t>
            </a:r>
            <a:r>
              <a:rPr lang="zh-CN" altLang="zh-CN" dirty="0"/>
              <a:t>、生成、剪枝三步</a:t>
            </a:r>
            <a:r>
              <a:rPr lang="zh-CN" altLang="zh-CN" dirty="0" smtClean="0"/>
              <a:t>。</a:t>
            </a:r>
            <a:endParaRPr lang="en-US" altLang="zh-CN" dirty="0" smtClean="0"/>
          </a:p>
          <a:p>
            <a:endParaRPr lang="en-US" altLang="zh-CN" dirty="0"/>
          </a:p>
          <a:p>
            <a:r>
              <a:rPr lang="zh-CN" altLang="zh-CN" dirty="0" smtClean="0"/>
              <a:t>根据</a:t>
            </a:r>
            <a:r>
              <a:rPr lang="zh-CN" altLang="zh-CN" dirty="0"/>
              <a:t>特征选择度量方式不同，分为</a:t>
            </a:r>
            <a:r>
              <a:rPr lang="en-US" altLang="zh-CN" dirty="0"/>
              <a:t>ID3</a:t>
            </a:r>
            <a:r>
              <a:rPr lang="zh-CN" altLang="zh-CN" dirty="0"/>
              <a:t>、</a:t>
            </a:r>
            <a:r>
              <a:rPr lang="en-US" altLang="zh-CN" dirty="0"/>
              <a:t>C4.5</a:t>
            </a:r>
            <a:r>
              <a:rPr lang="zh-CN" altLang="zh-CN" dirty="0"/>
              <a:t>、</a:t>
            </a:r>
            <a:r>
              <a:rPr lang="en-US" altLang="zh-CN" dirty="0"/>
              <a:t>CART</a:t>
            </a:r>
            <a:r>
              <a:rPr lang="zh-CN" altLang="zh-CN" dirty="0"/>
              <a:t>三种决策树算法，它们对应的度量方式分别是信息</a:t>
            </a:r>
            <a:r>
              <a:rPr lang="zh-CN" altLang="zh-CN" dirty="0" smtClean="0"/>
              <a:t>增益、</a:t>
            </a:r>
            <a:r>
              <a:rPr lang="zh-CN" altLang="zh-CN" dirty="0"/>
              <a:t>增益</a:t>
            </a:r>
            <a:r>
              <a:rPr lang="zh-CN" altLang="zh-CN" dirty="0" smtClean="0"/>
              <a:t>比率、</a:t>
            </a:r>
            <a:r>
              <a:rPr lang="zh-CN" altLang="zh-CN" dirty="0"/>
              <a:t>基尼</a:t>
            </a:r>
            <a:r>
              <a:rPr lang="zh-CN" altLang="zh-CN" dirty="0" smtClean="0"/>
              <a:t>指数</a:t>
            </a:r>
            <a:r>
              <a:rPr lang="zh-CN" altLang="en-US" dirty="0" smtClean="0"/>
              <a:t>。</a:t>
            </a:r>
            <a:endParaRPr lang="zh-CN" altLang="zh-CN" dirty="0"/>
          </a:p>
        </p:txBody>
      </p:sp>
      <p:sp>
        <p:nvSpPr>
          <p:cNvPr id="13" name="矩形 12"/>
          <p:cNvSpPr/>
          <p:nvPr/>
        </p:nvSpPr>
        <p:spPr>
          <a:xfrm>
            <a:off x="4994167" y="1281071"/>
            <a:ext cx="1490519" cy="492443"/>
          </a:xfrm>
          <a:prstGeom prst="rect">
            <a:avLst/>
          </a:prstGeom>
          <a:solidFill>
            <a:srgbClr val="002060"/>
          </a:solidFill>
        </p:spPr>
        <p:txBody>
          <a:bodyPr wrap="square">
            <a:spAutoFit/>
          </a:bodyPr>
          <a:lstStyle/>
          <a:p>
            <a:pPr defTabSz="1219170">
              <a:lnSpc>
                <a:spcPct val="130000"/>
              </a:lnSpc>
              <a:defRPr/>
            </a:pPr>
            <a:r>
              <a:rPr lang="zh-CN" altLang="en-US" sz="2000" b="1" kern="0" dirty="0" smtClean="0">
                <a:solidFill>
                  <a:schemeClr val="bg1"/>
                </a:solidFill>
                <a:latin typeface="微软雅黑" panose="020B0503020204020204" pitchFamily="34" charset="-122"/>
                <a:ea typeface="微软雅黑" panose="020B0503020204020204" pitchFamily="34" charset="-122"/>
              </a:rPr>
              <a:t>决策树算法</a:t>
            </a:r>
            <a:endParaRPr lang="en-US" altLang="zh-CN" sz="2000" b="1" kern="0" dirty="0">
              <a:solidFill>
                <a:schemeClr val="bg1"/>
              </a:solidFill>
              <a:latin typeface="微软雅黑" panose="020B0503020204020204" pitchFamily="34" charset="-122"/>
              <a:ea typeface="微软雅黑" panose="020B0503020204020204" pitchFamily="34" charset="-122"/>
            </a:endParaRPr>
          </a:p>
        </p:txBody>
      </p:sp>
      <p:grpSp>
        <p:nvGrpSpPr>
          <p:cNvPr id="14" name="组合 2"/>
          <p:cNvGrpSpPr>
            <a:grpSpLocks/>
          </p:cNvGrpSpPr>
          <p:nvPr/>
        </p:nvGrpSpPr>
        <p:grpSpPr bwMode="auto">
          <a:xfrm>
            <a:off x="522198" y="465883"/>
            <a:ext cx="2065212" cy="486617"/>
            <a:chOff x="406401" y="402253"/>
            <a:chExt cx="3264696" cy="769256"/>
          </a:xfrm>
        </p:grpSpPr>
        <p:sp>
          <p:nvSpPr>
            <p:cNvPr id="15"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dirty="0">
                  <a:solidFill>
                    <a:srgbClr val="002060"/>
                  </a:solidFill>
                  <a:latin typeface="微软雅黑" panose="020B0503020204020204" pitchFamily="34" charset="-122"/>
                  <a:ea typeface="微软雅黑" panose="020B0503020204020204" pitchFamily="34" charset="-122"/>
                </a:rPr>
                <a:t>原理分析</a:t>
              </a:r>
            </a:p>
          </p:txBody>
        </p:sp>
        <p:sp>
          <p:nvSpPr>
            <p:cNvPr id="17"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sp>
        <p:nvSpPr>
          <p:cNvPr id="18" name="矩形 17"/>
          <p:cNvSpPr/>
          <p:nvPr/>
        </p:nvSpPr>
        <p:spPr>
          <a:xfrm>
            <a:off x="8940456" y="1281070"/>
            <a:ext cx="1972822" cy="492443"/>
          </a:xfrm>
          <a:prstGeom prst="rect">
            <a:avLst/>
          </a:prstGeom>
          <a:solidFill>
            <a:srgbClr val="002060"/>
          </a:solidFill>
        </p:spPr>
        <p:txBody>
          <a:bodyPr wrap="square">
            <a:spAutoFit/>
          </a:bodyPr>
          <a:lstStyle/>
          <a:p>
            <a:pPr defTabSz="1219170">
              <a:lnSpc>
                <a:spcPct val="130000"/>
              </a:lnSpc>
              <a:defRPr/>
            </a:pPr>
            <a:r>
              <a:rPr lang="en-US" altLang="zh-CN" sz="2000" b="1" kern="0" dirty="0" smtClean="0">
                <a:solidFill>
                  <a:schemeClr val="bg1"/>
                </a:solidFill>
                <a:latin typeface="微软雅黑" panose="020B0503020204020204" pitchFamily="34" charset="-122"/>
                <a:ea typeface="微软雅黑" panose="020B0503020204020204" pitchFamily="34" charset="-122"/>
              </a:rPr>
              <a:t>Adaboost</a:t>
            </a:r>
            <a:r>
              <a:rPr lang="zh-CN" altLang="en-US" sz="2000" b="1" kern="0" dirty="0" smtClean="0">
                <a:solidFill>
                  <a:schemeClr val="bg1"/>
                </a:solidFill>
                <a:latin typeface="微软雅黑" panose="020B0503020204020204" pitchFamily="34" charset="-122"/>
                <a:ea typeface="微软雅黑" panose="020B0503020204020204" pitchFamily="34" charset="-122"/>
              </a:rPr>
              <a:t>算法</a:t>
            </a:r>
            <a:endParaRPr lang="en-US" altLang="zh-CN" sz="2000" b="1" kern="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矩形 1"/>
              <p:cNvSpPr/>
              <p:nvPr/>
            </p:nvSpPr>
            <p:spPr>
              <a:xfrm>
                <a:off x="436227" y="2366760"/>
                <a:ext cx="3598878" cy="442274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zh-CN" altLang="en-US" smtClean="0">
                          <a:latin typeface="Cambria Math" panose="02040503050406030204" pitchFamily="18" charset="0"/>
                        </a:rPr>
                        <m:t>P</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e>
                        <m:e>
                          <m:r>
                            <m:rPr>
                              <m:sty m:val="p"/>
                            </m:rPr>
                            <a:rPr lang="zh-CN" altLang="en-US" i="0">
                              <a:latin typeface="Cambria Math" panose="02040503050406030204" pitchFamily="18" charset="0"/>
                            </a:rPr>
                            <m:t>Y</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𝑃</m:t>
                              </m:r>
                              <m:r>
                                <a:rPr lang="zh-CN" altLang="en-US" i="0">
                                  <a:latin typeface="Cambria Math" panose="02040503050406030204" pitchFamily="18" charset="0"/>
                                </a:rPr>
                                <m:t>(</m:t>
                              </m:r>
                              <m:r>
                                <a:rPr lang="zh-CN" altLang="en-US" i="1">
                                  <a:latin typeface="Cambria Math" panose="02040503050406030204" pitchFamily="18" charset="0"/>
                                </a:rPr>
                                <m:t>𝑌</m:t>
                              </m:r>
                              <m:r>
                                <a:rPr lang="zh-CN" altLang="en-US" i="0">
                                  <a:latin typeface="Cambria Math" panose="02040503050406030204" pitchFamily="18" charset="0"/>
                                </a:rPr>
                                <m:t>|</m:t>
                              </m:r>
                              <m:r>
                                <a:rPr lang="zh-CN" altLang="en-US" i="1">
                                  <a:latin typeface="Cambria Math" panose="02040503050406030204" pitchFamily="18" charset="0"/>
                                </a:rPr>
                                <m:t>𝑋</m:t>
                              </m:r>
                              <m:r>
                                <a:rPr lang="zh-CN" altLang="en-US" i="0">
                                  <a:latin typeface="Cambria Math" panose="02040503050406030204" pitchFamily="18" charset="0"/>
                                </a:rPr>
                                <m:t>)</m:t>
                              </m:r>
                              <m:r>
                                <a:rPr lang="zh-CN" altLang="en-US" i="1">
                                  <a:latin typeface="Cambria Math" panose="02040503050406030204" pitchFamily="18" charset="0"/>
                                </a:rPr>
                                <m:t>𝑃</m:t>
                              </m:r>
                              <m:r>
                                <a:rPr lang="zh-CN" altLang="en-US" i="0">
                                  <a:latin typeface="Cambria Math" panose="02040503050406030204" pitchFamily="18" charset="0"/>
                                </a:rPr>
                                <m:t>(</m:t>
                              </m:r>
                              <m:r>
                                <a:rPr lang="zh-CN" altLang="en-US" i="1">
                                  <a:latin typeface="Cambria Math" panose="02040503050406030204" pitchFamily="18" charset="0"/>
                                </a:rPr>
                                <m:t>𝑋</m:t>
                              </m:r>
                            </m:e>
                          </m:d>
                        </m:num>
                        <m:den>
                          <m:d>
                            <m:dPr>
                              <m:begChr m:val=""/>
                              <m:ctrlPr>
                                <a:rPr lang="zh-CN" altLang="en-US" i="1">
                                  <a:latin typeface="Cambria Math" panose="02040503050406030204" pitchFamily="18" charset="0"/>
                                </a:rPr>
                              </m:ctrlPr>
                            </m:dPr>
                            <m:e>
                              <m:r>
                                <a:rPr lang="zh-CN" altLang="en-US" i="1">
                                  <a:latin typeface="Cambria Math" panose="02040503050406030204" pitchFamily="18" charset="0"/>
                                </a:rPr>
                                <m:t>𝑃</m:t>
                              </m:r>
                              <m:r>
                                <a:rPr lang="zh-CN" altLang="en-US" i="0">
                                  <a:latin typeface="Cambria Math" panose="02040503050406030204" pitchFamily="18" charset="0"/>
                                </a:rPr>
                                <m:t>(</m:t>
                              </m:r>
                              <m:r>
                                <a:rPr lang="zh-CN" altLang="en-US" i="1">
                                  <a:latin typeface="Cambria Math" panose="02040503050406030204" pitchFamily="18" charset="0"/>
                                </a:rPr>
                                <m:t>𝑌</m:t>
                              </m:r>
                            </m:e>
                          </m:d>
                        </m:den>
                      </m:f>
                    </m:oMath>
                  </m:oMathPara>
                </a14:m>
                <a:endParaRPr lang="en-US" altLang="zh-CN" dirty="0" smtClean="0"/>
              </a:p>
              <a:p>
                <a:r>
                  <a:rPr lang="zh-CN" altLang="en-US" dirty="0" smtClean="0"/>
                  <a:t>当</a:t>
                </a:r>
                <a:r>
                  <a:rPr lang="en-US" altLang="zh-CN" dirty="0" smtClean="0"/>
                  <a:t>y</a:t>
                </a:r>
                <a:r>
                  <a:rPr lang="zh-CN" altLang="en-US" dirty="0"/>
                  <a:t>表示类变量，</a:t>
                </a:r>
                <a:r>
                  <a:rPr lang="en-US" altLang="zh-CN" dirty="0"/>
                  <a:t>X</a:t>
                </a:r>
                <a:r>
                  <a:rPr lang="zh-CN" altLang="en-US" dirty="0"/>
                  <a:t>是</a:t>
                </a:r>
                <a:r>
                  <a:rPr lang="zh-CN" altLang="en-US" dirty="0" smtClean="0"/>
                  <a:t>特征向量</a:t>
                </a:r>
                <a:endParaRPr lang="en-US" altLang="zh-CN" dirty="0" smtClean="0"/>
              </a:p>
              <a:p>
                <a:r>
                  <a:rPr lang="zh-CN" altLang="en-US" dirty="0" smtClean="0"/>
                  <a:t>且由朴素假设，</a:t>
                </a:r>
                <a:r>
                  <a:rPr lang="en-US" altLang="zh-CN" dirty="0" smtClean="0"/>
                  <a:t>P(AB</a:t>
                </a:r>
                <a:r>
                  <a:rPr lang="en-US" altLang="zh-CN" dirty="0"/>
                  <a:t>)=P(A)P(B</a:t>
                </a:r>
                <a:r>
                  <a:rPr lang="en-US" altLang="zh-CN" dirty="0" smtClean="0"/>
                  <a:t>)</a:t>
                </a:r>
              </a:p>
              <a:p>
                <a:endParaRPr lang="en-US" altLang="zh-CN" dirty="0" smtClean="0"/>
              </a:p>
              <a:p>
                <a:pPr/>
                <a14:m>
                  <m:oMathPara xmlns:m="http://schemas.openxmlformats.org/officeDocument/2006/math">
                    <m:oMathParaPr>
                      <m:jc m:val="left"/>
                    </m:oMathParaPr>
                    <m:oMath xmlns:m="http://schemas.openxmlformats.org/officeDocument/2006/math">
                      <m:r>
                        <m:rPr>
                          <m:sty m:val="p"/>
                        </m:rPr>
                        <a:rPr lang="en-US" altLang="zh-CN">
                          <a:latin typeface="Cambria Math" panose="02040503050406030204" pitchFamily="18" charset="0"/>
                        </a:rPr>
                        <m:t>P</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y</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d>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𝑃</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e>
                              <m:r>
                                <a:rPr lang="en-US" altLang="zh-CN" i="1">
                                  <a:latin typeface="Cambria Math" panose="02040503050406030204" pitchFamily="18" charset="0"/>
                                </a:rPr>
                                <m:t>𝑦</m:t>
                              </m:r>
                            </m:e>
                          </m:d>
                          <m:r>
                            <a:rPr lang="en-US" altLang="zh-CN" i="1">
                              <a:latin typeface="Cambria Math" panose="02040503050406030204" pitchFamily="18" charset="0"/>
                            </a:rPr>
                            <m:t>𝑃</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e>
                              <m:r>
                                <a:rPr lang="en-US" altLang="zh-CN" i="1">
                                  <a:latin typeface="Cambria Math" panose="02040503050406030204" pitchFamily="18" charset="0"/>
                                </a:rPr>
                                <m:t>𝑦</m:t>
                              </m:r>
                            </m:e>
                          </m:d>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num>
                        <m:den>
                          <m:r>
                            <a:rPr lang="en-US" altLang="zh-CN" i="1">
                              <a:latin typeface="Cambria Math" panose="02040503050406030204" pitchFamily="18" charset="0"/>
                            </a:rPr>
                            <m:t>𝑃</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i="1">
                              <a:latin typeface="Cambria Math" panose="02040503050406030204" pitchFamily="18" charset="0"/>
                            </a:rPr>
                            <m:t>𝑃</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rPr>
                            <m:t>)</m:t>
                          </m:r>
                        </m:den>
                      </m:f>
                    </m:oMath>
                  </m:oMathPara>
                </a14:m>
                <a:endParaRPr lang="en-US" altLang="zh-CN" dirty="0" smtClean="0"/>
              </a:p>
              <a:p>
                <a:pPr/>
                <a:endParaRPr lang="en-US" altLang="zh-CN" dirty="0" smtClean="0"/>
              </a:p>
              <a:p>
                <a:r>
                  <a:rPr lang="zh-CN" altLang="en-US" dirty="0" smtClean="0"/>
                  <a:t>因</a:t>
                </a:r>
                <a:r>
                  <a:rPr lang="zh-CN" altLang="zh-CN" dirty="0" smtClean="0"/>
                  <a:t>输入数据</a:t>
                </a:r>
                <a:r>
                  <a:rPr lang="zh-CN" altLang="zh-CN" dirty="0"/>
                  <a:t>与分母是常量</a:t>
                </a:r>
                <a:r>
                  <a:rPr lang="zh-CN" altLang="zh-CN" dirty="0" smtClean="0"/>
                  <a:t>相关</a:t>
                </a:r>
                <a:r>
                  <a:rPr lang="zh-CN" altLang="en-US" dirty="0" smtClean="0"/>
                  <a:t>，</a:t>
                </a:r>
                <a:endParaRPr lang="en-US" altLang="zh-CN" dirty="0" smtClean="0"/>
              </a:p>
              <a:p>
                <a14:m>
                  <m:oMathPara xmlns:m="http://schemas.openxmlformats.org/officeDocument/2006/math">
                    <m:oMathParaPr>
                      <m:jc m:val="centerGroup"/>
                    </m:oMathParaPr>
                    <m:oMath xmlns:m="http://schemas.openxmlformats.org/officeDocument/2006/math">
                      <m:r>
                        <m:rPr>
                          <m:sty m:val="p"/>
                        </m:rPr>
                        <a:rPr lang="en-US" altLang="zh-CN"/>
                        <m:t>P</m:t>
                      </m:r>
                      <m:r>
                        <a:rPr lang="en-US" altLang="zh-CN"/>
                        <m:t>(</m:t>
                      </m:r>
                      <m:r>
                        <m:rPr>
                          <m:sty m:val="p"/>
                        </m:rPr>
                        <a:rPr lang="en-US" altLang="zh-CN"/>
                        <m:t>y</m:t>
                      </m:r>
                      <m:r>
                        <a:rPr lang="en-US" altLang="zh-CN"/>
                        <m:t>|</m:t>
                      </m:r>
                      <m:sSub>
                        <m:sSubPr>
                          <m:ctrlPr>
                            <a:rPr lang="zh-CN" altLang="zh-CN" i="1"/>
                          </m:ctrlPr>
                        </m:sSubPr>
                        <m:e>
                          <m:r>
                            <a:rPr lang="en-US" altLang="zh-CN" i="1"/>
                            <m:t>𝑥</m:t>
                          </m:r>
                        </m:e>
                        <m:sub>
                          <m:r>
                            <a:rPr lang="en-US" altLang="zh-CN" i="1"/>
                            <m:t>1</m:t>
                          </m:r>
                        </m:sub>
                      </m:sSub>
                      <m:r>
                        <a:rPr lang="en-US" altLang="zh-CN" i="1"/>
                        <m:t>,…,</m:t>
                      </m:r>
                      <m:sSub>
                        <m:sSubPr>
                          <m:ctrlPr>
                            <a:rPr lang="zh-CN" altLang="zh-CN" i="1"/>
                          </m:ctrlPr>
                        </m:sSubPr>
                        <m:e>
                          <m:r>
                            <a:rPr lang="en-US" altLang="zh-CN" i="1"/>
                            <m:t>𝑥</m:t>
                          </m:r>
                        </m:e>
                        <m:sub>
                          <m:r>
                            <a:rPr lang="en-US" altLang="zh-CN" i="1"/>
                            <m:t>𝑛</m:t>
                          </m:r>
                        </m:sub>
                      </m:sSub>
                      <m:r>
                        <a:rPr lang="en-US" altLang="zh-CN" i="1"/>
                        <m:t>)∝</m:t>
                      </m:r>
                      <m:r>
                        <a:rPr lang="en-US" altLang="zh-CN" i="1"/>
                        <m:t>𝑃</m:t>
                      </m:r>
                      <m:r>
                        <a:rPr lang="en-US" altLang="zh-CN" i="1"/>
                        <m:t>(</m:t>
                      </m:r>
                      <m:r>
                        <a:rPr lang="en-US" altLang="zh-CN" i="1"/>
                        <m:t>𝑦</m:t>
                      </m:r>
                      <m:r>
                        <a:rPr lang="en-US" altLang="zh-CN" i="1"/>
                        <m:t>)</m:t>
                      </m:r>
                      <m:sSubSup>
                        <m:sSubSupPr>
                          <m:ctrlPr>
                            <a:rPr lang="zh-CN" altLang="zh-CN" i="1"/>
                          </m:ctrlPr>
                        </m:sSubSupPr>
                        <m:e>
                          <m:r>
                            <m:rPr>
                              <m:sty m:val="p"/>
                            </m:rPr>
                            <a:rPr lang="en-US" altLang="zh-CN"/>
                            <m:t>Π</m:t>
                          </m:r>
                        </m:e>
                        <m:sub>
                          <m:r>
                            <a:rPr lang="en-US" altLang="zh-CN" i="1"/>
                            <m:t>𝑖</m:t>
                          </m:r>
                          <m:r>
                            <a:rPr lang="en-US" altLang="zh-CN" i="1"/>
                            <m:t>=1</m:t>
                          </m:r>
                        </m:sub>
                        <m:sup>
                          <m:r>
                            <a:rPr lang="en-US" altLang="zh-CN" i="1"/>
                            <m:t>𝑛</m:t>
                          </m:r>
                        </m:sup>
                      </m:sSubSup>
                      <m:r>
                        <a:rPr lang="en-US" altLang="zh-CN" i="1"/>
                        <m:t>𝑃</m:t>
                      </m:r>
                      <m:r>
                        <a:rPr lang="en-US" altLang="zh-CN" i="1"/>
                        <m:t>(</m:t>
                      </m:r>
                      <m:sSub>
                        <m:sSubPr>
                          <m:ctrlPr>
                            <a:rPr lang="zh-CN" altLang="zh-CN" i="1"/>
                          </m:ctrlPr>
                        </m:sSubPr>
                        <m:e>
                          <m:r>
                            <a:rPr lang="en-US" altLang="zh-CN" i="1"/>
                            <m:t>𝑥</m:t>
                          </m:r>
                        </m:e>
                        <m:sub>
                          <m:r>
                            <a:rPr lang="en-US" altLang="zh-CN" i="1"/>
                            <m:t>𝑖</m:t>
                          </m:r>
                        </m:sub>
                      </m:sSub>
                      <m:r>
                        <a:rPr lang="en-US" altLang="zh-CN" i="1"/>
                        <m:t>|</m:t>
                      </m:r>
                      <m:r>
                        <a:rPr lang="en-US" altLang="zh-CN" i="1"/>
                        <m:t>𝑦</m:t>
                      </m:r>
                      <m:r>
                        <a:rPr lang="en-US" altLang="zh-CN" i="1"/>
                        <m:t>)</m:t>
                      </m:r>
                    </m:oMath>
                  </m:oMathPara>
                </a14:m>
                <a:endParaRPr lang="en-US" altLang="zh-CN" i="1" dirty="0" smtClean="0">
                  <a:latin typeface="Cambria Math" panose="02040503050406030204" pitchFamily="18" charset="0"/>
                </a:endParaRPr>
              </a:p>
              <a:p>
                <a:endParaRPr lang="en-US" altLang="zh-CN"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r>
                        <a:rPr lang="en-US" altLang="zh-CN" i="1">
                          <a:latin typeface="Cambria Math" panose="02040503050406030204" pitchFamily="18" charset="0"/>
                        </a:rPr>
                        <m:t>=</m:t>
                      </m:r>
                      <m:r>
                        <a:rPr lang="en-US" altLang="zh-CN" i="1">
                          <a:latin typeface="Cambria Math" panose="02040503050406030204" pitchFamily="18" charset="0"/>
                        </a:rPr>
                        <m:t>𝑎𝑟𝑔</m:t>
                      </m:r>
                      <m:func>
                        <m:funcPr>
                          <m:ctrlPr>
                            <a:rPr lang="zh-CN" altLang="zh-CN" i="1">
                              <a:latin typeface="Cambria Math" panose="02040503050406030204" pitchFamily="18" charset="0"/>
                            </a:rPr>
                          </m:ctrlPr>
                        </m:funcPr>
                        <m:fName>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𝑦</m:t>
                              </m:r>
                            </m:lim>
                          </m:limLow>
                        </m:fName>
                        <m:e>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m:rPr>
                                  <m:sty m:val="p"/>
                                </m:rPr>
                                <a:rPr lang="en-US" altLang="zh-CN">
                                  <a:latin typeface="Cambria Math" panose="02040503050406030204" pitchFamily="18" charset="0"/>
                                </a:rPr>
                                <m:t>Π</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sSubSup>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e>
                      </m:func>
                    </m:oMath>
                  </m:oMathPara>
                </a14:m>
                <a:endParaRPr lang="en-US" altLang="zh-CN" dirty="0"/>
              </a:p>
              <a:p>
                <a:r>
                  <a:rPr lang="zh-CN" altLang="zh-CN" dirty="0"/>
                  <a:t>最后，通过</a:t>
                </a:r>
                <a14:m>
                  <m:oMath xmlns:m="http://schemas.openxmlformats.org/officeDocument/2006/math">
                    <m:r>
                      <m:rPr>
                        <m:sty m:val="p"/>
                      </m:rPr>
                      <a:rPr lang="en-US" altLang="zh-CN">
                        <a:latin typeface="Cambria Math" panose="02040503050406030204" pitchFamily="18" charset="0"/>
                      </a:rPr>
                      <m:t>P</m:t>
                    </m:r>
                    <m:r>
                      <a:rPr lang="en-US" altLang="zh-CN">
                        <a:latin typeface="Cambria Math" panose="02040503050406030204" pitchFamily="18" charset="0"/>
                      </a:rPr>
                      <m:t>(</m:t>
                    </m:r>
                    <m:r>
                      <m:rPr>
                        <m:sty m:val="p"/>
                      </m:rPr>
                      <a:rPr lang="en-US" altLang="zh-CN">
                        <a:latin typeface="Cambria Math" panose="02040503050406030204" pitchFamily="18" charset="0"/>
                      </a:rPr>
                      <m:t>y</m:t>
                    </m:r>
                    <m:r>
                      <a:rPr lang="en-US" altLang="zh-CN">
                        <a:latin typeface="Cambria Math" panose="02040503050406030204" pitchFamily="18" charset="0"/>
                      </a:rPr>
                      <m:t>)</m:t>
                    </m:r>
                  </m:oMath>
                </a14:m>
                <a:r>
                  <a:rPr lang="zh-CN" altLang="zh-CN" dirty="0"/>
                  <a:t>与</a:t>
                </a:r>
                <a14:m>
                  <m:oMath xmlns:m="http://schemas.openxmlformats.org/officeDocument/2006/math">
                    <m:r>
                      <m:rPr>
                        <m:sty m:val="p"/>
                      </m:rPr>
                      <a:rPr lang="en-US" altLang="zh-CN">
                        <a:latin typeface="Cambria Math" panose="02040503050406030204" pitchFamily="18" charset="0"/>
                      </a:rPr>
                      <m:t>P</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a:latin typeface="Cambria Math" panose="02040503050406030204" pitchFamily="18" charset="0"/>
                      </a:rPr>
                      <m:t>|</m:t>
                    </m:r>
                    <m:r>
                      <m:rPr>
                        <m:sty m:val="p"/>
                      </m:rPr>
                      <a:rPr lang="en-US" altLang="zh-CN">
                        <a:latin typeface="Cambria Math" panose="02040503050406030204" pitchFamily="18" charset="0"/>
                      </a:rPr>
                      <m:t>y</m:t>
                    </m:r>
                    <m:r>
                      <a:rPr lang="en-US" altLang="zh-CN">
                        <a:latin typeface="Cambria Math" panose="02040503050406030204" pitchFamily="18" charset="0"/>
                      </a:rPr>
                      <m:t>)</m:t>
                    </m:r>
                  </m:oMath>
                </a14:m>
                <a:r>
                  <a:rPr lang="zh-CN" altLang="zh-CN" dirty="0"/>
                  <a:t>的计算得出结果</a:t>
                </a:r>
                <a:r>
                  <a:rPr lang="zh-CN" altLang="zh-CN" dirty="0" smtClean="0"/>
                  <a:t>。</a:t>
                </a:r>
                <a:endParaRPr lang="en-US" altLang="zh-CN" dirty="0" smtClean="0"/>
              </a:p>
            </p:txBody>
          </p:sp>
        </mc:Choice>
        <mc:Fallback>
          <p:sp>
            <p:nvSpPr>
              <p:cNvPr id="2" name="矩形 1"/>
              <p:cNvSpPr>
                <a:spLocks noRot="1" noChangeAspect="1" noMove="1" noResize="1" noEditPoints="1" noAdjustHandles="1" noChangeArrowheads="1" noChangeShapeType="1" noTextEdit="1"/>
              </p:cNvSpPr>
              <p:nvPr/>
            </p:nvSpPr>
            <p:spPr>
              <a:xfrm>
                <a:off x="436227" y="2366760"/>
                <a:ext cx="3598878" cy="4422749"/>
              </a:xfrm>
              <a:prstGeom prst="rect">
                <a:avLst/>
              </a:prstGeom>
              <a:blipFill>
                <a:blip r:embed="rId2"/>
                <a:stretch>
                  <a:fillRect l="-1525" b="-1102"/>
                </a:stretch>
              </a:blipFill>
            </p:spPr>
            <p:txBody>
              <a:bodyPr/>
              <a:lstStyle/>
              <a:p>
                <a:r>
                  <a:rPr lang="zh-CN" altLang="en-US">
                    <a:noFill/>
                  </a:rPr>
                  <a:t> </a:t>
                </a:r>
              </a:p>
            </p:txBody>
          </p:sp>
        </mc:Fallback>
      </mc:AlternateContent>
      <p:sp>
        <p:nvSpPr>
          <p:cNvPr id="3" name="文本框 2"/>
          <p:cNvSpPr txBox="1"/>
          <p:nvPr/>
        </p:nvSpPr>
        <p:spPr>
          <a:xfrm>
            <a:off x="2438417" y="1773513"/>
            <a:ext cx="1221808"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先验概率</a:t>
            </a:r>
          </a:p>
          <a:p>
            <a:r>
              <a:rPr lang="zh-CN" altLang="en-US" b="1" dirty="0">
                <a:latin typeface="微软雅黑" panose="020B0503020204020204" pitchFamily="34" charset="-122"/>
                <a:ea typeface="微软雅黑" panose="020B0503020204020204" pitchFamily="34" charset="-122"/>
              </a:rPr>
              <a:t>后验概率</a:t>
            </a:r>
          </a:p>
          <a:p>
            <a:endParaRPr lang="zh-CN" altLang="en-US" b="1"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8514826" y="2581698"/>
            <a:ext cx="3196205" cy="2308324"/>
          </a:xfrm>
          <a:prstGeom prst="rect">
            <a:avLst/>
          </a:prstGeom>
          <a:noFill/>
        </p:spPr>
        <p:txBody>
          <a:bodyPr wrap="square" rtlCol="0">
            <a:spAutoFit/>
          </a:bodyPr>
          <a:lstStyle/>
          <a:p>
            <a:r>
              <a:rPr lang="zh-CN" altLang="zh-CN" dirty="0"/>
              <a:t>通过对同一数据集迭代训练不同的分类器，每次找到一个最优的分类器，然后下一次迭代时增大前一个分类器错误分类样本的权值，减小正确分类样本的权值。最后将得到的多个最优的分类器组合起来就得到一个强分类器。</a:t>
            </a:r>
            <a:endParaRPr lang="zh-CN" altLang="en-US" b="1" dirty="0" smtClean="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 name="文本框 3"/>
              <p:cNvSpPr txBox="1"/>
              <p:nvPr/>
            </p:nvSpPr>
            <p:spPr>
              <a:xfrm>
                <a:off x="4244828" y="5561901"/>
                <a:ext cx="7541703" cy="1270732"/>
              </a:xfrm>
              <a:prstGeom prst="rect">
                <a:avLst/>
              </a:prstGeom>
              <a:noFill/>
            </p:spPr>
            <p:txBody>
              <a:bodyPr wrap="square" rtlCol="0">
                <a:spAutoFit/>
              </a:bodyPr>
              <a:lstStyle/>
              <a:p>
                <a:r>
                  <a:rPr lang="zh-CN" altLang="en-US" dirty="0" smtClean="0"/>
                  <a:t>熵</a:t>
                </a:r>
                <a14:m>
                  <m:oMath xmlns:m="http://schemas.openxmlformats.org/officeDocument/2006/math">
                    <m:r>
                      <a:rPr lang="zh-CN" altLang="en-US" i="1" dirty="0" smtClean="0">
                        <a:latin typeface="Cambria Math" panose="02040503050406030204" pitchFamily="18" charset="0"/>
                      </a:rPr>
                      <m:t>：</m:t>
                    </m:r>
                    <m:r>
                      <m:rPr>
                        <m:sty m:val="p"/>
                      </m:rPr>
                      <a:rPr lang="en-US" altLang="zh-CN" smtClean="0">
                        <a:latin typeface="Cambria Math" panose="02040503050406030204" pitchFamily="18" charset="0"/>
                      </a:rPr>
                      <m:t>E</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D</m:t>
                        </m:r>
                      </m:e>
                    </m:d>
                    <m:r>
                      <a:rPr lang="en-US" altLang="zh-CN">
                        <a:latin typeface="Cambria Math" panose="02040503050406030204" pitchFamily="18" charset="0"/>
                      </a:rPr>
                      <m:t>=</m:t>
                    </m:r>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𝐾</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sub>
                        </m:sSub>
                        <m:func>
                          <m:funcPr>
                            <m:ctrlPr>
                              <a:rPr lang="zh-CN" altLang="zh-CN" i="1">
                                <a:latin typeface="Cambria Math" panose="02040503050406030204" pitchFamily="18" charset="0"/>
                              </a:rPr>
                            </m:ctrlPr>
                          </m:funcPr>
                          <m:fNa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2</m:t>
                                </m:r>
                              </m:sub>
                            </m:sSub>
                          </m:fName>
                          <m:e>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sub>
                            </m:sSub>
                          </m:e>
                        </m:func>
                      </m:e>
                    </m:nary>
                  </m:oMath>
                </a14:m>
                <a:r>
                  <a:rPr lang="zh-CN" altLang="en-US" b="1" dirty="0" smtClean="0">
                    <a:latin typeface="微软雅黑" panose="020B0503020204020204" pitchFamily="34" charset="-122"/>
                    <a:ea typeface="微软雅黑" panose="020B0503020204020204" pitchFamily="34" charset="-122"/>
                  </a:rPr>
                  <a:t> </a:t>
                </a:r>
                <a:endParaRPr lang="en-US" altLang="zh-CN" b="1" dirty="0" smtClean="0">
                  <a:latin typeface="微软雅黑" panose="020B0503020204020204" pitchFamily="34" charset="-122"/>
                  <a:ea typeface="微软雅黑" panose="020B0503020204020204" pitchFamily="34" charset="-122"/>
                </a:endParaRPr>
              </a:p>
              <a:p>
                <a:r>
                  <a:rPr lang="zh-CN" altLang="en-US" dirty="0"/>
                  <a:t>信息增益</a:t>
                </a:r>
                <a14:m>
                  <m:oMath xmlns:m="http://schemas.openxmlformats.org/officeDocument/2006/math">
                    <m:r>
                      <a:rPr lang="zh-CN" altLang="en-US" dirty="0">
                        <a:latin typeface="Cambria Math" panose="02040503050406030204" pitchFamily="18" charset="0"/>
                      </a:rPr>
                      <m:t>：</m:t>
                    </m:r>
                    <m:r>
                      <m:rPr>
                        <m:sty m:val="p"/>
                      </m:rPr>
                      <a:rPr lang="en-US" altLang="zh-CN">
                        <a:latin typeface="Cambria Math" panose="02040503050406030204" pitchFamily="18" charset="0"/>
                      </a:rPr>
                      <m:t>Gain</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D</m:t>
                        </m:r>
                        <m:r>
                          <a:rPr lang="en-US" altLang="zh-CN">
                            <a:latin typeface="Cambria Math" panose="02040503050406030204" pitchFamily="18" charset="0"/>
                          </a:rPr>
                          <m:t>,</m:t>
                        </m:r>
                        <m:r>
                          <m:rPr>
                            <m:sty m:val="p"/>
                          </m:rPr>
                          <a:rPr lang="en-US" altLang="zh-CN">
                            <a:latin typeface="Cambria Math" panose="02040503050406030204" pitchFamily="18" charset="0"/>
                          </a:rPr>
                          <m:t>a</m:t>
                        </m:r>
                      </m:e>
                    </m:d>
                    <m:r>
                      <a:rPr lang="en-US" altLang="zh-CN">
                        <a:latin typeface="Cambria Math" panose="02040503050406030204" pitchFamily="18" charset="0"/>
                      </a:rPr>
                      <m:t>=</m:t>
                    </m:r>
                    <m:r>
                      <m:rPr>
                        <m:sty m:val="p"/>
                      </m:rPr>
                      <a:rPr lang="en-US" altLang="zh-CN">
                        <a:latin typeface="Cambria Math" panose="02040503050406030204" pitchFamily="18" charset="0"/>
                      </a:rPr>
                      <m:t>E</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D</m:t>
                        </m:r>
                      </m:e>
                    </m:d>
                    <m:r>
                      <a:rPr lang="en-US" altLang="zh-CN">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a:latin typeface="Cambria Math" panose="02040503050406030204" pitchFamily="18" charset="0"/>
                          </a:rPr>
                          <m:t>𝑣</m:t>
                        </m:r>
                        <m:r>
                          <a:rPr lang="en-US" altLang="zh-CN">
                            <a:latin typeface="Cambria Math" panose="02040503050406030204" pitchFamily="18" charset="0"/>
                          </a:rPr>
                          <m:t>=1</m:t>
                        </m:r>
                      </m:sub>
                      <m:sup>
                        <m:r>
                          <a:rPr lang="en-US" altLang="zh-CN">
                            <a:latin typeface="Cambria Math" panose="02040503050406030204" pitchFamily="18" charset="0"/>
                          </a:rPr>
                          <m:t>𝑣</m:t>
                        </m:r>
                      </m:sup>
                      <m:e>
                        <m:f>
                          <m:fPr>
                            <m:ctrlPr>
                              <a:rPr lang="zh-CN" altLang="zh-CN" i="1">
                                <a:latin typeface="Cambria Math" panose="02040503050406030204" pitchFamily="18" charset="0"/>
                              </a:rPr>
                            </m:ctrlPr>
                          </m:fPr>
                          <m:num>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a:latin typeface="Cambria Math" panose="02040503050406030204" pitchFamily="18" charset="0"/>
                                      </a:rPr>
                                      <m:t>𝐷</m:t>
                                    </m:r>
                                  </m:e>
                                  <m:sub>
                                    <m:r>
                                      <a:rPr lang="en-US" altLang="zh-CN">
                                        <a:latin typeface="Cambria Math" panose="02040503050406030204" pitchFamily="18" charset="0"/>
                                      </a:rPr>
                                      <m:t>𝑣</m:t>
                                    </m:r>
                                  </m:sub>
                                </m:sSub>
                              </m:e>
                            </m:d>
                          </m:num>
                          <m:den>
                            <m:d>
                              <m:dPr>
                                <m:begChr m:val="|"/>
                                <m:endChr m:val="|"/>
                                <m:ctrlPr>
                                  <a:rPr lang="zh-CN" altLang="zh-CN" i="1">
                                    <a:latin typeface="Cambria Math" panose="02040503050406030204" pitchFamily="18" charset="0"/>
                                  </a:rPr>
                                </m:ctrlPr>
                              </m:dPr>
                              <m:e>
                                <m:r>
                                  <a:rPr lang="en-US" altLang="zh-CN">
                                    <a:latin typeface="Cambria Math" panose="02040503050406030204" pitchFamily="18" charset="0"/>
                                  </a:rPr>
                                  <m:t>𝐷</m:t>
                                </m:r>
                              </m:e>
                            </m:d>
                          </m:den>
                        </m:f>
                        <m:r>
                          <a:rPr lang="en-US" altLang="zh-CN">
                            <a:latin typeface="Cambria Math" panose="02040503050406030204" pitchFamily="18" charset="0"/>
                          </a:rPr>
                          <m:t>𝐸</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a:latin typeface="Cambria Math" panose="02040503050406030204" pitchFamily="18" charset="0"/>
                              </a:rPr>
                              <m:t>𝐷</m:t>
                            </m:r>
                          </m:e>
                          <m:sub>
                            <m:r>
                              <a:rPr lang="en-US" altLang="zh-CN">
                                <a:latin typeface="Cambria Math" panose="02040503050406030204" pitchFamily="18" charset="0"/>
                              </a:rPr>
                              <m:t>𝑣</m:t>
                            </m:r>
                          </m:sub>
                        </m:sSub>
                        <m:r>
                          <a:rPr lang="en-US" altLang="zh-CN">
                            <a:latin typeface="Cambria Math" panose="02040503050406030204" pitchFamily="18" charset="0"/>
                          </a:rPr>
                          <m:t>)</m:t>
                        </m:r>
                      </m:e>
                    </m:nary>
                  </m:oMath>
                </a14:m>
                <a:endParaRPr lang="en-US" altLang="zh-CN" dirty="0" smtClean="0"/>
              </a:p>
              <a:p>
                <a:r>
                  <a:rPr lang="zh-CN" altLang="en-US" dirty="0"/>
                  <a:t>信息增益</a:t>
                </a:r>
                <a:r>
                  <a:rPr lang="zh-CN" altLang="en-US" dirty="0" smtClean="0"/>
                  <a:t>率：</a:t>
                </a:r>
                <a14:m>
                  <m:oMath xmlns:m="http://schemas.openxmlformats.org/officeDocument/2006/math">
                    <m:r>
                      <m:rPr>
                        <m:sty m:val="p"/>
                      </m:rPr>
                      <a:rPr lang="en-US" altLang="zh-CN">
                        <a:latin typeface="Cambria Math" panose="02040503050406030204" pitchFamily="18" charset="0"/>
                      </a:rPr>
                      <m:t>Gain</m:t>
                    </m:r>
                    <m:r>
                      <a:rPr lang="en-US" altLang="zh-CN">
                        <a:latin typeface="Cambria Math" panose="02040503050406030204" pitchFamily="18" charset="0"/>
                      </a:rPr>
                      <m:t>,</m:t>
                    </m:r>
                    <m:r>
                      <m:rPr>
                        <m:sty m:val="p"/>
                      </m:rPr>
                      <a:rPr lang="en-US" altLang="zh-CN">
                        <a:latin typeface="Cambria Math" panose="02040503050406030204" pitchFamily="18" charset="0"/>
                      </a:rPr>
                      <m:t>aio</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D</m:t>
                        </m:r>
                        <m:r>
                          <a:rPr lang="en-US" altLang="zh-CN">
                            <a:latin typeface="Cambria Math" panose="02040503050406030204" pitchFamily="18" charset="0"/>
                          </a:rPr>
                          <m:t>,</m:t>
                        </m:r>
                        <m:r>
                          <m:rPr>
                            <m:sty m:val="p"/>
                          </m:rPr>
                          <a:rPr lang="en-US" altLang="zh-CN">
                            <a:latin typeface="Cambria Math" panose="02040503050406030204" pitchFamily="18" charset="0"/>
                          </a:rPr>
                          <m:t>a</m:t>
                        </m:r>
                      </m:e>
                    </m:d>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𝐺𝑎𝑖𝑛</m:t>
                        </m:r>
                        <m:r>
                          <a:rPr lang="en-US" altLang="zh-CN" i="1">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num>
                      <m:den>
                        <m:r>
                          <a:rPr lang="en-US" altLang="zh-CN" i="1">
                            <a:latin typeface="Cambria Math" panose="02040503050406030204" pitchFamily="18" charset="0"/>
                          </a:rPr>
                          <m:t>𝐼𝑉</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den>
                    </m:f>
                    <m:r>
                      <a:rPr lang="en-US" altLang="zh-CN" b="0" i="0" smtClean="0">
                        <a:latin typeface="Cambria Math" panose="02040503050406030204" pitchFamily="18" charset="0"/>
                      </a:rPr>
                      <m:t> </m:t>
                    </m:r>
                    <m:r>
                      <a:rPr lang="zh-CN" altLang="en-US" i="1">
                        <a:latin typeface="Cambria Math" panose="02040503050406030204" pitchFamily="18" charset="0"/>
                      </a:rPr>
                      <m:t>，</m:t>
                    </m:r>
                    <m:r>
                      <a:rPr lang="en-US" altLang="zh-CN" b="0" i="0" smtClean="0">
                        <a:latin typeface="Cambria Math" panose="02040503050406030204" pitchFamily="18" charset="0"/>
                      </a:rPr>
                      <m:t> </m:t>
                    </m:r>
                    <m:r>
                      <m:rPr>
                        <m:sty m:val="p"/>
                      </m:rPr>
                      <a:rPr lang="en-US" altLang="zh-CN">
                        <a:latin typeface="Cambria Math" panose="02040503050406030204" pitchFamily="18" charset="0"/>
                      </a:rPr>
                      <m:t>IV</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a</m:t>
                        </m:r>
                      </m:e>
                    </m:d>
                    <m:r>
                      <a:rPr lang="en-US" altLang="zh-CN">
                        <a:latin typeface="Cambria Math" panose="02040503050406030204" pitchFamily="18" charset="0"/>
                      </a:rPr>
                      <m:t>=</m:t>
                    </m:r>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𝑥</m:t>
                        </m:r>
                        <m:r>
                          <a:rPr lang="en-US" altLang="zh-CN" i="1">
                            <a:latin typeface="Cambria Math" panose="02040503050406030204" pitchFamily="18" charset="0"/>
                          </a:rPr>
                          <m:t>=1</m:t>
                        </m:r>
                      </m:sub>
                      <m:sup>
                        <m:r>
                          <a:rPr lang="en-US" altLang="zh-CN" i="1">
                            <a:latin typeface="Cambria Math" panose="02040503050406030204" pitchFamily="18" charset="0"/>
                          </a:rPr>
                          <m:t>𝑥</m:t>
                        </m:r>
                      </m:sup>
                      <m:e>
                        <m:f>
                          <m:fPr>
                            <m:ctrlPr>
                              <a:rPr lang="zh-CN" altLang="zh-CN" i="1">
                                <a:latin typeface="Cambria Math" panose="02040503050406030204" pitchFamily="18" charset="0"/>
                              </a:rPr>
                            </m:ctrlPr>
                          </m:fPr>
                          <m:num>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𝑥</m:t>
                                </m:r>
                              </m:sub>
                            </m:sSub>
                            <m:r>
                              <a:rPr lang="en-US" altLang="zh-CN" i="1">
                                <a:latin typeface="Cambria Math" panose="02040503050406030204" pitchFamily="18" charset="0"/>
                              </a:rPr>
                              <m:t>|</m:t>
                            </m:r>
                          </m:num>
                          <m:den>
                            <m:r>
                              <a:rPr lang="en-US" altLang="zh-CN" i="1">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den>
                        </m:f>
                        <m:func>
                          <m:funcPr>
                            <m:ctrlPr>
                              <a:rPr lang="zh-CN" altLang="zh-CN" i="1">
                                <a:latin typeface="Cambria Math" panose="02040503050406030204" pitchFamily="18" charset="0"/>
                              </a:rPr>
                            </m:ctrlPr>
                          </m:funcPr>
                          <m:fNa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2</m:t>
                                </m:r>
                              </m:sub>
                            </m:sSub>
                          </m:fName>
                          <m:e>
                            <m:f>
                              <m:fPr>
                                <m:ctrlPr>
                                  <a:rPr lang="zh-CN" altLang="zh-CN" i="1">
                                    <a:latin typeface="Cambria Math" panose="02040503050406030204" pitchFamily="18" charset="0"/>
                                  </a:rPr>
                                </m:ctrlPr>
                              </m:fPr>
                              <m:num>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𝑥</m:t>
                                    </m:r>
                                  </m:sub>
                                </m:sSub>
                                <m:r>
                                  <a:rPr lang="en-US" altLang="zh-CN" i="1">
                                    <a:latin typeface="Cambria Math" panose="02040503050406030204" pitchFamily="18" charset="0"/>
                                  </a:rPr>
                                  <m:t>|</m:t>
                                </m:r>
                              </m:num>
                              <m:den>
                                <m:r>
                                  <a:rPr lang="en-US" altLang="zh-CN" i="1">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den>
                            </m:f>
                          </m:e>
                        </m:func>
                      </m:e>
                    </m:nary>
                  </m:oMath>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4244828" y="5561901"/>
                <a:ext cx="7541703" cy="1270732"/>
              </a:xfrm>
              <a:prstGeom prst="rect">
                <a:avLst/>
              </a:prstGeom>
              <a:blipFill>
                <a:blip r:embed="rId3"/>
                <a:stretch>
                  <a:fillRect l="-647" t="-33971" b="-449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763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inVertical)">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arn(inVertic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p:bldP spid="13" grpId="0" animBg="1"/>
      <p:bldP spid="18" grpId="0" animBg="1"/>
      <p:bldP spid="2" grpId="0"/>
      <p:bldP spid="3" grpId="0"/>
      <p:bldP spid="5"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a:off x="-19050" y="3606953"/>
            <a:ext cx="3856733" cy="3251047"/>
          </a:xfrm>
          <a:prstGeom prst="rtTriangle">
            <a:avLst/>
          </a:prstGeom>
          <a:noFill/>
          <a:ln w="6350">
            <a:solidFill>
              <a:srgbClr val="002060"/>
            </a:solidFill>
          </a:ln>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grpSp>
        <p:nvGrpSpPr>
          <p:cNvPr id="4" name="组合 2"/>
          <p:cNvGrpSpPr>
            <a:grpSpLocks/>
          </p:cNvGrpSpPr>
          <p:nvPr/>
        </p:nvGrpSpPr>
        <p:grpSpPr bwMode="auto">
          <a:xfrm>
            <a:off x="2816881" y="2346833"/>
            <a:ext cx="6558238" cy="1920367"/>
            <a:chOff x="-16250" y="91776"/>
            <a:chExt cx="3687347" cy="1079733"/>
          </a:xfrm>
        </p:grpSpPr>
        <p:sp>
          <p:nvSpPr>
            <p:cNvPr id="5"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dirty="0" smtClean="0">
                  <a:solidFill>
                    <a:srgbClr val="002060"/>
                  </a:solidFill>
                  <a:latin typeface="微软雅黑" panose="020B0503020204020204" pitchFamily="34" charset="-122"/>
                  <a:ea typeface="微软雅黑" panose="020B0503020204020204" pitchFamily="34" charset="-122"/>
                </a:rPr>
                <a:t>数据处理与特征工程</a:t>
              </a:r>
              <a:endParaRPr lang="zh-CN" altLang="en-US" sz="4400" dirty="0">
                <a:solidFill>
                  <a:srgbClr val="002060"/>
                </a:solidFill>
                <a:latin typeface="微软雅黑" panose="020B0503020204020204" pitchFamily="34" charset="-122"/>
                <a:ea typeface="微软雅黑" panose="020B0503020204020204" pitchFamily="34" charset="-122"/>
              </a:endParaRPr>
            </a:p>
          </p:txBody>
        </p:sp>
        <p:sp>
          <p:nvSpPr>
            <p:cNvPr id="6" name="矩形 45"/>
            <p:cNvSpPr>
              <a:spLocks noChangeArrowheads="1"/>
            </p:cNvSpPr>
            <p:nvPr/>
          </p:nvSpPr>
          <p:spPr bwMode="auto">
            <a:xfrm>
              <a:off x="-16250" y="91776"/>
              <a:ext cx="584653" cy="569264"/>
            </a:xfrm>
            <a:prstGeom prst="rect">
              <a:avLst/>
            </a:prstGeom>
            <a:solidFill>
              <a:srgbClr val="002060"/>
            </a:solidFill>
            <a:ln w="12700">
              <a:solidFill>
                <a:srgbClr val="002060"/>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400" b="1" dirty="0">
                  <a:solidFill>
                    <a:schemeClr val="bg1"/>
                  </a:solidFill>
                </a:rPr>
                <a:t>3</a:t>
              </a:r>
              <a:endParaRPr lang="zh-CN" altLang="en-US" sz="4400" b="1" dirty="0">
                <a:solidFill>
                  <a:schemeClr val="bg1"/>
                </a:solidFill>
              </a:endParaRPr>
            </a:p>
          </p:txBody>
        </p:sp>
        <p:sp>
          <p:nvSpPr>
            <p:cNvPr id="7"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4400" b="1">
                <a:solidFill>
                  <a:srgbClr val="FFFFFF"/>
                </a:solidFill>
              </a:endParaRPr>
            </a:p>
          </p:txBody>
        </p:sp>
      </p:grpSp>
      <p:sp>
        <p:nvSpPr>
          <p:cNvPr id="12" name="直角三角形 11"/>
          <p:cNvSpPr/>
          <p:nvPr/>
        </p:nvSpPr>
        <p:spPr>
          <a:xfrm>
            <a:off x="0" y="4267200"/>
            <a:ext cx="3026431" cy="2590800"/>
          </a:xfrm>
          <a:prstGeom prst="rtTriangle">
            <a:avLst/>
          </a:prstGeom>
          <a:solidFill>
            <a:srgbClr val="002060"/>
          </a:solidFill>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sp>
        <p:nvSpPr>
          <p:cNvPr id="13" name="直角三角形 12"/>
          <p:cNvSpPr/>
          <p:nvPr/>
        </p:nvSpPr>
        <p:spPr>
          <a:xfrm rot="10800000">
            <a:off x="9165665" y="0"/>
            <a:ext cx="3026431" cy="2590800"/>
          </a:xfrm>
          <a:prstGeom prst="rtTriangle">
            <a:avLst/>
          </a:prstGeom>
          <a:solidFill>
            <a:srgbClr val="002060"/>
          </a:solidFill>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0218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2"/>
          <p:cNvGrpSpPr>
            <a:grpSpLocks/>
          </p:cNvGrpSpPr>
          <p:nvPr/>
        </p:nvGrpSpPr>
        <p:grpSpPr bwMode="auto">
          <a:xfrm>
            <a:off x="522198" y="465883"/>
            <a:ext cx="2065212" cy="486617"/>
            <a:chOff x="406401" y="402253"/>
            <a:chExt cx="3264696" cy="769256"/>
          </a:xfrm>
        </p:grpSpPr>
        <p:sp>
          <p:nvSpPr>
            <p:cNvPr id="84"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dirty="0">
                  <a:solidFill>
                    <a:srgbClr val="002060"/>
                  </a:solidFill>
                  <a:latin typeface="微软雅黑" panose="020B0503020204020204" pitchFamily="34" charset="-122"/>
                  <a:ea typeface="微软雅黑" panose="020B0503020204020204" pitchFamily="34" charset="-122"/>
                </a:rPr>
                <a:t>数据处理</a:t>
              </a:r>
            </a:p>
          </p:txBody>
        </p:sp>
        <p:sp>
          <p:nvSpPr>
            <p:cNvPr id="86"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sp>
        <p:nvSpPr>
          <p:cNvPr id="82" name="文本框 81"/>
          <p:cNvSpPr txBox="1"/>
          <p:nvPr/>
        </p:nvSpPr>
        <p:spPr>
          <a:xfrm>
            <a:off x="522198" y="1350628"/>
            <a:ext cx="1440826"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数据收集</a:t>
            </a:r>
          </a:p>
        </p:txBody>
      </p:sp>
      <p:sp>
        <p:nvSpPr>
          <p:cNvPr id="88" name="文本框 87"/>
          <p:cNvSpPr txBox="1"/>
          <p:nvPr/>
        </p:nvSpPr>
        <p:spPr>
          <a:xfrm>
            <a:off x="595618" y="2105637"/>
            <a:ext cx="4647501" cy="3970318"/>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采集人群：</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10</a:t>
            </a:r>
            <a:r>
              <a:rPr lang="zh-CN" altLang="en-US" dirty="0" smtClean="0">
                <a:latin typeface="微软雅黑" panose="020B0503020204020204" pitchFamily="34" charset="-122"/>
                <a:ea typeface="微软雅黑" panose="020B0503020204020204" pitchFamily="34" charset="-122"/>
              </a:rPr>
              <a:t>名拥有安卓设备的同学</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采集</a:t>
            </a:r>
            <a:r>
              <a:rPr lang="zh-CN" altLang="en-US" dirty="0" smtClean="0">
                <a:latin typeface="微软雅黑" panose="020B0503020204020204" pitchFamily="34" charset="-122"/>
                <a:ea typeface="微软雅黑" panose="020B0503020204020204" pitchFamily="34" charset="-122"/>
              </a:rPr>
              <a:t>时间：</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zh-CN" dirty="0" smtClean="0">
                <a:latin typeface="微软雅黑" panose="020B0503020204020204" pitchFamily="34" charset="-122"/>
                <a:ea typeface="微软雅黑" panose="020B0503020204020204" pitchFamily="34" charset="-122"/>
              </a:rPr>
              <a:t>早上</a:t>
            </a:r>
            <a:r>
              <a:rPr lang="en-US" altLang="zh-CN" dirty="0">
                <a:latin typeface="微软雅黑" panose="020B0503020204020204" pitchFamily="34" charset="-122"/>
                <a:ea typeface="微软雅黑" panose="020B0503020204020204" pitchFamily="34" charset="-122"/>
              </a:rPr>
              <a:t>8</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00</a:t>
            </a:r>
            <a:r>
              <a:rPr lang="zh-CN" altLang="zh-CN" dirty="0">
                <a:latin typeface="微软雅黑" panose="020B0503020204020204" pitchFamily="34" charset="-122"/>
                <a:ea typeface="微软雅黑" panose="020B0503020204020204" pitchFamily="34" charset="-122"/>
              </a:rPr>
              <a:t>，中午</a:t>
            </a:r>
            <a:r>
              <a:rPr lang="en-US" altLang="zh-CN" dirty="0">
                <a:latin typeface="微软雅黑" panose="020B0503020204020204" pitchFamily="34" charset="-122"/>
                <a:ea typeface="微软雅黑" panose="020B0503020204020204" pitchFamily="34" charset="-122"/>
              </a:rPr>
              <a:t>12</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00</a:t>
            </a:r>
            <a:r>
              <a:rPr lang="zh-CN" altLang="zh-CN" dirty="0">
                <a:latin typeface="微软雅黑" panose="020B0503020204020204" pitchFamily="34" charset="-122"/>
                <a:ea typeface="微软雅黑" panose="020B0503020204020204" pitchFamily="34" charset="-122"/>
              </a:rPr>
              <a:t>，下午</a:t>
            </a:r>
            <a:r>
              <a:rPr lang="en-US" altLang="zh-CN" dirty="0">
                <a:latin typeface="微软雅黑" panose="020B0503020204020204" pitchFamily="34" charset="-122"/>
                <a:ea typeface="微软雅黑" panose="020B0503020204020204" pitchFamily="34" charset="-122"/>
              </a:rPr>
              <a:t>6</a:t>
            </a:r>
            <a:r>
              <a:rPr lang="zh-CN" altLang="zh-CN"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00</a:t>
            </a:r>
          </a:p>
          <a:p>
            <a:endParaRPr lang="en-US" altLang="zh-CN" b="1"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采集方式：</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早中晚三个时刻进行一次情绪的录入，</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每次</a:t>
            </a:r>
            <a:r>
              <a:rPr lang="zh-CN" altLang="en-US" dirty="0">
                <a:latin typeface="微软雅黑" panose="020B0503020204020204" pitchFamily="34" charset="-122"/>
                <a:ea typeface="微软雅黑" panose="020B0503020204020204" pitchFamily="34" charset="-122"/>
              </a:rPr>
              <a:t>情绪</a:t>
            </a:r>
            <a:r>
              <a:rPr lang="zh-CN" altLang="en-US" dirty="0" smtClean="0">
                <a:latin typeface="微软雅黑" panose="020B0503020204020204" pitchFamily="34" charset="-122"/>
                <a:ea typeface="微软雅黑" panose="020B0503020204020204" pitchFamily="34" charset="-122"/>
              </a:rPr>
              <a:t>录入完成之后，进行一次持续十分钟每一分钟一次的用户数据采集。</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采集活动进行了两个星期。</a:t>
            </a:r>
          </a:p>
        </p:txBody>
      </p:sp>
      <p:pic>
        <p:nvPicPr>
          <p:cNvPr id="2" name="图片 1"/>
          <p:cNvPicPr>
            <a:picLocks noChangeAspect="1"/>
          </p:cNvPicPr>
          <p:nvPr/>
        </p:nvPicPr>
        <p:blipFill>
          <a:blip r:embed="rId2"/>
          <a:stretch>
            <a:fillRect/>
          </a:stretch>
        </p:blipFill>
        <p:spPr>
          <a:xfrm>
            <a:off x="5828254" y="1264466"/>
            <a:ext cx="5334000" cy="5067300"/>
          </a:xfrm>
          <a:prstGeom prst="rect">
            <a:avLst/>
          </a:prstGeom>
        </p:spPr>
      </p:pic>
    </p:spTree>
    <p:extLst>
      <p:ext uri="{BB962C8B-B14F-4D97-AF65-F5344CB8AC3E}">
        <p14:creationId xmlns:p14="http://schemas.microsoft.com/office/powerpoint/2010/main" val="1014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arn(inVertical)">
                                      <p:cBhvr>
                                        <p:cTn id="7" dur="500"/>
                                        <p:tgtEl>
                                          <p:spTgt spid="8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barn(inVertical)">
                                      <p:cBhvr>
                                        <p:cTn id="1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2"/>
          <p:cNvGrpSpPr>
            <a:grpSpLocks/>
          </p:cNvGrpSpPr>
          <p:nvPr/>
        </p:nvGrpSpPr>
        <p:grpSpPr bwMode="auto">
          <a:xfrm>
            <a:off x="522198" y="465883"/>
            <a:ext cx="2065212" cy="486617"/>
            <a:chOff x="406401" y="402253"/>
            <a:chExt cx="3264696" cy="769256"/>
          </a:xfrm>
        </p:grpSpPr>
        <p:sp>
          <p:nvSpPr>
            <p:cNvPr id="19"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dirty="0" smtClean="0">
                  <a:solidFill>
                    <a:srgbClr val="002060"/>
                  </a:solidFill>
                  <a:latin typeface="微软雅黑" panose="020B0503020204020204" pitchFamily="34" charset="-122"/>
                  <a:ea typeface="微软雅黑" panose="020B0503020204020204" pitchFamily="34" charset="-122"/>
                </a:rPr>
                <a:t>数据处理</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21"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sp>
        <p:nvSpPr>
          <p:cNvPr id="9" name="文本框 8"/>
          <p:cNvSpPr txBox="1"/>
          <p:nvPr/>
        </p:nvSpPr>
        <p:spPr>
          <a:xfrm>
            <a:off x="522198" y="1350628"/>
            <a:ext cx="167571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数据预处理</a:t>
            </a:r>
          </a:p>
        </p:txBody>
      </p:sp>
      <p:sp>
        <p:nvSpPr>
          <p:cNvPr id="10" name="文本框 9"/>
          <p:cNvSpPr txBox="1"/>
          <p:nvPr/>
        </p:nvSpPr>
        <p:spPr>
          <a:xfrm>
            <a:off x="1050705" y="2004970"/>
            <a:ext cx="1440826"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2.1</a:t>
            </a:r>
            <a:r>
              <a:rPr lang="zh-CN" altLang="en-US" dirty="0" smtClean="0">
                <a:latin typeface="微软雅黑" panose="020B0503020204020204" pitchFamily="34" charset="-122"/>
                <a:ea typeface="微软雅黑" panose="020B0503020204020204" pitchFamily="34" charset="-122"/>
              </a:rPr>
              <a:t>数据集成</a:t>
            </a:r>
          </a:p>
        </p:txBody>
      </p:sp>
      <p:sp>
        <p:nvSpPr>
          <p:cNvPr id="2" name="文本框 1"/>
          <p:cNvSpPr txBox="1"/>
          <p:nvPr/>
        </p:nvSpPr>
        <p:spPr>
          <a:xfrm>
            <a:off x="1157681" y="2634143"/>
            <a:ext cx="4219662" cy="923330"/>
          </a:xfrm>
          <a:prstGeom prst="rect">
            <a:avLst/>
          </a:prstGeom>
          <a:noFill/>
        </p:spPr>
        <p:txBody>
          <a:bodyPr wrap="square" rtlCol="0">
            <a:spAutoFit/>
          </a:bodyPr>
          <a:lstStyle/>
          <a:p>
            <a:r>
              <a:rPr lang="zh-CN" altLang="zh-CN" dirty="0"/>
              <a:t>数据集成是把多组源数据融合成一组数据，这多组源数据可能来自多个不同的数据库或者不同的</a:t>
            </a:r>
            <a:r>
              <a:rPr lang="zh-CN" altLang="zh-CN" dirty="0" smtClean="0"/>
              <a:t>文件</a:t>
            </a:r>
            <a:r>
              <a:rPr lang="zh-CN" altLang="en-US" dirty="0" smtClean="0"/>
              <a:t>。</a:t>
            </a:r>
            <a:endParaRPr lang="zh-CN" altLang="en-US" b="1"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1140903" y="3917659"/>
            <a:ext cx="4186106" cy="1754326"/>
          </a:xfrm>
          <a:prstGeom prst="rect">
            <a:avLst/>
          </a:prstGeom>
          <a:noFill/>
        </p:spPr>
        <p:txBody>
          <a:bodyPr wrap="square" rtlCol="0">
            <a:spAutoFit/>
          </a:bodyPr>
          <a:lstStyle/>
          <a:p>
            <a:r>
              <a:rPr lang="zh-CN" altLang="zh-CN" dirty="0"/>
              <a:t>本文作者首先将多份文件通过</a:t>
            </a:r>
            <a:r>
              <a:rPr lang="en-US" altLang="zh-CN" dirty="0"/>
              <a:t>pandas</a:t>
            </a:r>
            <a:r>
              <a:rPr lang="zh-CN" altLang="zh-CN" dirty="0"/>
              <a:t>读文件方法将</a:t>
            </a:r>
            <a:r>
              <a:rPr lang="en-US" altLang="zh-CN" dirty="0"/>
              <a:t>txt</a:t>
            </a:r>
            <a:r>
              <a:rPr lang="zh-CN" altLang="zh-CN" dirty="0"/>
              <a:t>文件读入，分别存储为不同的</a:t>
            </a:r>
            <a:r>
              <a:rPr lang="en-US" altLang="zh-CN" dirty="0" err="1"/>
              <a:t>DataFrame</a:t>
            </a:r>
            <a:r>
              <a:rPr lang="zh-CN" altLang="zh-CN" dirty="0"/>
              <a:t>（</a:t>
            </a:r>
            <a:r>
              <a:rPr lang="en-US" altLang="zh-CN" dirty="0"/>
              <a:t>Pandas</a:t>
            </a:r>
            <a:r>
              <a:rPr lang="zh-CN" altLang="zh-CN" dirty="0"/>
              <a:t>中的一种特殊数据结构，表现形式为二维数组），</a:t>
            </a:r>
            <a:r>
              <a:rPr lang="zh-CN" altLang="zh-CN" dirty="0" smtClean="0"/>
              <a:t>然后</a:t>
            </a:r>
            <a:r>
              <a:rPr lang="zh-CN" altLang="en-US" dirty="0"/>
              <a:t>对</a:t>
            </a:r>
            <a:r>
              <a:rPr lang="zh-CN" altLang="en-US" dirty="0" smtClean="0"/>
              <a:t>属性顺序进行了调整，</a:t>
            </a:r>
            <a:r>
              <a:rPr lang="zh-CN" altLang="zh-CN" dirty="0" smtClean="0"/>
              <a:t>将</a:t>
            </a:r>
            <a:r>
              <a:rPr lang="zh-CN" altLang="zh-CN" dirty="0"/>
              <a:t>不同的</a:t>
            </a:r>
            <a:r>
              <a:rPr lang="en-US" altLang="zh-CN" dirty="0" err="1"/>
              <a:t>DataFrame</a:t>
            </a:r>
            <a:r>
              <a:rPr lang="zh-CN" altLang="zh-CN" dirty="0"/>
              <a:t>拼接在一起。</a:t>
            </a:r>
            <a:endParaRPr lang="zh-CN" altLang="en-US" b="1" dirty="0" smtClean="0">
              <a:latin typeface="微软雅黑" panose="020B0503020204020204" pitchFamily="34" charset="-122"/>
              <a:ea typeface="微软雅黑" panose="020B0503020204020204" pitchFamily="34" charset="-122"/>
            </a:endParaRPr>
          </a:p>
        </p:txBody>
      </p:sp>
      <p:pic>
        <p:nvPicPr>
          <p:cNvPr id="14" name="图片 13"/>
          <p:cNvPicPr/>
          <p:nvPr/>
        </p:nvPicPr>
        <p:blipFill>
          <a:blip r:embed="rId2"/>
          <a:stretch>
            <a:fillRect/>
          </a:stretch>
        </p:blipFill>
        <p:spPr>
          <a:xfrm>
            <a:off x="777403" y="4199255"/>
            <a:ext cx="4599940" cy="2658745"/>
          </a:xfrm>
          <a:prstGeom prst="rect">
            <a:avLst/>
          </a:prstGeom>
        </p:spPr>
      </p:pic>
      <p:sp>
        <p:nvSpPr>
          <p:cNvPr id="16" name="文本框 15"/>
          <p:cNvSpPr txBox="1"/>
          <p:nvPr/>
        </p:nvSpPr>
        <p:spPr>
          <a:xfrm>
            <a:off x="6102280" y="1997979"/>
            <a:ext cx="1691091"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2.2</a:t>
            </a:r>
            <a:r>
              <a:rPr lang="zh-CN" altLang="en-US" dirty="0" smtClean="0">
                <a:latin typeface="微软雅黑" panose="020B0503020204020204" pitchFamily="34" charset="-122"/>
                <a:ea typeface="微软雅黑" panose="020B0503020204020204" pitchFamily="34" charset="-122"/>
              </a:rPr>
              <a:t>缺失值处理</a:t>
            </a:r>
          </a:p>
        </p:txBody>
      </p:sp>
      <p:sp>
        <p:nvSpPr>
          <p:cNvPr id="5" name="文本框 4"/>
          <p:cNvSpPr txBox="1"/>
          <p:nvPr/>
        </p:nvSpPr>
        <p:spPr>
          <a:xfrm>
            <a:off x="6233020" y="2617365"/>
            <a:ext cx="4991450" cy="923330"/>
          </a:xfrm>
          <a:prstGeom prst="rect">
            <a:avLst/>
          </a:prstGeom>
          <a:noFill/>
        </p:spPr>
        <p:txBody>
          <a:bodyPr wrap="square" rtlCol="0">
            <a:spAutoFit/>
          </a:bodyPr>
          <a:lstStyle/>
          <a:p>
            <a:r>
              <a:rPr lang="zh-CN" altLang="zh-CN" dirty="0"/>
              <a:t>通过</a:t>
            </a:r>
            <a:r>
              <a:rPr lang="en-US" altLang="zh-CN" dirty="0" err="1"/>
              <a:t>numpy</a:t>
            </a:r>
            <a:r>
              <a:rPr lang="zh-CN" altLang="zh-CN" dirty="0"/>
              <a:t>的</a:t>
            </a:r>
            <a:r>
              <a:rPr lang="en-US" altLang="zh-CN" dirty="0" err="1"/>
              <a:t>isnan</a:t>
            </a:r>
            <a:r>
              <a:rPr lang="zh-CN" altLang="zh-CN" dirty="0"/>
              <a:t>方法（</a:t>
            </a:r>
            <a:r>
              <a:rPr lang="en-US" altLang="zh-CN" dirty="0" err="1"/>
              <a:t>numpy</a:t>
            </a:r>
            <a:r>
              <a:rPr lang="zh-CN" altLang="zh-CN" dirty="0"/>
              <a:t>中的查询空值的方法，返回</a:t>
            </a:r>
            <a:r>
              <a:rPr lang="en-US" altLang="zh-CN" dirty="0" err="1"/>
              <a:t>DataFrame</a:t>
            </a:r>
            <a:r>
              <a:rPr lang="zh-CN" altLang="zh-CN" dirty="0"/>
              <a:t>的空值和非空值情况）发现，收集来的数据中明显存在一些缺失</a:t>
            </a:r>
            <a:r>
              <a:rPr lang="zh-CN" altLang="zh-CN" dirty="0" smtClean="0"/>
              <a:t>值</a:t>
            </a:r>
            <a:r>
              <a:rPr lang="zh-CN" altLang="en-US" dirty="0" smtClean="0"/>
              <a:t>。</a:t>
            </a:r>
            <a:endParaRPr lang="zh-CN" altLang="en-US" b="1"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6224631" y="3733101"/>
            <a:ext cx="4865615" cy="646331"/>
          </a:xfrm>
          <a:prstGeom prst="rect">
            <a:avLst/>
          </a:prstGeom>
          <a:noFill/>
        </p:spPr>
        <p:txBody>
          <a:bodyPr wrap="square" rtlCol="0">
            <a:spAutoFit/>
          </a:bodyPr>
          <a:lstStyle/>
          <a:p>
            <a:r>
              <a:rPr lang="zh-CN" altLang="zh-CN" dirty="0"/>
              <a:t>可能造成这一现象原因可能有用户忘记填写、应用被关闭或者后台清理、手机关机或没电</a:t>
            </a:r>
            <a:r>
              <a:rPr lang="zh-CN" altLang="zh-CN" dirty="0" smtClean="0"/>
              <a:t>等。</a:t>
            </a:r>
            <a:endParaRPr lang="zh-CN" altLang="en-US" b="1"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6224631" y="4790113"/>
            <a:ext cx="4882393" cy="923330"/>
          </a:xfrm>
          <a:prstGeom prst="rect">
            <a:avLst/>
          </a:prstGeom>
          <a:noFill/>
        </p:spPr>
        <p:txBody>
          <a:bodyPr wrap="square" rtlCol="0">
            <a:spAutoFit/>
          </a:bodyPr>
          <a:lstStyle/>
          <a:p>
            <a:r>
              <a:rPr lang="zh-CN" altLang="zh-CN" dirty="0"/>
              <a:t>考虑到人的心情在一段时间内是相对稳定的，所以各项数据也应该是基本稳定</a:t>
            </a:r>
            <a:r>
              <a:rPr lang="zh-CN" altLang="zh-CN" dirty="0" smtClean="0"/>
              <a:t>的</a:t>
            </a:r>
            <a:r>
              <a:rPr lang="zh-CN" altLang="en-US" dirty="0" smtClean="0"/>
              <a:t>，采用了均值替换。</a:t>
            </a:r>
            <a:endParaRPr lang="zh-CN" altLang="en-US"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901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inVertical)">
                                      <p:cBhvr>
                                        <p:cTn id="23" dur="500"/>
                                        <p:tgtEl>
                                          <p:spTgt spid="1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3" grpId="0"/>
      <p:bldP spid="16" grpId="0"/>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2"/>
          <p:cNvGrpSpPr>
            <a:grpSpLocks/>
          </p:cNvGrpSpPr>
          <p:nvPr/>
        </p:nvGrpSpPr>
        <p:grpSpPr bwMode="auto">
          <a:xfrm>
            <a:off x="522198" y="465883"/>
            <a:ext cx="2065212" cy="486617"/>
            <a:chOff x="406401" y="402253"/>
            <a:chExt cx="3264696" cy="769256"/>
          </a:xfrm>
        </p:grpSpPr>
        <p:sp>
          <p:nvSpPr>
            <p:cNvPr id="19"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dirty="0">
                  <a:solidFill>
                    <a:srgbClr val="002060"/>
                  </a:solidFill>
                  <a:latin typeface="微软雅黑" panose="020B0503020204020204" pitchFamily="34" charset="-122"/>
                  <a:ea typeface="微软雅黑" panose="020B0503020204020204" pitchFamily="34" charset="-122"/>
                </a:rPr>
                <a:t>数据处理</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21"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sp>
        <p:nvSpPr>
          <p:cNvPr id="9" name="文本框 8"/>
          <p:cNvSpPr txBox="1"/>
          <p:nvPr/>
        </p:nvSpPr>
        <p:spPr>
          <a:xfrm>
            <a:off x="522198" y="1350628"/>
            <a:ext cx="1675718"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属性观察</a:t>
            </a:r>
            <a:endParaRPr lang="zh-CN" altLang="en-US" dirty="0" smtClean="0">
              <a:latin typeface="微软雅黑" panose="020B0503020204020204" pitchFamily="34" charset="-122"/>
              <a:ea typeface="微软雅黑" panose="020B0503020204020204" pitchFamily="34" charset="-122"/>
            </a:endParaRPr>
          </a:p>
        </p:txBody>
      </p:sp>
      <p:pic>
        <p:nvPicPr>
          <p:cNvPr id="10" name="图片 9" descr="C:\Users\Xudong\Desktop\论文插图\散点图1.jpg"/>
          <p:cNvPicPr/>
          <p:nvPr/>
        </p:nvPicPr>
        <p:blipFill>
          <a:blip r:embed="rId2">
            <a:extLst>
              <a:ext uri="{28A0092B-C50C-407E-A947-70E740481C1C}">
                <a14:useLocalDpi xmlns:a14="http://schemas.microsoft.com/office/drawing/2010/main" val="0"/>
              </a:ext>
            </a:extLst>
          </a:blip>
          <a:srcRect/>
          <a:stretch>
            <a:fillRect/>
          </a:stretch>
        </p:blipFill>
        <p:spPr bwMode="auto">
          <a:xfrm>
            <a:off x="352512" y="3637280"/>
            <a:ext cx="4339590" cy="3220720"/>
          </a:xfrm>
          <a:prstGeom prst="rect">
            <a:avLst/>
          </a:prstGeom>
          <a:noFill/>
          <a:ln>
            <a:noFill/>
          </a:ln>
        </p:spPr>
      </p:pic>
      <p:sp>
        <p:nvSpPr>
          <p:cNvPr id="2" name="文本框 1"/>
          <p:cNvSpPr txBox="1"/>
          <p:nvPr/>
        </p:nvSpPr>
        <p:spPr>
          <a:xfrm>
            <a:off x="604007" y="2004969"/>
            <a:ext cx="3187817" cy="1200329"/>
          </a:xfrm>
          <a:prstGeom prst="rect">
            <a:avLst/>
          </a:prstGeom>
          <a:noFill/>
        </p:spPr>
        <p:txBody>
          <a:bodyPr wrap="square" rtlCol="0">
            <a:spAutoFit/>
          </a:bodyPr>
          <a:lstStyle/>
          <a:p>
            <a:r>
              <a:rPr lang="zh-CN" altLang="zh-CN" dirty="0"/>
              <a:t>通过对收集来的数据进行直观分析，初步判断用户数据中的</a:t>
            </a:r>
            <a:r>
              <a:rPr lang="en-US" altLang="zh-CN" dirty="0"/>
              <a:t>GPS</a:t>
            </a:r>
            <a:r>
              <a:rPr lang="zh-CN" altLang="zh-CN" dirty="0"/>
              <a:t>经纬度信息不具有明显变化</a:t>
            </a:r>
            <a:endParaRPr lang="zh-CN" altLang="en-US" b="1"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595618" y="3305262"/>
            <a:ext cx="3036815" cy="369332"/>
          </a:xfrm>
          <a:prstGeom prst="rect">
            <a:avLst/>
          </a:prstGeom>
          <a:noFill/>
        </p:spPr>
        <p:txBody>
          <a:bodyPr wrap="square" rtlCol="0">
            <a:spAutoFit/>
          </a:bodyPr>
          <a:lstStyle/>
          <a:p>
            <a:r>
              <a:rPr lang="zh-CN" altLang="en-US" dirty="0"/>
              <a:t>通过</a:t>
            </a:r>
            <a:r>
              <a:rPr lang="en-US" altLang="zh-CN" dirty="0" err="1"/>
              <a:t>matlab</a:t>
            </a:r>
            <a:r>
              <a:rPr lang="zh-CN" altLang="en-US" dirty="0"/>
              <a:t>绘制</a:t>
            </a:r>
            <a:r>
              <a:rPr lang="en-US" altLang="zh-CN" dirty="0"/>
              <a:t>GPS</a:t>
            </a:r>
            <a:r>
              <a:rPr lang="zh-CN" altLang="en-US" dirty="0"/>
              <a:t>情况</a:t>
            </a:r>
          </a:p>
        </p:txBody>
      </p:sp>
      <p:sp>
        <p:nvSpPr>
          <p:cNvPr id="13" name="文本框 12"/>
          <p:cNvSpPr txBox="1"/>
          <p:nvPr/>
        </p:nvSpPr>
        <p:spPr>
          <a:xfrm>
            <a:off x="5741554" y="1343637"/>
            <a:ext cx="2009874"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属性相关性</a:t>
            </a:r>
            <a:r>
              <a:rPr lang="zh-CN" altLang="en-US" dirty="0">
                <a:latin typeface="微软雅黑" panose="020B0503020204020204" pitchFamily="34" charset="-122"/>
                <a:ea typeface="微软雅黑" panose="020B0503020204020204" pitchFamily="34" charset="-122"/>
              </a:rPr>
              <a:t>分析</a:t>
            </a:r>
            <a:endParaRPr lang="zh-CN" altLang="en-US" dirty="0" smtClean="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文本框 3"/>
              <p:cNvSpPr txBox="1"/>
              <p:nvPr/>
            </p:nvSpPr>
            <p:spPr>
              <a:xfrm>
                <a:off x="5855516" y="2004969"/>
                <a:ext cx="5620623" cy="4899418"/>
              </a:xfrm>
              <a:prstGeom prst="rect">
                <a:avLst/>
              </a:prstGeom>
              <a:noFill/>
            </p:spPr>
            <p:txBody>
              <a:bodyPr wrap="square" rtlCol="0">
                <a:spAutoFit/>
              </a:bodyPr>
              <a:lstStyle/>
              <a:p>
                <a:r>
                  <a:rPr lang="zh-CN" altLang="zh-CN" dirty="0"/>
                  <a:t>属性</a:t>
                </a:r>
                <a:r>
                  <a:rPr lang="en-US" altLang="zh-CN" dirty="0"/>
                  <a:t>A</a:t>
                </a:r>
                <a:r>
                  <a:rPr lang="zh-CN" altLang="zh-CN" dirty="0"/>
                  <a:t>和属性</a:t>
                </a:r>
                <a:r>
                  <a:rPr lang="en-US" altLang="zh-CN" dirty="0"/>
                  <a:t>B</a:t>
                </a:r>
                <a:r>
                  <a:rPr lang="zh-CN" altLang="zh-CN" dirty="0"/>
                  <a:t>的相关性</a:t>
                </a:r>
                <a:r>
                  <a:rPr lang="zh-CN" altLang="zh-CN" dirty="0" smtClean="0"/>
                  <a:t>计算</a:t>
                </a:r>
                <a:endParaRPr lang="zh-CN" altLang="zh-CN" dirty="0"/>
              </a:p>
              <a:p>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𝐵</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𝐴</m:t>
                                </m:r>
                              </m:e>
                            </m:acc>
                            <m:r>
                              <a:rPr lang="en-US" altLang="zh-CN" i="1">
                                <a:latin typeface="Cambria Math" panose="02040503050406030204" pitchFamily="18" charset="0"/>
                              </a:rPr>
                              <m:t>)(</m:t>
                            </m:r>
                            <m:r>
                              <a:rPr lang="en-US" altLang="zh-CN" i="1">
                                <a:latin typeface="Cambria Math" panose="02040503050406030204" pitchFamily="18" charset="0"/>
                              </a:rPr>
                              <m:t>𝐵</m:t>
                            </m:r>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𝐵</m:t>
                                </m:r>
                              </m:e>
                            </m:acc>
                            <m:r>
                              <a:rPr lang="en-US" altLang="zh-CN" i="1">
                                <a:latin typeface="Cambria Math" panose="02040503050406030204" pitchFamily="18" charset="0"/>
                              </a:rPr>
                              <m:t>)</m:t>
                            </m:r>
                          </m:e>
                        </m:nary>
                      </m:num>
                      <m:den>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m:t>
                        </m:r>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𝐴</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𝐵</m:t>
                            </m:r>
                          </m:sub>
                        </m:sSub>
                      </m:den>
                    </m:f>
                  </m:oMath>
                </a14:m>
                <a:r>
                  <a:rPr lang="en-US" altLang="zh-CN" dirty="0"/>
                  <a:t>	</a:t>
                </a:r>
              </a:p>
              <a:p>
                <a:endParaRPr lang="zh-CN" altLang="zh-CN" dirty="0"/>
              </a:p>
              <a:p>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𝐴</m:t>
                        </m:r>
                      </m:sub>
                    </m:sSub>
                    <m:r>
                      <a:rPr lang="en-US" altLang="zh-CN" i="1">
                        <a:latin typeface="Cambria Math" panose="02040503050406030204" pitchFamily="18" charset="0"/>
                      </a:rPr>
                      <m:t>=</m:t>
                    </m:r>
                    <m:rad>
                      <m:radPr>
                        <m:degHide m:val="on"/>
                        <m:ctrlPr>
                          <a:rPr lang="zh-CN" altLang="zh-CN" i="1">
                            <a:latin typeface="Cambria Math" panose="02040503050406030204" pitchFamily="18" charset="0"/>
                          </a:rPr>
                        </m:ctrlPr>
                      </m:radPr>
                      <m:deg/>
                      <m:e>
                        <m:nary>
                          <m:naryPr>
                            <m:chr m:val="∑"/>
                            <m:limLoc m:val="undOvr"/>
                            <m:subHide m:val="on"/>
                            <m:supHide m:val="on"/>
                            <m:ctrlPr>
                              <a:rPr lang="zh-CN" altLang="zh-CN" i="1">
                                <a:latin typeface="Cambria Math" panose="02040503050406030204" pitchFamily="18" charset="0"/>
                              </a:rPr>
                            </m:ctrlPr>
                          </m:naryP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𝐴</m:t>
                                    </m:r>
                                  </m:e>
                                </m:acc>
                                <m:r>
                                  <a:rPr lang="en-US" altLang="zh-CN" i="1">
                                    <a:latin typeface="Cambria Math" panose="02040503050406030204" pitchFamily="18" charset="0"/>
                                  </a:rPr>
                                  <m:t>)</m:t>
                                </m:r>
                              </m:e>
                              <m:sup>
                                <m:r>
                                  <a:rPr lang="en-US" altLang="zh-CN" i="1">
                                    <a:latin typeface="Cambria Math" panose="02040503050406030204" pitchFamily="18" charset="0"/>
                                  </a:rPr>
                                  <m:t>2</m:t>
                                </m:r>
                              </m:sup>
                            </m:sSup>
                          </m:e>
                        </m:nary>
                      </m:e>
                    </m:rad>
                  </m:oMath>
                </a14:m>
                <a:r>
                  <a:rPr lang="en-US" altLang="zh-CN" dirty="0"/>
                  <a:t>	</a:t>
                </a:r>
                <a:endParaRPr lang="en-US" altLang="zh-CN" dirty="0" smtClean="0"/>
              </a:p>
              <a:p>
                <a:endParaRPr lang="zh-CN" altLang="zh-CN" dirty="0"/>
              </a:p>
              <a:p>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𝐵</m:t>
                        </m:r>
                      </m:sub>
                    </m:sSub>
                    <m:r>
                      <a:rPr lang="en-US" altLang="zh-CN" i="1">
                        <a:latin typeface="Cambria Math" panose="02040503050406030204" pitchFamily="18" charset="0"/>
                      </a:rPr>
                      <m:t>=</m:t>
                    </m:r>
                    <m:rad>
                      <m:radPr>
                        <m:degHide m:val="on"/>
                        <m:ctrlPr>
                          <a:rPr lang="zh-CN" altLang="zh-CN" i="1">
                            <a:latin typeface="Cambria Math" panose="02040503050406030204" pitchFamily="18" charset="0"/>
                          </a:rPr>
                        </m:ctrlPr>
                      </m:radPr>
                      <m:deg/>
                      <m:e>
                        <m:nary>
                          <m:naryPr>
                            <m:chr m:val="∑"/>
                            <m:limLoc m:val="undOvr"/>
                            <m:subHide m:val="on"/>
                            <m:supHide m:val="on"/>
                            <m:ctrlPr>
                              <a:rPr lang="zh-CN" altLang="zh-CN" i="1">
                                <a:latin typeface="Cambria Math" panose="02040503050406030204" pitchFamily="18" charset="0"/>
                              </a:rPr>
                            </m:ctrlPr>
                          </m:naryP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𝐵</m:t>
                                </m:r>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𝐵</m:t>
                                    </m:r>
                                  </m:e>
                                </m:acc>
                                <m:r>
                                  <a:rPr lang="en-US" altLang="zh-CN" i="1">
                                    <a:latin typeface="Cambria Math" panose="02040503050406030204" pitchFamily="18" charset="0"/>
                                  </a:rPr>
                                  <m:t>)</m:t>
                                </m:r>
                              </m:e>
                              <m:sup>
                                <m:r>
                                  <a:rPr lang="en-US" altLang="zh-CN" i="1">
                                    <a:latin typeface="Cambria Math" panose="02040503050406030204" pitchFamily="18" charset="0"/>
                                  </a:rPr>
                                  <m:t>2</m:t>
                                </m:r>
                              </m:sup>
                            </m:sSup>
                          </m:e>
                        </m:nary>
                      </m:e>
                    </m:rad>
                  </m:oMath>
                </a14:m>
                <a:r>
                  <a:rPr lang="en-US" altLang="zh-CN" dirty="0"/>
                  <a:t>	</a:t>
                </a:r>
                <a:endParaRPr lang="en-US" altLang="zh-CN" dirty="0" smtClean="0"/>
              </a:p>
              <a:p>
                <a:endParaRPr lang="en-US" altLang="zh-CN" dirty="0" smtClean="0"/>
              </a:p>
              <a:p>
                <a:r>
                  <a:rPr lang="zh-CN" altLang="zh-CN" dirty="0" smtClean="0"/>
                  <a:t>如果</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𝐵</m:t>
                        </m:r>
                      </m:sub>
                    </m:sSub>
                    <m:r>
                      <a:rPr lang="en-US" altLang="zh-CN" i="1">
                        <a:latin typeface="Cambria Math" panose="02040503050406030204" pitchFamily="18" charset="0"/>
                      </a:rPr>
                      <m:t>&gt;0</m:t>
                    </m:r>
                  </m:oMath>
                </a14:m>
                <a:r>
                  <a:rPr lang="zh-CN" altLang="zh-CN" dirty="0"/>
                  <a:t>，则有</a:t>
                </a:r>
                <a:r>
                  <a:rPr lang="en-US" altLang="zh-CN" dirty="0"/>
                  <a:t>A</a:t>
                </a:r>
                <a:r>
                  <a:rPr lang="zh-CN" altLang="zh-CN" dirty="0"/>
                  <a:t>与</a:t>
                </a:r>
                <a:r>
                  <a:rPr lang="en-US" altLang="zh-CN" dirty="0"/>
                  <a:t>B</a:t>
                </a:r>
                <a:r>
                  <a:rPr lang="zh-CN" altLang="zh-CN" dirty="0"/>
                  <a:t>正相关</a:t>
                </a:r>
                <a:r>
                  <a:rPr lang="zh-CN" altLang="zh-CN" dirty="0" smtClean="0"/>
                  <a:t>。</a:t>
                </a:r>
                <a:endParaRPr lang="en-US" altLang="zh-CN" dirty="0" smtClean="0"/>
              </a:p>
              <a:p>
                <a:endParaRPr lang="zh-CN" altLang="zh-CN" dirty="0"/>
              </a:p>
              <a:p>
                <a:r>
                  <a:rPr lang="zh-CN" altLang="zh-CN" dirty="0"/>
                  <a:t>如果</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𝐵</m:t>
                        </m:r>
                      </m:sub>
                    </m:sSub>
                    <m:r>
                      <a:rPr lang="en-US" altLang="zh-CN" i="1">
                        <a:latin typeface="Cambria Math" panose="02040503050406030204" pitchFamily="18" charset="0"/>
                      </a:rPr>
                      <m:t>&lt;0</m:t>
                    </m:r>
                  </m:oMath>
                </a14:m>
                <a:r>
                  <a:rPr lang="zh-CN" altLang="zh-CN" dirty="0"/>
                  <a:t>，则有</a:t>
                </a:r>
                <a:r>
                  <a:rPr lang="en-US" altLang="zh-CN" dirty="0"/>
                  <a:t>A</a:t>
                </a:r>
                <a:r>
                  <a:rPr lang="zh-CN" altLang="zh-CN" dirty="0"/>
                  <a:t>与</a:t>
                </a:r>
                <a:r>
                  <a:rPr lang="en-US" altLang="zh-CN" dirty="0"/>
                  <a:t>B</a:t>
                </a:r>
                <a:r>
                  <a:rPr lang="zh-CN" altLang="zh-CN" dirty="0"/>
                  <a:t>负相关</a:t>
                </a:r>
                <a:r>
                  <a:rPr lang="zh-CN" altLang="zh-CN" dirty="0" smtClean="0"/>
                  <a:t>。</a:t>
                </a:r>
                <a:endParaRPr lang="en-US" altLang="zh-CN" dirty="0" smtClean="0"/>
              </a:p>
              <a:p>
                <a:endParaRPr lang="zh-CN" altLang="zh-CN" dirty="0"/>
              </a:p>
              <a:p>
                <a:r>
                  <a:rPr lang="zh-CN" altLang="zh-CN" dirty="0"/>
                  <a:t>如果</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𝐵</m:t>
                        </m:r>
                      </m:sub>
                    </m:sSub>
                    <m:r>
                      <a:rPr lang="en-US" altLang="zh-CN" i="1">
                        <a:latin typeface="Cambria Math" panose="02040503050406030204" pitchFamily="18" charset="0"/>
                      </a:rPr>
                      <m:t>=0</m:t>
                    </m:r>
                  </m:oMath>
                </a14:m>
                <a:r>
                  <a:rPr lang="zh-CN" altLang="zh-CN" dirty="0"/>
                  <a:t>，则有</a:t>
                </a:r>
                <a:r>
                  <a:rPr lang="en-US" altLang="zh-CN" dirty="0"/>
                  <a:t>A</a:t>
                </a:r>
                <a:r>
                  <a:rPr lang="zh-CN" altLang="zh-CN" dirty="0"/>
                  <a:t>与</a:t>
                </a:r>
                <a:r>
                  <a:rPr lang="en-US" altLang="zh-CN" dirty="0"/>
                  <a:t>B</a:t>
                </a:r>
                <a:r>
                  <a:rPr lang="zh-CN" altLang="zh-CN" dirty="0"/>
                  <a:t>相互独立</a:t>
                </a:r>
                <a:r>
                  <a:rPr lang="zh-CN" altLang="zh-CN" dirty="0" smtClean="0"/>
                  <a:t>。</a:t>
                </a:r>
                <a:endParaRPr lang="en-US" altLang="zh-CN" dirty="0" smtClean="0"/>
              </a:p>
              <a:p>
                <a:endParaRPr lang="zh-CN" altLang="zh-CN" dirty="0"/>
              </a:p>
              <a:p>
                <a:r>
                  <a:rPr lang="zh-CN" altLang="zh-CN" dirty="0"/>
                  <a:t>如果</a:t>
                </a:r>
                <a14:m>
                  <m:oMath xmlns:m="http://schemas.openxmlformats.org/officeDocument/2006/math">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𝐵</m:t>
                            </m:r>
                          </m:sub>
                        </m:sSub>
                      </m:e>
                    </m:d>
                  </m:oMath>
                </a14:m>
                <a:r>
                  <a:rPr lang="zh-CN" altLang="zh-CN" dirty="0"/>
                  <a:t>很大，那么就说明</a:t>
                </a:r>
                <a:r>
                  <a:rPr lang="en-US" altLang="zh-CN" dirty="0"/>
                  <a:t>A</a:t>
                </a:r>
                <a:r>
                  <a:rPr lang="zh-CN" altLang="zh-CN" dirty="0"/>
                  <a:t>，</a:t>
                </a:r>
                <a:r>
                  <a:rPr lang="en-US" altLang="zh-CN" dirty="0"/>
                  <a:t>B</a:t>
                </a:r>
                <a:r>
                  <a:rPr lang="zh-CN" altLang="zh-CN" dirty="0"/>
                  <a:t>相关性很强，可以删除其中一个。</a:t>
                </a:r>
              </a:p>
              <a:p>
                <a:endParaRPr lang="zh-CN" altLang="en-US" b="1" dirty="0" smtClean="0">
                  <a:latin typeface="微软雅黑" panose="020B0503020204020204" pitchFamily="34" charset="-122"/>
                  <a:ea typeface="微软雅黑" panose="020B0503020204020204" pitchFamily="34"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5855516" y="2004969"/>
                <a:ext cx="5620623" cy="4899418"/>
              </a:xfrm>
              <a:prstGeom prst="rect">
                <a:avLst/>
              </a:prstGeom>
              <a:blipFill>
                <a:blip r:embed="rId3"/>
                <a:stretch>
                  <a:fillRect l="-976" t="-7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317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3" grpId="0"/>
      <p:bldP spid="1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2"/>
          <p:cNvGrpSpPr>
            <a:grpSpLocks/>
          </p:cNvGrpSpPr>
          <p:nvPr/>
        </p:nvGrpSpPr>
        <p:grpSpPr bwMode="auto">
          <a:xfrm>
            <a:off x="522198" y="465883"/>
            <a:ext cx="2065212" cy="486617"/>
            <a:chOff x="406401" y="402253"/>
            <a:chExt cx="3264696" cy="769256"/>
          </a:xfrm>
        </p:grpSpPr>
        <p:sp>
          <p:nvSpPr>
            <p:cNvPr id="19"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dirty="0" smtClean="0">
                  <a:solidFill>
                    <a:srgbClr val="002060"/>
                  </a:solidFill>
                  <a:latin typeface="微软雅黑" panose="020B0503020204020204" pitchFamily="34" charset="-122"/>
                  <a:ea typeface="微软雅黑" panose="020B0503020204020204" pitchFamily="34" charset="-122"/>
                </a:rPr>
                <a:t>数据处理</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21"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sp>
        <p:nvSpPr>
          <p:cNvPr id="11" name="文本框 10"/>
          <p:cNvSpPr txBox="1"/>
          <p:nvPr/>
        </p:nvSpPr>
        <p:spPr>
          <a:xfrm>
            <a:off x="522198" y="1350628"/>
            <a:ext cx="1675718"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加速度合成</a:t>
            </a:r>
          </a:p>
        </p:txBody>
      </p:sp>
      <mc:AlternateContent xmlns:mc="http://schemas.openxmlformats.org/markup-compatibility/2006" xmlns:a14="http://schemas.microsoft.com/office/drawing/2010/main">
        <mc:Choice Requires="a14">
          <p:sp>
            <p:nvSpPr>
              <p:cNvPr id="3" name="文本框 2"/>
              <p:cNvSpPr txBox="1"/>
              <p:nvPr/>
            </p:nvSpPr>
            <p:spPr>
              <a:xfrm>
                <a:off x="612396" y="2046914"/>
                <a:ext cx="8330268" cy="3174395"/>
              </a:xfrm>
              <a:prstGeom prst="rect">
                <a:avLst/>
              </a:prstGeom>
              <a:noFill/>
            </p:spPr>
            <p:txBody>
              <a:bodyPr wrap="square" rtlCol="0">
                <a:spAutoFit/>
              </a:bodyPr>
              <a:lstStyle/>
              <a:p>
                <a:r>
                  <a:rPr lang="zh-CN" altLang="zh-CN" dirty="0"/>
                  <a:t>本实验中使用到的加速度类传感器有加速度传感器和线性加速度传感器，每种传感器都有</a:t>
                </a:r>
                <a:r>
                  <a:rPr lang="en-US" altLang="zh-CN" dirty="0"/>
                  <a:t>x</a:t>
                </a:r>
                <a:r>
                  <a:rPr lang="zh-CN" altLang="zh-CN" dirty="0"/>
                  <a:t>，</a:t>
                </a:r>
                <a:r>
                  <a:rPr lang="en-US" altLang="zh-CN" dirty="0"/>
                  <a:t>y</a:t>
                </a:r>
                <a:r>
                  <a:rPr lang="zh-CN" altLang="zh-CN" dirty="0"/>
                  <a:t>，</a:t>
                </a:r>
                <a:r>
                  <a:rPr lang="en-US" altLang="zh-CN" dirty="0"/>
                  <a:t>z</a:t>
                </a:r>
                <a:r>
                  <a:rPr lang="zh-CN" altLang="zh-CN" dirty="0"/>
                  <a:t>三个</a:t>
                </a:r>
                <a:r>
                  <a:rPr lang="zh-CN" altLang="zh-CN" dirty="0" smtClean="0"/>
                  <a:t>轴</a:t>
                </a:r>
                <a:r>
                  <a:rPr lang="zh-CN" altLang="en-US" dirty="0" smtClean="0"/>
                  <a:t>。合成后形成两个新属性，</a:t>
                </a:r>
                <a:r>
                  <a:rPr lang="zh-CN" altLang="zh-CN" dirty="0"/>
                  <a:t>加速度和线性</a:t>
                </a:r>
                <a:r>
                  <a:rPr lang="zh-CN" altLang="zh-CN" dirty="0" smtClean="0"/>
                  <a:t>加速度</a:t>
                </a:r>
                <a:r>
                  <a:rPr lang="zh-CN" altLang="en-US" dirty="0" smtClean="0"/>
                  <a:t>。</a:t>
                </a:r>
                <a:endParaRPr lang="en-US" altLang="zh-CN" dirty="0" smtClean="0"/>
              </a:p>
              <a:p>
                <a:endParaRPr lang="en-US" altLang="zh-CN" dirty="0"/>
              </a:p>
              <a:p>
                <a:endParaRPr lang="en-US" altLang="zh-CN" dirty="0" smtClean="0"/>
              </a:p>
              <a:p>
                <a:r>
                  <a:rPr lang="zh-CN" altLang="zh-CN" dirty="0" smtClean="0"/>
                  <a:t>加速度</a:t>
                </a:r>
                <a:r>
                  <a:rPr lang="zh-CN" altLang="zh-CN" dirty="0"/>
                  <a:t>合成公式</a:t>
                </a:r>
                <a:r>
                  <a:rPr lang="zh-CN" altLang="zh-CN" dirty="0" smtClean="0"/>
                  <a:t>：</a:t>
                </a:r>
                <a:endParaRPr lang="en-US" altLang="zh-CN" dirty="0" smtClean="0"/>
              </a:p>
              <a:p>
                <a:endParaRPr lang="zh-CN" altLang="zh-CN" dirty="0"/>
              </a:p>
              <a:p>
                <a:r>
                  <a:rPr lang="en-US" altLang="zh-CN" dirty="0"/>
                  <a:t>	</a:t>
                </a:r>
                <a14:m>
                  <m:oMath xmlns:m="http://schemas.openxmlformats.org/officeDocument/2006/math">
                    <m:r>
                      <m:rPr>
                        <m:sty m:val="p"/>
                      </m:rPr>
                      <a:rPr lang="en-US" altLang="zh-CN">
                        <a:latin typeface="Cambria Math" panose="02040503050406030204" pitchFamily="18" charset="0"/>
                      </a:rPr>
                      <m:t>a</m:t>
                    </m:r>
                    <m:r>
                      <a:rPr lang="en-US" altLang="zh-CN">
                        <a:latin typeface="Cambria Math" panose="02040503050406030204" pitchFamily="18" charset="0"/>
                      </a:rPr>
                      <m:t>=</m:t>
                    </m:r>
                    <m:rad>
                      <m:radPr>
                        <m:degHide m:val="on"/>
                        <m:ctrlPr>
                          <a:rPr lang="zh-CN" altLang="zh-CN" i="1">
                            <a:latin typeface="Cambria Math" panose="02040503050406030204" pitchFamily="18" charset="0"/>
                          </a:rPr>
                        </m:ctrlPr>
                      </m:radPr>
                      <m:deg/>
                      <m:e>
                        <m:sSup>
                          <m:sSupPr>
                            <m:ctrlPr>
                              <a:rPr lang="zh-CN" altLang="zh-CN" i="1">
                                <a:latin typeface="Cambria Math" panose="02040503050406030204" pitchFamily="18" charset="0"/>
                              </a:rPr>
                            </m:ctrlPr>
                          </m:sSupPr>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𝑥</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𝑦</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𝑧</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e>
                    </m:rad>
                  </m:oMath>
                </a14:m>
                <a:r>
                  <a:rPr lang="en-US" altLang="zh-CN" dirty="0"/>
                  <a:t>	</a:t>
                </a:r>
                <a:endParaRPr lang="en-US" altLang="zh-CN" dirty="0" smtClean="0"/>
              </a:p>
              <a:p>
                <a:endParaRPr lang="en-US" altLang="zh-CN" dirty="0" smtClean="0"/>
              </a:p>
              <a:p>
                <a:r>
                  <a:rPr lang="zh-CN" altLang="zh-CN" dirty="0" smtClean="0"/>
                  <a:t>其中</a:t>
                </a:r>
                <a:r>
                  <a:rPr lang="zh-CN" altLang="zh-CN" dirty="0"/>
                  <a:t>，</a:t>
                </a:r>
                <a:r>
                  <a:rPr lang="en-US" altLang="zh-CN" dirty="0"/>
                  <a:t>a</a:t>
                </a:r>
                <a:r>
                  <a:rPr lang="zh-CN" altLang="zh-CN" dirty="0"/>
                  <a:t>代表合成后的加速度，</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𝑥</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𝑦</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𝑧</m:t>
                        </m:r>
                      </m:sub>
                    </m:sSub>
                  </m:oMath>
                </a14:m>
                <a:r>
                  <a:rPr lang="zh-CN" altLang="zh-CN" dirty="0"/>
                  <a:t>分别代表</a:t>
                </a:r>
                <a:r>
                  <a:rPr lang="en-US" altLang="zh-CN" dirty="0"/>
                  <a:t>x</a:t>
                </a:r>
                <a:r>
                  <a:rPr lang="zh-CN" altLang="zh-CN" dirty="0"/>
                  <a:t>，</a:t>
                </a:r>
                <a:r>
                  <a:rPr lang="en-US" altLang="zh-CN" dirty="0"/>
                  <a:t>y</a:t>
                </a:r>
                <a:r>
                  <a:rPr lang="zh-CN" altLang="zh-CN" dirty="0"/>
                  <a:t>，</a:t>
                </a:r>
                <a:r>
                  <a:rPr lang="en-US" altLang="zh-CN" dirty="0"/>
                  <a:t>z</a:t>
                </a:r>
                <a:r>
                  <a:rPr lang="zh-CN" altLang="zh-CN" dirty="0"/>
                  <a:t>三轴上的分量加速度。</a:t>
                </a:r>
              </a:p>
              <a:p>
                <a:endParaRPr lang="zh-CN" altLang="en-US" b="1" dirty="0" smtClean="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612396" y="2046914"/>
                <a:ext cx="8330268" cy="3174395"/>
              </a:xfrm>
              <a:prstGeom prst="rect">
                <a:avLst/>
              </a:prstGeom>
              <a:blipFill>
                <a:blip r:embed="rId2"/>
                <a:stretch>
                  <a:fillRect l="-585" t="-1152" r="-32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7894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2"/>
          <p:cNvGrpSpPr>
            <a:grpSpLocks/>
          </p:cNvGrpSpPr>
          <p:nvPr/>
        </p:nvGrpSpPr>
        <p:grpSpPr bwMode="auto">
          <a:xfrm>
            <a:off x="522198" y="465883"/>
            <a:ext cx="2065212" cy="486617"/>
            <a:chOff x="406401" y="402253"/>
            <a:chExt cx="3264696" cy="769256"/>
          </a:xfrm>
        </p:grpSpPr>
        <p:sp>
          <p:nvSpPr>
            <p:cNvPr id="19"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dirty="0" smtClean="0">
                  <a:solidFill>
                    <a:srgbClr val="002060"/>
                  </a:solidFill>
                  <a:latin typeface="微软雅黑" panose="020B0503020204020204" pitchFamily="34" charset="-122"/>
                  <a:ea typeface="微软雅黑" panose="020B0503020204020204" pitchFamily="34" charset="-122"/>
                </a:rPr>
                <a:t>特征工程</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21"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sp>
        <p:nvSpPr>
          <p:cNvPr id="10" name="文本框 9"/>
          <p:cNvSpPr txBox="1"/>
          <p:nvPr/>
        </p:nvSpPr>
        <p:spPr>
          <a:xfrm>
            <a:off x="522198" y="1350628"/>
            <a:ext cx="1675718"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6.</a:t>
            </a:r>
            <a:r>
              <a:rPr lang="zh-CN" altLang="en-US" dirty="0" smtClean="0">
                <a:latin typeface="微软雅黑" panose="020B0503020204020204" pitchFamily="34" charset="-122"/>
                <a:ea typeface="微软雅黑" panose="020B0503020204020204" pitchFamily="34" charset="-122"/>
              </a:rPr>
              <a:t>特征提取</a:t>
            </a:r>
          </a:p>
        </p:txBody>
      </p:sp>
      <p:sp>
        <p:nvSpPr>
          <p:cNvPr id="3" name="文本框 2"/>
          <p:cNvSpPr txBox="1"/>
          <p:nvPr/>
        </p:nvSpPr>
        <p:spPr>
          <a:xfrm>
            <a:off x="620785" y="2038525"/>
            <a:ext cx="4630723" cy="646331"/>
          </a:xfrm>
          <a:prstGeom prst="rect">
            <a:avLst/>
          </a:prstGeom>
          <a:noFill/>
        </p:spPr>
        <p:txBody>
          <a:bodyPr wrap="square" rtlCol="0">
            <a:spAutoFit/>
          </a:bodyPr>
          <a:lstStyle/>
          <a:p>
            <a:r>
              <a:rPr lang="zh-CN" altLang="zh-CN" dirty="0"/>
              <a:t>直接收集来的</a:t>
            </a:r>
            <a:r>
              <a:rPr lang="zh-CN" altLang="zh-CN" dirty="0" smtClean="0"/>
              <a:t>数据可能</a:t>
            </a:r>
            <a:r>
              <a:rPr lang="zh-CN" altLang="zh-CN" dirty="0"/>
              <a:t>数据关系不够</a:t>
            </a:r>
            <a:r>
              <a:rPr lang="zh-CN" altLang="zh-CN" dirty="0" smtClean="0"/>
              <a:t>明显</a:t>
            </a:r>
            <a:r>
              <a:rPr lang="zh-CN" altLang="en-US" dirty="0" smtClean="0"/>
              <a:t>，需要将数据转换为具有</a:t>
            </a:r>
            <a:r>
              <a:rPr lang="zh-CN" altLang="en-US" dirty="0" smtClean="0"/>
              <a:t>明显</a:t>
            </a:r>
            <a:r>
              <a:rPr lang="zh-CN" altLang="en-US" dirty="0"/>
              <a:t>统计</a:t>
            </a:r>
            <a:r>
              <a:rPr lang="zh-CN" altLang="en-US" dirty="0" smtClean="0"/>
              <a:t>意义</a:t>
            </a:r>
            <a:r>
              <a:rPr lang="zh-CN" altLang="en-US" dirty="0" smtClean="0"/>
              <a:t>的特征。</a:t>
            </a:r>
            <a:endParaRPr lang="zh-CN" altLang="en-US" b="1"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637563" y="3011648"/>
            <a:ext cx="5301842" cy="923330"/>
          </a:xfrm>
          <a:prstGeom prst="rect">
            <a:avLst/>
          </a:prstGeom>
          <a:noFill/>
        </p:spPr>
        <p:txBody>
          <a:bodyPr wrap="square" rtlCol="0">
            <a:spAutoFit/>
          </a:bodyPr>
          <a:lstStyle/>
          <a:p>
            <a:r>
              <a:rPr lang="zh-CN" altLang="zh-CN" dirty="0"/>
              <a:t>采用分箱技术进行切片分组，以</a:t>
            </a:r>
            <a:r>
              <a:rPr lang="en-US" altLang="zh-CN" dirty="0"/>
              <a:t>10</a:t>
            </a:r>
            <a:r>
              <a:rPr lang="zh-CN" altLang="zh-CN" dirty="0"/>
              <a:t>为单位分组，对每一组数据求出平均值、最大值、最小值、方差作为新的特征</a:t>
            </a:r>
            <a:r>
              <a:rPr lang="zh-CN" altLang="zh-CN" dirty="0" smtClean="0"/>
              <a:t>。</a:t>
            </a:r>
            <a:endParaRPr lang="zh-CN" altLang="zh-CN" dirty="0"/>
          </a:p>
        </p:txBody>
      </p:sp>
      <p:pic>
        <p:nvPicPr>
          <p:cNvPr id="13" name="图片 12"/>
          <p:cNvPicPr/>
          <p:nvPr/>
        </p:nvPicPr>
        <p:blipFill>
          <a:blip r:embed="rId2"/>
          <a:stretch>
            <a:fillRect/>
          </a:stretch>
        </p:blipFill>
        <p:spPr>
          <a:xfrm>
            <a:off x="637563" y="4446166"/>
            <a:ext cx="5154295" cy="2271395"/>
          </a:xfrm>
          <a:prstGeom prst="rect">
            <a:avLst/>
          </a:prstGeom>
        </p:spPr>
      </p:pic>
      <p:sp>
        <p:nvSpPr>
          <p:cNvPr id="16" name="文本框 15"/>
          <p:cNvSpPr txBox="1"/>
          <p:nvPr/>
        </p:nvSpPr>
        <p:spPr>
          <a:xfrm>
            <a:off x="6899236" y="1352026"/>
            <a:ext cx="1675718"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7.PCA</a:t>
            </a:r>
            <a:r>
              <a:rPr lang="zh-CN" altLang="en-US" dirty="0" smtClean="0">
                <a:latin typeface="微软雅黑" panose="020B0503020204020204" pitchFamily="34" charset="-122"/>
                <a:ea typeface="微软雅黑" panose="020B0503020204020204" pitchFamily="34" charset="-122"/>
              </a:rPr>
              <a:t>降维</a:t>
            </a:r>
          </a:p>
        </p:txBody>
      </p:sp>
      <mc:AlternateContent xmlns:mc="http://schemas.openxmlformats.org/markup-compatibility/2006" xmlns:a14="http://schemas.microsoft.com/office/drawing/2010/main">
        <mc:Choice Requires="a14">
          <p:sp>
            <p:nvSpPr>
              <p:cNvPr id="7" name="文本框 6"/>
              <p:cNvSpPr txBox="1"/>
              <p:nvPr/>
            </p:nvSpPr>
            <p:spPr>
              <a:xfrm>
                <a:off x="7038363" y="2004969"/>
                <a:ext cx="4756558" cy="646331"/>
              </a:xfrm>
              <a:prstGeom prst="rect">
                <a:avLst/>
              </a:prstGeom>
              <a:noFill/>
            </p:spPr>
            <p:txBody>
              <a:bodyPr wrap="square" rtlCol="0">
                <a:spAutoFit/>
              </a:bodyPr>
              <a:lstStyle/>
              <a:p>
                <a:r>
                  <a:rPr lang="zh-CN" altLang="zh-CN" dirty="0"/>
                  <a:t>经过前面的数据预处理和特征工程</a:t>
                </a:r>
                <a:r>
                  <a:rPr lang="zh-CN" altLang="zh-CN" dirty="0" smtClean="0"/>
                  <a:t>，已</a:t>
                </a:r>
                <a:r>
                  <a:rPr lang="zh-CN" altLang="zh-CN" dirty="0"/>
                  <a:t>将原数据整理成了</a:t>
                </a:r>
                <a14:m>
                  <m:oMath xmlns:m="http://schemas.openxmlformats.org/officeDocument/2006/math">
                    <m:r>
                      <a:rPr lang="en-US" altLang="zh-CN">
                        <a:latin typeface="Cambria Math" panose="02040503050406030204" pitchFamily="18" charset="0"/>
                      </a:rPr>
                      <m:t>500×64</m:t>
                    </m:r>
                  </m:oMath>
                </a14:m>
                <a:r>
                  <a:rPr lang="zh-CN" altLang="zh-CN" dirty="0"/>
                  <a:t>的</a:t>
                </a:r>
                <a:r>
                  <a:rPr lang="zh-CN" altLang="zh-CN" dirty="0" smtClean="0"/>
                  <a:t>样本集</a:t>
                </a:r>
                <a:r>
                  <a:rPr lang="zh-CN" altLang="en-US" dirty="0" smtClean="0"/>
                  <a:t>。</a:t>
                </a:r>
                <a:endParaRPr lang="zh-CN" altLang="en-US" b="1" dirty="0" smtClean="0">
                  <a:latin typeface="微软雅黑" panose="020B0503020204020204" pitchFamily="34" charset="-122"/>
                  <a:ea typeface="微软雅黑"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7038363" y="2004969"/>
                <a:ext cx="4756558" cy="646331"/>
              </a:xfrm>
              <a:prstGeom prst="rect">
                <a:avLst/>
              </a:prstGeom>
              <a:blipFill>
                <a:blip r:embed="rId3"/>
                <a:stretch>
                  <a:fillRect l="-1154" t="-5660" r="-1026" b="-14151"/>
                </a:stretch>
              </a:blipFill>
            </p:spPr>
            <p:txBody>
              <a:bodyPr/>
              <a:lstStyle/>
              <a:p>
                <a:r>
                  <a:rPr lang="zh-CN" altLang="en-US">
                    <a:noFill/>
                  </a:rPr>
                  <a:t> </a:t>
                </a:r>
              </a:p>
            </p:txBody>
          </p:sp>
        </mc:Fallback>
      </mc:AlternateContent>
      <p:sp>
        <p:nvSpPr>
          <p:cNvPr id="8" name="文本框 7"/>
          <p:cNvSpPr txBox="1"/>
          <p:nvPr/>
        </p:nvSpPr>
        <p:spPr>
          <a:xfrm>
            <a:off x="7038363" y="2936147"/>
            <a:ext cx="4706224" cy="923330"/>
          </a:xfrm>
          <a:prstGeom prst="rect">
            <a:avLst/>
          </a:prstGeom>
          <a:noFill/>
        </p:spPr>
        <p:txBody>
          <a:bodyPr wrap="square" rtlCol="0">
            <a:spAutoFit/>
          </a:bodyPr>
          <a:lstStyle/>
          <a:p>
            <a:r>
              <a:rPr lang="zh-CN" altLang="zh-CN" dirty="0"/>
              <a:t>为了进一步</a:t>
            </a:r>
            <a:r>
              <a:rPr lang="zh-CN" altLang="zh-CN" dirty="0" smtClean="0"/>
              <a:t>从已</a:t>
            </a:r>
            <a:r>
              <a:rPr lang="zh-CN" altLang="zh-CN" dirty="0"/>
              <a:t>有的样本中提取对结果影响比较大的有关变量，减小无关变量和噪声的影响，以及降低计算</a:t>
            </a:r>
            <a:r>
              <a:rPr lang="zh-CN" altLang="zh-CN" dirty="0" smtClean="0"/>
              <a:t>量</a:t>
            </a:r>
            <a:r>
              <a:rPr lang="zh-CN" altLang="en-US" dirty="0" smtClean="0"/>
              <a:t>。</a:t>
            </a:r>
            <a:endParaRPr lang="zh-CN" altLang="en-US" b="1" dirty="0" smtClean="0">
              <a:latin typeface="微软雅黑" panose="020B0503020204020204" pitchFamily="34" charset="-122"/>
              <a:ea typeface="微软雅黑" panose="020B0503020204020204" pitchFamily="34" charset="-122"/>
            </a:endParaRPr>
          </a:p>
        </p:txBody>
      </p:sp>
      <p:sp>
        <p:nvSpPr>
          <p:cNvPr id="9" name="文本框 8"/>
          <p:cNvSpPr txBox="1"/>
          <p:nvPr/>
        </p:nvSpPr>
        <p:spPr>
          <a:xfrm>
            <a:off x="7080308" y="4320330"/>
            <a:ext cx="4563611" cy="1477328"/>
          </a:xfrm>
          <a:prstGeom prst="rect">
            <a:avLst/>
          </a:prstGeom>
          <a:noFill/>
        </p:spPr>
        <p:txBody>
          <a:bodyPr wrap="square" rtlCol="0">
            <a:spAutoFit/>
          </a:bodyPr>
          <a:lstStyle/>
          <a:p>
            <a:r>
              <a:rPr lang="zh-CN" altLang="zh-CN" dirty="0"/>
              <a:t>通过调用</a:t>
            </a:r>
            <a:r>
              <a:rPr lang="en-US" altLang="zh-CN" dirty="0" err="1"/>
              <a:t>sklearn.decomposition</a:t>
            </a:r>
            <a:r>
              <a:rPr lang="zh-CN" altLang="zh-CN" dirty="0"/>
              <a:t>模块的</a:t>
            </a:r>
            <a:r>
              <a:rPr lang="en-US" altLang="zh-CN" dirty="0"/>
              <a:t>PCA</a:t>
            </a:r>
            <a:r>
              <a:rPr lang="zh-CN" altLang="zh-CN" dirty="0"/>
              <a:t>方法，生成一个</a:t>
            </a:r>
            <a:r>
              <a:rPr lang="en-US" altLang="zh-CN" dirty="0"/>
              <a:t>PCA</a:t>
            </a:r>
            <a:r>
              <a:rPr lang="zh-CN" altLang="zh-CN" dirty="0" smtClean="0"/>
              <a:t>实例</a:t>
            </a:r>
            <a:r>
              <a:rPr lang="zh-CN" altLang="en-US" dirty="0" smtClean="0"/>
              <a:t>。</a:t>
            </a:r>
            <a:endParaRPr lang="en-US" altLang="zh-CN" dirty="0" smtClean="0"/>
          </a:p>
          <a:p>
            <a:r>
              <a:rPr lang="zh-CN" altLang="en-US" dirty="0" smtClean="0"/>
              <a:t>我们将</a:t>
            </a:r>
            <a:r>
              <a:rPr lang="en-US" altLang="zh-CN" dirty="0" err="1" smtClean="0"/>
              <a:t>n_components</a:t>
            </a:r>
            <a:r>
              <a:rPr lang="zh-CN" altLang="en-US" dirty="0" smtClean="0"/>
              <a:t>设置为“</a:t>
            </a:r>
            <a:r>
              <a:rPr lang="en-US" altLang="zh-CN" dirty="0" err="1" smtClean="0"/>
              <a:t>mle</a:t>
            </a:r>
            <a:r>
              <a:rPr lang="zh-CN" altLang="en-US" dirty="0" smtClean="0"/>
              <a:t>”，将</a:t>
            </a:r>
            <a:r>
              <a:rPr lang="en-US" altLang="zh-CN" dirty="0" smtClean="0"/>
              <a:t>whiten</a:t>
            </a:r>
            <a:r>
              <a:rPr lang="zh-CN" altLang="en-US" dirty="0" smtClean="0"/>
              <a:t>设置为“</a:t>
            </a:r>
            <a:r>
              <a:rPr lang="en-US" altLang="zh-CN" dirty="0" smtClean="0"/>
              <a:t>false</a:t>
            </a:r>
            <a:r>
              <a:rPr lang="zh-CN" altLang="en-US" dirty="0" smtClean="0"/>
              <a:t>”。</a:t>
            </a:r>
            <a:endParaRPr lang="en-US" altLang="zh-CN" dirty="0"/>
          </a:p>
          <a:p>
            <a:endParaRPr lang="zh-CN" altLang="en-US" dirty="0"/>
          </a:p>
        </p:txBody>
      </p:sp>
      <mc:AlternateContent xmlns:mc="http://schemas.openxmlformats.org/markup-compatibility/2006" xmlns:a14="http://schemas.microsoft.com/office/drawing/2010/main">
        <mc:Choice Requires="a14">
          <p:sp>
            <p:nvSpPr>
              <p:cNvPr id="11" name="文本框 10"/>
              <p:cNvSpPr txBox="1"/>
              <p:nvPr/>
            </p:nvSpPr>
            <p:spPr>
              <a:xfrm>
                <a:off x="7147419" y="5797658"/>
                <a:ext cx="4630723" cy="369332"/>
              </a:xfrm>
              <a:prstGeom prst="rect">
                <a:avLst/>
              </a:prstGeom>
              <a:noFill/>
            </p:spPr>
            <p:txBody>
              <a:bodyPr wrap="square" rtlCol="0">
                <a:spAutoFit/>
              </a:bodyPr>
              <a:lstStyle/>
              <a:p>
                <a:r>
                  <a:rPr lang="zh-CN" altLang="en-US" dirty="0"/>
                  <a:t>降维后，原数据集变成了</a:t>
                </a:r>
                <a:r>
                  <a:rPr lang="en-US" altLang="zh-CN" dirty="0"/>
                  <a:t> </a:t>
                </a:r>
                <a14:m>
                  <m:oMath xmlns:m="http://schemas.openxmlformats.org/officeDocument/2006/math">
                    <m:r>
                      <a:rPr lang="en-US" altLang="zh-CN">
                        <a:latin typeface="Cambria Math" panose="02040503050406030204" pitchFamily="18" charset="0"/>
                      </a:rPr>
                      <m:t>500×60</m:t>
                    </m:r>
                  </m:oMath>
                </a14:m>
                <a:r>
                  <a:rPr lang="zh-CN" altLang="en-US" dirty="0"/>
                  <a:t>规模</a:t>
                </a:r>
              </a:p>
            </p:txBody>
          </p:sp>
        </mc:Choice>
        <mc:Fallback xmlns="">
          <p:sp>
            <p:nvSpPr>
              <p:cNvPr id="11" name="文本框 10"/>
              <p:cNvSpPr txBox="1">
                <a:spLocks noRot="1" noChangeAspect="1" noMove="1" noResize="1" noEditPoints="1" noAdjustHandles="1" noChangeArrowheads="1" noChangeShapeType="1" noTextEdit="1"/>
              </p:cNvSpPr>
              <p:nvPr/>
            </p:nvSpPr>
            <p:spPr>
              <a:xfrm>
                <a:off x="7147419" y="5797658"/>
                <a:ext cx="4630723" cy="369332"/>
              </a:xfrm>
              <a:prstGeom prst="rect">
                <a:avLst/>
              </a:prstGeom>
              <a:blipFill>
                <a:blip r:embed="rId4"/>
                <a:stretch>
                  <a:fillRect l="-1053"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79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arn(inVertical)">
                                      <p:cBhvr>
                                        <p:cTn id="30" dur="500"/>
                                        <p:tgtEl>
                                          <p:spTgt spid="9"/>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4" grpId="0"/>
      <p:bldP spid="16" grpId="0"/>
      <p:bldP spid="7" grpId="0"/>
      <p:bldP spid="8" grpId="0"/>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2"/>
          <p:cNvGrpSpPr>
            <a:grpSpLocks/>
          </p:cNvGrpSpPr>
          <p:nvPr/>
        </p:nvGrpSpPr>
        <p:grpSpPr bwMode="auto">
          <a:xfrm>
            <a:off x="522198" y="465883"/>
            <a:ext cx="2065212" cy="486617"/>
            <a:chOff x="406401" y="402253"/>
            <a:chExt cx="3264696" cy="769256"/>
          </a:xfrm>
        </p:grpSpPr>
        <p:sp>
          <p:nvSpPr>
            <p:cNvPr id="19"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dirty="0" smtClean="0">
                  <a:solidFill>
                    <a:srgbClr val="002060"/>
                  </a:solidFill>
                  <a:latin typeface="微软雅黑" panose="020B0503020204020204" pitchFamily="34" charset="-122"/>
                  <a:ea typeface="微软雅黑" panose="020B0503020204020204" pitchFamily="34" charset="-122"/>
                </a:rPr>
                <a:t>数据标准化</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21"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sp>
        <p:nvSpPr>
          <p:cNvPr id="2" name="文本框 1"/>
          <p:cNvSpPr txBox="1"/>
          <p:nvPr/>
        </p:nvSpPr>
        <p:spPr>
          <a:xfrm>
            <a:off x="656422" y="1317072"/>
            <a:ext cx="4930646" cy="646331"/>
          </a:xfrm>
          <a:prstGeom prst="rect">
            <a:avLst/>
          </a:prstGeom>
          <a:noFill/>
        </p:spPr>
        <p:txBody>
          <a:bodyPr wrap="square" rtlCol="0">
            <a:spAutoFit/>
          </a:bodyPr>
          <a:lstStyle/>
          <a:p>
            <a:r>
              <a:rPr lang="zh-CN" altLang="zh-CN" dirty="0"/>
              <a:t>数据标准化主要用来消除量纲的影响，比如把属性按比例缩小，把属性放到一个特定的</a:t>
            </a:r>
            <a:r>
              <a:rPr lang="zh-CN" altLang="zh-CN" dirty="0" smtClean="0"/>
              <a:t>区间</a:t>
            </a:r>
            <a:r>
              <a:rPr lang="zh-CN" altLang="en-US" baseline="30000" dirty="0"/>
              <a:t>。</a:t>
            </a:r>
            <a:endParaRPr lang="zh-CN" altLang="en-US" b="1" dirty="0" smtClean="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p:cNvSpPr txBox="1"/>
              <p:nvPr/>
            </p:nvSpPr>
            <p:spPr>
              <a:xfrm>
                <a:off x="620785" y="2281806"/>
                <a:ext cx="4832059" cy="1937518"/>
              </a:xfrm>
              <a:prstGeom prst="rect">
                <a:avLst/>
              </a:prstGeom>
              <a:noFill/>
            </p:spPr>
            <p:txBody>
              <a:bodyPr wrap="square" rtlCol="0">
                <a:spAutoFit/>
              </a:bodyPr>
              <a:lstStyle/>
              <a:p>
                <a:r>
                  <a:rPr lang="en-US" altLang="zh-CN" dirty="0"/>
                  <a:t>1. Z-score</a:t>
                </a:r>
                <a:r>
                  <a:rPr lang="zh-CN" altLang="zh-CN" dirty="0"/>
                  <a:t>标准化：</a:t>
                </a:r>
              </a:p>
              <a:p>
                <a:pPr algn="ctr"/>
                <a:r>
                  <a:rPr lang="zh-CN" altLang="zh-CN" dirty="0"/>
                  <a:t>根据属性的均值和方差来对属性进行规范化，一般在最大最小化规范化出现异常数据时使用。</a:t>
                </a:r>
                <a:endParaRPr lang="en-US" altLang="zh-CN" dirty="0" smtClean="0"/>
              </a:p>
              <a:p>
                <a:pPr algn="ctr"/>
                <a:endParaRPr lang="en-US" altLang="zh-CN" i="1" dirty="0"/>
              </a:p>
              <a:p>
                <a:pPr algn="ct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𝜗</m:t>
                        </m:r>
                      </m:e>
                      <m:sup>
                        <m:r>
                          <a:rPr lang="en-US" altLang="zh-CN" i="1">
                            <a:latin typeface="Cambria Math" panose="02040503050406030204" pitchFamily="18" charset="0"/>
                          </a:rPr>
                          <m:t>′</m:t>
                        </m:r>
                      </m:sup>
                    </m:s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𝜗</m:t>
                        </m:r>
                        <m:r>
                          <a:rPr lang="zh-CN" altLang="en-US"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𝐴</m:t>
                            </m:r>
                          </m:e>
                        </m:acc>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𝐴</m:t>
                            </m:r>
                          </m:sub>
                        </m:sSub>
                      </m:den>
                    </m:f>
                  </m:oMath>
                </a14:m>
                <a:r>
                  <a:rPr lang="en-US" altLang="zh-CN" dirty="0"/>
                  <a:t>	</a:t>
                </a:r>
                <a:endParaRPr lang="zh-CN" altLang="zh-CN" dirty="0"/>
              </a:p>
              <a:p>
                <a:endParaRPr lang="zh-CN" altLang="en-US" b="1" dirty="0" smtClean="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620785" y="2281806"/>
                <a:ext cx="4832059" cy="1937518"/>
              </a:xfrm>
              <a:prstGeom prst="rect">
                <a:avLst/>
              </a:prstGeom>
              <a:blipFill>
                <a:blip r:embed="rId2"/>
                <a:stretch>
                  <a:fillRect l="-1136" t="-1572" r="-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6006517" y="2298584"/>
                <a:ext cx="5821961" cy="1634935"/>
              </a:xfrm>
              <a:prstGeom prst="rect">
                <a:avLst/>
              </a:prstGeom>
              <a:noFill/>
            </p:spPr>
            <p:txBody>
              <a:bodyPr wrap="square" rtlCol="0">
                <a:spAutoFit/>
              </a:bodyPr>
              <a:lstStyle/>
              <a:p>
                <a:r>
                  <a:rPr lang="en-US" altLang="zh-CN" dirty="0"/>
                  <a:t>2. </a:t>
                </a:r>
                <a:r>
                  <a:rPr lang="zh-CN" altLang="zh-CN" dirty="0"/>
                  <a:t>最小最大规范化：</a:t>
                </a:r>
              </a:p>
              <a:p>
                <a:r>
                  <a:rPr lang="zh-CN" altLang="zh-CN" dirty="0"/>
                  <a:t>已知属性区间，将属性的取值范围由</a:t>
                </a:r>
                <a:r>
                  <a:rPr lang="en-US" altLang="zh-CN" dirty="0"/>
                  <a:t>[old_min,old_max]</a:t>
                </a:r>
                <a:r>
                  <a:rPr lang="zh-CN" altLang="zh-CN" dirty="0"/>
                  <a:t>映射到</a:t>
                </a:r>
                <a:r>
                  <a:rPr lang="en-US" altLang="zh-CN" dirty="0"/>
                  <a:t>[new_min,new_max</a:t>
                </a:r>
                <a:r>
                  <a:rPr lang="en-US" altLang="zh-CN" dirty="0" smtClean="0"/>
                  <a:t>]</a:t>
                </a:r>
              </a:p>
              <a:p>
                <a:endParaRPr lang="zh-CN" altLang="zh-CN" dirty="0" smtClean="0"/>
              </a:p>
              <a:p>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𝜗</m:t>
                        </m:r>
                      </m:e>
                      <m:sup>
                        <m:r>
                          <a:rPr lang="en-US" altLang="zh-CN" i="1">
                            <a:latin typeface="Cambria Math" panose="02040503050406030204" pitchFamily="18" charset="0"/>
                          </a:rPr>
                          <m:t>′</m:t>
                        </m:r>
                      </m:sup>
                    </m:s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𝜗</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𝑚𝑖𝑛</m:t>
                            </m:r>
                          </m:e>
                          <m:sub>
                            <m:r>
                              <a:rPr lang="en-US" altLang="zh-CN" i="1">
                                <a:latin typeface="Cambria Math" panose="02040503050406030204" pitchFamily="18" charset="0"/>
                              </a:rPr>
                              <m:t>𝐴</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𝑚𝑎𝑥</m:t>
                            </m:r>
                          </m:e>
                          <m:sub>
                            <m:r>
                              <a:rPr lang="en-US" altLang="zh-CN" i="1">
                                <a:latin typeface="Cambria Math" panose="02040503050406030204" pitchFamily="18" charset="0"/>
                              </a:rPr>
                              <m:t>𝐴</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𝑚𝑖𝑛</m:t>
                            </m:r>
                          </m:e>
                          <m:sub>
                            <m:r>
                              <a:rPr lang="en-US" altLang="zh-CN" i="1">
                                <a:latin typeface="Cambria Math" panose="02040503050406030204" pitchFamily="18" charset="0"/>
                              </a:rPr>
                              <m:t>𝐴</m:t>
                            </m:r>
                          </m:sub>
                        </m:sSub>
                      </m:den>
                    </m:f>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𝑛𝑒𝑤</m:t>
                            </m:r>
                            <m:r>
                              <a:rPr lang="en-US" altLang="zh-CN" i="1">
                                <a:latin typeface="Cambria Math" panose="02040503050406030204" pitchFamily="18" charset="0"/>
                              </a:rPr>
                              <m:t>_</m:t>
                            </m:r>
                            <m:r>
                              <a:rPr lang="en-US" altLang="zh-CN" i="1">
                                <a:latin typeface="Cambria Math" panose="02040503050406030204" pitchFamily="18" charset="0"/>
                              </a:rPr>
                              <m:t>𝑚𝑎𝑥</m:t>
                            </m:r>
                          </m:e>
                          <m:sub>
                            <m:r>
                              <a:rPr lang="en-US" altLang="zh-CN" i="1">
                                <a:latin typeface="Cambria Math" panose="02040503050406030204" pitchFamily="18" charset="0"/>
                              </a:rPr>
                              <m:t>𝐴</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𝑛𝑒𝑤</m:t>
                            </m:r>
                            <m:r>
                              <a:rPr lang="en-US" altLang="zh-CN" i="1">
                                <a:latin typeface="Cambria Math" panose="02040503050406030204" pitchFamily="18" charset="0"/>
                              </a:rPr>
                              <m:t>_</m:t>
                            </m:r>
                            <m:r>
                              <a:rPr lang="en-US" altLang="zh-CN" i="1">
                                <a:latin typeface="Cambria Math" panose="02040503050406030204" pitchFamily="18" charset="0"/>
                              </a:rPr>
                              <m:t>𝑚𝑖𝑛</m:t>
                            </m:r>
                          </m:e>
                          <m:sub>
                            <m:r>
                              <a:rPr lang="en-US" altLang="zh-CN" i="1">
                                <a:latin typeface="Cambria Math" panose="02040503050406030204" pitchFamily="18" charset="0"/>
                              </a:rPr>
                              <m:t>𝐴</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𝑛𝑒𝑤</m:t>
                        </m:r>
                        <m:r>
                          <a:rPr lang="en-US" altLang="zh-CN" i="1">
                            <a:latin typeface="Cambria Math" panose="02040503050406030204" pitchFamily="18" charset="0"/>
                          </a:rPr>
                          <m:t>_</m:t>
                        </m:r>
                        <m:r>
                          <a:rPr lang="en-US" altLang="zh-CN" i="1">
                            <a:latin typeface="Cambria Math" panose="02040503050406030204" pitchFamily="18" charset="0"/>
                          </a:rPr>
                          <m:t>𝑚𝑖𝑛</m:t>
                        </m:r>
                      </m:e>
                      <m:sub>
                        <m:r>
                          <a:rPr lang="en-US" altLang="zh-CN" i="1">
                            <a:latin typeface="Cambria Math" panose="02040503050406030204" pitchFamily="18" charset="0"/>
                          </a:rPr>
                          <m:t>𝐴</m:t>
                        </m:r>
                      </m:sub>
                    </m:sSub>
                  </m:oMath>
                </a14:m>
                <a:r>
                  <a:rPr lang="en-US" altLang="zh-CN" dirty="0" smtClean="0"/>
                  <a:t>	</a:t>
                </a:r>
                <a:endParaRPr lang="zh-CN"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6006517" y="2298584"/>
                <a:ext cx="5821961" cy="1634935"/>
              </a:xfrm>
              <a:prstGeom prst="rect">
                <a:avLst/>
              </a:prstGeom>
              <a:blipFill>
                <a:blip r:embed="rId3"/>
                <a:stretch>
                  <a:fillRect l="-838" t="-18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54341" y="4219324"/>
                <a:ext cx="5561901" cy="1818190"/>
              </a:xfrm>
              <a:prstGeom prst="rect">
                <a:avLst/>
              </a:prstGeom>
              <a:noFill/>
            </p:spPr>
            <p:txBody>
              <a:bodyPr wrap="square" rtlCol="0">
                <a:spAutoFit/>
              </a:bodyPr>
              <a:lstStyle/>
              <a:p>
                <a:r>
                  <a:rPr lang="en-US" altLang="zh-CN" dirty="0"/>
                  <a:t>3. </a:t>
                </a:r>
                <a:r>
                  <a:rPr lang="zh-CN" altLang="zh-CN" dirty="0"/>
                  <a:t>对定量特征二值化：</a:t>
                </a:r>
              </a:p>
              <a:p>
                <a:r>
                  <a:rPr lang="zh-CN" altLang="zh-CN" dirty="0"/>
                  <a:t>对定量特征进行二值化之前，需要预先设定一个阈值</a:t>
                </a:r>
                <a:r>
                  <a:rPr lang="en-US" altLang="zh-CN" dirty="0"/>
                  <a:t>a</a:t>
                </a:r>
                <a:r>
                  <a:rPr lang="zh-CN" altLang="zh-CN" dirty="0"/>
                  <a:t>，如果比阈值大就赋值为</a:t>
                </a:r>
                <a:r>
                  <a:rPr lang="en-US" altLang="zh-CN" dirty="0"/>
                  <a:t>1</a:t>
                </a:r>
                <a:r>
                  <a:rPr lang="zh-CN" altLang="zh-CN" dirty="0"/>
                  <a:t>，如果比阈值小就赋值为</a:t>
                </a:r>
                <a:r>
                  <a:rPr lang="en-US" altLang="zh-CN" dirty="0"/>
                  <a:t>0</a:t>
                </a:r>
                <a:r>
                  <a:rPr lang="zh-CN" altLang="zh-CN" dirty="0" smtClean="0"/>
                  <a:t>。</a:t>
                </a:r>
                <a:endParaRPr lang="en-US" altLang="zh-CN" dirty="0" smtClean="0"/>
              </a:p>
              <a:p>
                <a:endParaRPr lang="zh-CN" altLang="zh-CN" dirty="0" smtClean="0"/>
              </a:p>
              <a:p>
                <a:r>
                  <a:rPr lang="en-US" altLang="zh-CN" dirty="0" smtClean="0"/>
                  <a:t>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r>
                              <a:rPr lang="en-US" altLang="zh-CN" i="1">
                                <a:latin typeface="Cambria Math" panose="02040503050406030204" pitchFamily="18" charset="0"/>
                              </a:rPr>
                              <m:t>0,</m:t>
                            </m:r>
                            <m:r>
                              <a:rPr lang="en-US" altLang="zh-CN" i="1">
                                <a:latin typeface="Cambria Math" panose="02040503050406030204" pitchFamily="18" charset="0"/>
                              </a:rPr>
                              <m:t>𝑥</m:t>
                            </m:r>
                            <m:r>
                              <a:rPr lang="zh-CN" altLang="zh-CN" i="1">
                                <a:latin typeface="Cambria Math" panose="02040503050406030204" pitchFamily="18" charset="0"/>
                              </a:rPr>
                              <m:t>≦</m:t>
                            </m:r>
                            <m:r>
                              <a:rPr lang="en-US" altLang="zh-CN" i="1">
                                <a:latin typeface="Cambria Math" panose="02040503050406030204" pitchFamily="18" charset="0"/>
                              </a:rPr>
                              <m:t>𝑎</m:t>
                            </m:r>
                          </m:e>
                          <m:e>
                            <m:r>
                              <a:rPr lang="en-US" altLang="zh-CN" i="1">
                                <a:latin typeface="Cambria Math" panose="02040503050406030204" pitchFamily="18" charset="0"/>
                              </a:rPr>
                              <m:t>1,</m:t>
                            </m:r>
                            <m:r>
                              <a:rPr lang="en-US" altLang="zh-CN" i="1">
                                <a:latin typeface="Cambria Math" panose="02040503050406030204" pitchFamily="18" charset="0"/>
                              </a:rPr>
                              <m:t>𝑥</m:t>
                            </m:r>
                            <m:r>
                              <a:rPr lang="en-US" altLang="zh-CN" i="1">
                                <a:latin typeface="Cambria Math" panose="02040503050406030204" pitchFamily="18" charset="0"/>
                              </a:rPr>
                              <m:t>&gt;</m:t>
                            </m:r>
                            <m:r>
                              <a:rPr lang="en-US" altLang="zh-CN" i="1">
                                <a:latin typeface="Cambria Math" panose="02040503050406030204" pitchFamily="18" charset="0"/>
                              </a:rPr>
                              <m:t>𝑎</m:t>
                            </m:r>
                          </m:e>
                        </m:eqArr>
                      </m:e>
                    </m:d>
                  </m:oMath>
                </a14:m>
                <a:endParaRPr lang="zh-CN" altLang="en-US" b="1" dirty="0" smtClean="0">
                  <a:latin typeface="微软雅黑" panose="020B0503020204020204" pitchFamily="34" charset="-122"/>
                  <a:ea typeface="微软雅黑" panose="020B0503020204020204" pitchFamily="34"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654341" y="4219324"/>
                <a:ext cx="5561901" cy="1818190"/>
              </a:xfrm>
              <a:prstGeom prst="rect">
                <a:avLst/>
              </a:prstGeom>
              <a:blipFill>
                <a:blip r:embed="rId4"/>
                <a:stretch>
                  <a:fillRect l="-876" t="-1678" r="-49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072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a:off x="-19050" y="3606953"/>
            <a:ext cx="3856733" cy="3251047"/>
          </a:xfrm>
          <a:prstGeom prst="rtTriangle">
            <a:avLst/>
          </a:prstGeom>
          <a:noFill/>
          <a:ln w="6350">
            <a:solidFill>
              <a:srgbClr val="002060"/>
            </a:solidFill>
          </a:ln>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grpSp>
        <p:nvGrpSpPr>
          <p:cNvPr id="4" name="组合 2"/>
          <p:cNvGrpSpPr>
            <a:grpSpLocks/>
          </p:cNvGrpSpPr>
          <p:nvPr/>
        </p:nvGrpSpPr>
        <p:grpSpPr bwMode="auto">
          <a:xfrm>
            <a:off x="2816881" y="2346833"/>
            <a:ext cx="6558238" cy="1920367"/>
            <a:chOff x="-16250" y="91776"/>
            <a:chExt cx="3687347" cy="1079733"/>
          </a:xfrm>
        </p:grpSpPr>
        <p:sp>
          <p:nvSpPr>
            <p:cNvPr id="5"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dirty="0" smtClean="0">
                  <a:solidFill>
                    <a:srgbClr val="002060"/>
                  </a:solidFill>
                  <a:latin typeface="微软雅黑" panose="020B0503020204020204" pitchFamily="34" charset="-122"/>
                  <a:ea typeface="微软雅黑" panose="020B0503020204020204" pitchFamily="34" charset="-122"/>
                </a:rPr>
                <a:t>构建情绪分析模型</a:t>
              </a:r>
              <a:endParaRPr lang="zh-CN" altLang="en-US" sz="4400" dirty="0">
                <a:solidFill>
                  <a:srgbClr val="002060"/>
                </a:solidFill>
                <a:latin typeface="微软雅黑" panose="020B0503020204020204" pitchFamily="34" charset="-122"/>
                <a:ea typeface="微软雅黑" panose="020B0503020204020204" pitchFamily="34" charset="-122"/>
              </a:endParaRPr>
            </a:p>
          </p:txBody>
        </p:sp>
        <p:sp>
          <p:nvSpPr>
            <p:cNvPr id="6" name="矩形 45"/>
            <p:cNvSpPr>
              <a:spLocks noChangeArrowheads="1"/>
            </p:cNvSpPr>
            <p:nvPr/>
          </p:nvSpPr>
          <p:spPr bwMode="auto">
            <a:xfrm>
              <a:off x="-16250" y="91776"/>
              <a:ext cx="584653" cy="569264"/>
            </a:xfrm>
            <a:prstGeom prst="rect">
              <a:avLst/>
            </a:prstGeom>
            <a:solidFill>
              <a:srgbClr val="002060"/>
            </a:solidFill>
            <a:ln w="12700">
              <a:solidFill>
                <a:srgbClr val="002060"/>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400" b="1" dirty="0">
                  <a:solidFill>
                    <a:schemeClr val="bg1"/>
                  </a:solidFill>
                </a:rPr>
                <a:t>4</a:t>
              </a:r>
              <a:endParaRPr lang="zh-CN" altLang="en-US" sz="4400" b="1" dirty="0">
                <a:solidFill>
                  <a:schemeClr val="bg1"/>
                </a:solidFill>
              </a:endParaRPr>
            </a:p>
          </p:txBody>
        </p:sp>
        <p:sp>
          <p:nvSpPr>
            <p:cNvPr id="7"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4400" b="1">
                <a:solidFill>
                  <a:srgbClr val="FFFFFF"/>
                </a:solidFill>
              </a:endParaRPr>
            </a:p>
          </p:txBody>
        </p:sp>
      </p:grpSp>
      <p:sp>
        <p:nvSpPr>
          <p:cNvPr id="12" name="直角三角形 11"/>
          <p:cNvSpPr/>
          <p:nvPr/>
        </p:nvSpPr>
        <p:spPr>
          <a:xfrm>
            <a:off x="0" y="4267200"/>
            <a:ext cx="3026431" cy="2590800"/>
          </a:xfrm>
          <a:prstGeom prst="rtTriangle">
            <a:avLst/>
          </a:prstGeom>
          <a:solidFill>
            <a:srgbClr val="002060"/>
          </a:solidFill>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sp>
        <p:nvSpPr>
          <p:cNvPr id="13" name="直角三角形 12"/>
          <p:cNvSpPr/>
          <p:nvPr/>
        </p:nvSpPr>
        <p:spPr>
          <a:xfrm rot="10800000">
            <a:off x="9165665" y="0"/>
            <a:ext cx="3026431" cy="2590800"/>
          </a:xfrm>
          <a:prstGeom prst="rtTriangle">
            <a:avLst/>
          </a:prstGeom>
          <a:solidFill>
            <a:srgbClr val="002060"/>
          </a:solidFill>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433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文本框 13"/>
          <p:cNvSpPr txBox="1"/>
          <p:nvPr/>
        </p:nvSpPr>
        <p:spPr>
          <a:xfrm>
            <a:off x="5157905" y="624573"/>
            <a:ext cx="1904166" cy="1323439"/>
          </a:xfrm>
          <a:prstGeom prst="rect">
            <a:avLst/>
          </a:prstGeom>
          <a:noFill/>
        </p:spPr>
        <p:txBody>
          <a:bodyPr wrap="square" rtlCol="0">
            <a:spAutoFit/>
          </a:bodyPr>
          <a:lstStyle/>
          <a:p>
            <a:pPr algn="dist"/>
            <a:r>
              <a:rPr kumimoji="1" lang="zh-CN" altLang="en-US" sz="4800" dirty="0">
                <a:solidFill>
                  <a:srgbClr val="002060"/>
                </a:solidFill>
                <a:latin typeface="微软雅黑" panose="020B0503020204020204" pitchFamily="34" charset="-122"/>
                <a:ea typeface="微软雅黑" panose="020B0503020204020204" pitchFamily="34" charset="-122"/>
              </a:rPr>
              <a:t>目录</a:t>
            </a:r>
            <a:endParaRPr kumimoji="1" lang="en-US" altLang="zh-CN" sz="4800" dirty="0">
              <a:solidFill>
                <a:srgbClr val="002060"/>
              </a:solidFill>
              <a:latin typeface="微软雅黑" panose="020B0503020204020204" pitchFamily="34" charset="-122"/>
              <a:ea typeface="微软雅黑" panose="020B0503020204020204" pitchFamily="34" charset="-122"/>
            </a:endParaRPr>
          </a:p>
          <a:p>
            <a:pPr algn="dist"/>
            <a:r>
              <a:rPr kumimoji="1" lang="zh-CN" altLang="en-US" sz="3200" dirty="0">
                <a:solidFill>
                  <a:srgbClr val="002060"/>
                </a:solidFill>
                <a:latin typeface="微软雅黑" panose="020B0503020204020204" pitchFamily="34" charset="-122"/>
                <a:ea typeface="微软雅黑" panose="020B0503020204020204" pitchFamily="34" charset="-122"/>
              </a:rPr>
              <a:t> </a:t>
            </a:r>
            <a:r>
              <a:rPr kumimoji="1" lang="en-US" altLang="zh-CN" dirty="0">
                <a:solidFill>
                  <a:srgbClr val="002060"/>
                </a:solidFill>
                <a:latin typeface="微软雅黑" panose="020B0503020204020204" pitchFamily="34" charset="-122"/>
                <a:ea typeface="微软雅黑" panose="020B0503020204020204" pitchFamily="34" charset="-122"/>
              </a:rPr>
              <a:t>CONTENTS</a:t>
            </a:r>
            <a:endParaRPr kumimoji="1" lang="zh-CN" altLang="en-US" sz="3200" dirty="0">
              <a:solidFill>
                <a:srgbClr val="002060"/>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255321" y="317429"/>
            <a:ext cx="1703523" cy="1706783"/>
            <a:chOff x="4438650" y="1768475"/>
            <a:chExt cx="3317875" cy="3324225"/>
          </a:xfrm>
          <a:solidFill>
            <a:schemeClr val="tx1">
              <a:lumMod val="75000"/>
              <a:lumOff val="25000"/>
              <a:alpha val="15000"/>
            </a:schemeClr>
          </a:solidFill>
        </p:grpSpPr>
        <p:sp>
          <p:nvSpPr>
            <p:cNvPr id="16" name="Freeform 5"/>
            <p:cNvSpPr>
              <a:spLocks noEditPoints="1"/>
            </p:cNvSpPr>
            <p:nvPr/>
          </p:nvSpPr>
          <p:spPr bwMode="auto">
            <a:xfrm>
              <a:off x="4713288" y="2043113"/>
              <a:ext cx="2768600" cy="2773363"/>
            </a:xfrm>
            <a:custGeom>
              <a:avLst/>
              <a:gdLst>
                <a:gd name="T0" fmla="*/ 509 w 1017"/>
                <a:gd name="T1" fmla="*/ 0 h 1017"/>
                <a:gd name="T2" fmla="*/ 1017 w 1017"/>
                <a:gd name="T3" fmla="*/ 508 h 1017"/>
                <a:gd name="T4" fmla="*/ 509 w 1017"/>
                <a:gd name="T5" fmla="*/ 1017 h 1017"/>
                <a:gd name="T6" fmla="*/ 0 w 1017"/>
                <a:gd name="T7" fmla="*/ 508 h 1017"/>
                <a:gd name="T8" fmla="*/ 509 w 1017"/>
                <a:gd name="T9" fmla="*/ 0 h 1017"/>
                <a:gd name="T10" fmla="*/ 509 w 1017"/>
                <a:gd name="T11" fmla="*/ 14 h 1017"/>
                <a:gd name="T12" fmla="*/ 14 w 1017"/>
                <a:gd name="T13" fmla="*/ 508 h 1017"/>
                <a:gd name="T14" fmla="*/ 509 w 1017"/>
                <a:gd name="T15" fmla="*/ 1003 h 1017"/>
                <a:gd name="T16" fmla="*/ 1003 w 1017"/>
                <a:gd name="T17" fmla="*/ 508 h 1017"/>
                <a:gd name="T18" fmla="*/ 509 w 1017"/>
                <a:gd name="T19" fmla="*/ 14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7" h="1017">
                  <a:moveTo>
                    <a:pt x="509" y="0"/>
                  </a:moveTo>
                  <a:cubicBezTo>
                    <a:pt x="789" y="0"/>
                    <a:pt x="1017" y="228"/>
                    <a:pt x="1017" y="508"/>
                  </a:cubicBezTo>
                  <a:cubicBezTo>
                    <a:pt x="1017" y="788"/>
                    <a:pt x="789" y="1017"/>
                    <a:pt x="509" y="1017"/>
                  </a:cubicBezTo>
                  <a:cubicBezTo>
                    <a:pt x="229" y="1017"/>
                    <a:pt x="0" y="788"/>
                    <a:pt x="0" y="508"/>
                  </a:cubicBezTo>
                  <a:cubicBezTo>
                    <a:pt x="0" y="228"/>
                    <a:pt x="229" y="0"/>
                    <a:pt x="509" y="0"/>
                  </a:cubicBezTo>
                  <a:close/>
                  <a:moveTo>
                    <a:pt x="509" y="14"/>
                  </a:moveTo>
                  <a:cubicBezTo>
                    <a:pt x="236" y="14"/>
                    <a:pt x="14" y="236"/>
                    <a:pt x="14" y="508"/>
                  </a:cubicBezTo>
                  <a:cubicBezTo>
                    <a:pt x="14" y="781"/>
                    <a:pt x="236" y="1003"/>
                    <a:pt x="509" y="1003"/>
                  </a:cubicBezTo>
                  <a:cubicBezTo>
                    <a:pt x="781" y="1003"/>
                    <a:pt x="1003" y="781"/>
                    <a:pt x="1003" y="508"/>
                  </a:cubicBezTo>
                  <a:cubicBezTo>
                    <a:pt x="1003" y="236"/>
                    <a:pt x="781" y="14"/>
                    <a:pt x="50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7" name="Freeform 6"/>
            <p:cNvSpPr>
              <a:spLocks noEditPoints="1"/>
            </p:cNvSpPr>
            <p:nvPr/>
          </p:nvSpPr>
          <p:spPr bwMode="auto">
            <a:xfrm>
              <a:off x="4438650" y="1768475"/>
              <a:ext cx="3317875" cy="3324225"/>
            </a:xfrm>
            <a:custGeom>
              <a:avLst/>
              <a:gdLst>
                <a:gd name="T0" fmla="*/ 413 w 1219"/>
                <a:gd name="T1" fmla="*/ 1106 h 1219"/>
                <a:gd name="T2" fmla="*/ 275 w 1219"/>
                <a:gd name="T3" fmla="*/ 1080 h 1219"/>
                <a:gd name="T4" fmla="*/ 139 w 1219"/>
                <a:gd name="T5" fmla="*/ 929 h 1219"/>
                <a:gd name="T6" fmla="*/ 127 w 1219"/>
                <a:gd name="T7" fmla="*/ 843 h 1219"/>
                <a:gd name="T8" fmla="*/ 0 w 1219"/>
                <a:gd name="T9" fmla="*/ 609 h 1219"/>
                <a:gd name="T10" fmla="*/ 51 w 1219"/>
                <a:gd name="T11" fmla="*/ 503 h 1219"/>
                <a:gd name="T12" fmla="*/ 113 w 1219"/>
                <a:gd name="T13" fmla="*/ 414 h 1219"/>
                <a:gd name="T14" fmla="*/ 119 w 1219"/>
                <a:gd name="T15" fmla="*/ 399 h 1219"/>
                <a:gd name="T16" fmla="*/ 262 w 1219"/>
                <a:gd name="T17" fmla="*/ 139 h 1219"/>
                <a:gd name="T18" fmla="*/ 359 w 1219"/>
                <a:gd name="T19" fmla="*/ 131 h 1219"/>
                <a:gd name="T20" fmla="*/ 610 w 1219"/>
                <a:gd name="T21" fmla="*/ 0 h 1219"/>
                <a:gd name="T22" fmla="*/ 716 w 1219"/>
                <a:gd name="T23" fmla="*/ 50 h 1219"/>
                <a:gd name="T24" fmla="*/ 721 w 1219"/>
                <a:gd name="T25" fmla="*/ 55 h 1219"/>
                <a:gd name="T26" fmla="*/ 944 w 1219"/>
                <a:gd name="T27" fmla="*/ 138 h 1219"/>
                <a:gd name="T28" fmla="*/ 1080 w 1219"/>
                <a:gd name="T29" fmla="*/ 275 h 1219"/>
                <a:gd name="T30" fmla="*/ 1097 w 1219"/>
                <a:gd name="T31" fmla="*/ 391 h 1219"/>
                <a:gd name="T32" fmla="*/ 1179 w 1219"/>
                <a:gd name="T33" fmla="*/ 513 h 1219"/>
                <a:gd name="T34" fmla="*/ 1179 w 1219"/>
                <a:gd name="T35" fmla="*/ 706 h 1219"/>
                <a:gd name="T36" fmla="*/ 1116 w 1219"/>
                <a:gd name="T37" fmla="*/ 786 h 1219"/>
                <a:gd name="T38" fmla="*/ 1041 w 1219"/>
                <a:gd name="T39" fmla="*/ 1040 h 1219"/>
                <a:gd name="T40" fmla="*/ 930 w 1219"/>
                <a:gd name="T41" fmla="*/ 1080 h 1219"/>
                <a:gd name="T42" fmla="*/ 921 w 1219"/>
                <a:gd name="T43" fmla="*/ 1080 h 1219"/>
                <a:gd name="T44" fmla="*/ 830 w 1219"/>
                <a:gd name="T45" fmla="*/ 1096 h 1219"/>
                <a:gd name="T46" fmla="*/ 808 w 1219"/>
                <a:gd name="T47" fmla="*/ 1105 h 1219"/>
                <a:gd name="T48" fmla="*/ 518 w 1219"/>
                <a:gd name="T49" fmla="*/ 1183 h 1219"/>
                <a:gd name="T50" fmla="*/ 816 w 1219"/>
                <a:gd name="T51" fmla="*/ 131 h 1219"/>
                <a:gd name="T52" fmla="*/ 718 w 1219"/>
                <a:gd name="T53" fmla="*/ 70 h 1219"/>
                <a:gd name="T54" fmla="*/ 520 w 1219"/>
                <a:gd name="T55" fmla="*/ 51 h 1219"/>
                <a:gd name="T56" fmla="*/ 406 w 1219"/>
                <a:gd name="T57" fmla="*/ 130 h 1219"/>
                <a:gd name="T58" fmla="*/ 263 w 1219"/>
                <a:gd name="T59" fmla="*/ 152 h 1219"/>
                <a:gd name="T60" fmla="*/ 152 w 1219"/>
                <a:gd name="T61" fmla="*/ 293 h 1219"/>
                <a:gd name="T62" fmla="*/ 123 w 1219"/>
                <a:gd name="T63" fmla="*/ 424 h 1219"/>
                <a:gd name="T64" fmla="*/ 68 w 1219"/>
                <a:gd name="T65" fmla="*/ 503 h 1219"/>
                <a:gd name="T66" fmla="*/ 14 w 1219"/>
                <a:gd name="T67" fmla="*/ 609 h 1219"/>
                <a:gd name="T68" fmla="*/ 62 w 1219"/>
                <a:gd name="T69" fmla="*/ 709 h 1219"/>
                <a:gd name="T70" fmla="*/ 152 w 1219"/>
                <a:gd name="T71" fmla="*/ 914 h 1219"/>
                <a:gd name="T72" fmla="*/ 151 w 1219"/>
                <a:gd name="T73" fmla="*/ 941 h 1219"/>
                <a:gd name="T74" fmla="*/ 293 w 1219"/>
                <a:gd name="T75" fmla="*/ 1067 h 1219"/>
                <a:gd name="T76" fmla="*/ 424 w 1219"/>
                <a:gd name="T77" fmla="*/ 1096 h 1219"/>
                <a:gd name="T78" fmla="*/ 700 w 1219"/>
                <a:gd name="T79" fmla="*/ 1167 h 1219"/>
                <a:gd name="T80" fmla="*/ 815 w 1219"/>
                <a:gd name="T81" fmla="*/ 1088 h 1219"/>
                <a:gd name="T82" fmla="*/ 915 w 1219"/>
                <a:gd name="T83" fmla="*/ 1067 h 1219"/>
                <a:gd name="T84" fmla="*/ 919 w 1219"/>
                <a:gd name="T85" fmla="*/ 1067 h 1219"/>
                <a:gd name="T86" fmla="*/ 1068 w 1219"/>
                <a:gd name="T87" fmla="*/ 926 h 1219"/>
                <a:gd name="T88" fmla="*/ 1149 w 1219"/>
                <a:gd name="T89" fmla="*/ 718 h 1219"/>
                <a:gd name="T90" fmla="*/ 1168 w 1219"/>
                <a:gd name="T91" fmla="*/ 699 h 1219"/>
                <a:gd name="T92" fmla="*/ 1157 w 1219"/>
                <a:gd name="T93" fmla="*/ 509 h 1219"/>
                <a:gd name="T94" fmla="*/ 1089 w 1219"/>
                <a:gd name="T95" fmla="*/ 405 h 1219"/>
                <a:gd name="T96" fmla="*/ 941 w 1219"/>
                <a:gd name="T97" fmla="*/ 151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19" h="1219">
                  <a:moveTo>
                    <a:pt x="482" y="1149"/>
                  </a:moveTo>
                  <a:cubicBezTo>
                    <a:pt x="462" y="1132"/>
                    <a:pt x="439" y="1117"/>
                    <a:pt x="414" y="1106"/>
                  </a:cubicBezTo>
                  <a:cubicBezTo>
                    <a:pt x="414" y="1106"/>
                    <a:pt x="414" y="1106"/>
                    <a:pt x="414" y="1106"/>
                  </a:cubicBezTo>
                  <a:cubicBezTo>
                    <a:pt x="414" y="1106"/>
                    <a:pt x="413" y="1106"/>
                    <a:pt x="413" y="1106"/>
                  </a:cubicBezTo>
                  <a:cubicBezTo>
                    <a:pt x="413" y="1106"/>
                    <a:pt x="413" y="1106"/>
                    <a:pt x="413" y="1106"/>
                  </a:cubicBezTo>
                  <a:cubicBezTo>
                    <a:pt x="408" y="1104"/>
                    <a:pt x="404" y="1102"/>
                    <a:pt x="399" y="1100"/>
                  </a:cubicBezTo>
                  <a:cubicBezTo>
                    <a:pt x="360" y="1085"/>
                    <a:pt x="317" y="1078"/>
                    <a:pt x="275" y="1080"/>
                  </a:cubicBezTo>
                  <a:cubicBezTo>
                    <a:pt x="275" y="1080"/>
                    <a:pt x="275" y="1080"/>
                    <a:pt x="275" y="1080"/>
                  </a:cubicBezTo>
                  <a:cubicBezTo>
                    <a:pt x="238" y="1080"/>
                    <a:pt x="204" y="1065"/>
                    <a:pt x="179" y="1040"/>
                  </a:cubicBezTo>
                  <a:cubicBezTo>
                    <a:pt x="154" y="1016"/>
                    <a:pt x="139" y="982"/>
                    <a:pt x="139" y="944"/>
                  </a:cubicBezTo>
                  <a:cubicBezTo>
                    <a:pt x="139" y="944"/>
                    <a:pt x="139" y="944"/>
                    <a:pt x="139" y="944"/>
                  </a:cubicBezTo>
                  <a:cubicBezTo>
                    <a:pt x="139" y="939"/>
                    <a:pt x="139" y="934"/>
                    <a:pt x="139" y="929"/>
                  </a:cubicBezTo>
                  <a:cubicBezTo>
                    <a:pt x="139" y="929"/>
                    <a:pt x="139" y="929"/>
                    <a:pt x="139" y="929"/>
                  </a:cubicBezTo>
                  <a:cubicBezTo>
                    <a:pt x="139" y="928"/>
                    <a:pt x="139" y="927"/>
                    <a:pt x="139" y="925"/>
                  </a:cubicBezTo>
                  <a:cubicBezTo>
                    <a:pt x="139" y="925"/>
                    <a:pt x="139" y="924"/>
                    <a:pt x="139" y="924"/>
                  </a:cubicBezTo>
                  <a:cubicBezTo>
                    <a:pt x="139" y="897"/>
                    <a:pt x="135" y="869"/>
                    <a:pt x="127" y="843"/>
                  </a:cubicBezTo>
                  <a:cubicBezTo>
                    <a:pt x="123" y="831"/>
                    <a:pt x="119" y="819"/>
                    <a:pt x="114" y="807"/>
                  </a:cubicBezTo>
                  <a:cubicBezTo>
                    <a:pt x="97" y="768"/>
                    <a:pt x="71" y="734"/>
                    <a:pt x="40" y="706"/>
                  </a:cubicBezTo>
                  <a:cubicBezTo>
                    <a:pt x="40" y="706"/>
                    <a:pt x="40" y="706"/>
                    <a:pt x="40" y="706"/>
                  </a:cubicBezTo>
                  <a:cubicBezTo>
                    <a:pt x="14" y="679"/>
                    <a:pt x="0" y="644"/>
                    <a:pt x="0" y="609"/>
                  </a:cubicBezTo>
                  <a:cubicBezTo>
                    <a:pt x="0" y="575"/>
                    <a:pt x="14" y="540"/>
                    <a:pt x="40" y="513"/>
                  </a:cubicBezTo>
                  <a:cubicBezTo>
                    <a:pt x="40" y="513"/>
                    <a:pt x="40" y="513"/>
                    <a:pt x="40" y="513"/>
                  </a:cubicBezTo>
                  <a:cubicBezTo>
                    <a:pt x="44" y="510"/>
                    <a:pt x="47" y="506"/>
                    <a:pt x="51" y="503"/>
                  </a:cubicBezTo>
                  <a:cubicBezTo>
                    <a:pt x="51" y="503"/>
                    <a:pt x="51" y="503"/>
                    <a:pt x="51" y="503"/>
                  </a:cubicBezTo>
                  <a:cubicBezTo>
                    <a:pt x="52" y="502"/>
                    <a:pt x="53" y="501"/>
                    <a:pt x="54" y="500"/>
                  </a:cubicBezTo>
                  <a:cubicBezTo>
                    <a:pt x="54" y="500"/>
                    <a:pt x="54" y="500"/>
                    <a:pt x="54" y="500"/>
                  </a:cubicBezTo>
                  <a:cubicBezTo>
                    <a:pt x="54" y="500"/>
                    <a:pt x="54" y="500"/>
                    <a:pt x="54" y="499"/>
                  </a:cubicBezTo>
                  <a:cubicBezTo>
                    <a:pt x="79" y="475"/>
                    <a:pt x="98" y="446"/>
                    <a:pt x="113" y="414"/>
                  </a:cubicBezTo>
                  <a:cubicBezTo>
                    <a:pt x="113" y="414"/>
                    <a:pt x="113" y="413"/>
                    <a:pt x="113" y="413"/>
                  </a:cubicBezTo>
                  <a:cubicBezTo>
                    <a:pt x="113" y="413"/>
                    <a:pt x="113" y="413"/>
                    <a:pt x="113" y="413"/>
                  </a:cubicBezTo>
                  <a:cubicBezTo>
                    <a:pt x="113" y="413"/>
                    <a:pt x="113" y="413"/>
                    <a:pt x="113" y="413"/>
                  </a:cubicBezTo>
                  <a:cubicBezTo>
                    <a:pt x="115" y="408"/>
                    <a:pt x="117" y="403"/>
                    <a:pt x="119" y="399"/>
                  </a:cubicBezTo>
                  <a:cubicBezTo>
                    <a:pt x="134" y="359"/>
                    <a:pt x="141" y="317"/>
                    <a:pt x="139" y="275"/>
                  </a:cubicBezTo>
                  <a:cubicBezTo>
                    <a:pt x="139" y="275"/>
                    <a:pt x="139" y="275"/>
                    <a:pt x="139" y="275"/>
                  </a:cubicBezTo>
                  <a:cubicBezTo>
                    <a:pt x="139" y="237"/>
                    <a:pt x="154" y="203"/>
                    <a:pt x="179" y="179"/>
                  </a:cubicBezTo>
                  <a:cubicBezTo>
                    <a:pt x="200" y="157"/>
                    <a:pt x="229" y="142"/>
                    <a:pt x="262" y="139"/>
                  </a:cubicBezTo>
                  <a:cubicBezTo>
                    <a:pt x="271" y="138"/>
                    <a:pt x="280" y="139"/>
                    <a:pt x="290" y="139"/>
                  </a:cubicBezTo>
                  <a:cubicBezTo>
                    <a:pt x="290" y="139"/>
                    <a:pt x="290" y="139"/>
                    <a:pt x="290" y="139"/>
                  </a:cubicBezTo>
                  <a:cubicBezTo>
                    <a:pt x="294" y="139"/>
                    <a:pt x="298" y="139"/>
                    <a:pt x="302" y="139"/>
                  </a:cubicBezTo>
                  <a:cubicBezTo>
                    <a:pt x="321" y="138"/>
                    <a:pt x="340" y="135"/>
                    <a:pt x="359" y="131"/>
                  </a:cubicBezTo>
                  <a:cubicBezTo>
                    <a:pt x="377" y="127"/>
                    <a:pt x="395" y="121"/>
                    <a:pt x="412" y="114"/>
                  </a:cubicBezTo>
                  <a:cubicBezTo>
                    <a:pt x="450" y="96"/>
                    <a:pt x="485" y="71"/>
                    <a:pt x="513" y="40"/>
                  </a:cubicBezTo>
                  <a:cubicBezTo>
                    <a:pt x="513" y="40"/>
                    <a:pt x="513" y="40"/>
                    <a:pt x="513" y="40"/>
                  </a:cubicBezTo>
                  <a:cubicBezTo>
                    <a:pt x="540" y="13"/>
                    <a:pt x="575" y="0"/>
                    <a:pt x="610" y="0"/>
                  </a:cubicBezTo>
                  <a:cubicBezTo>
                    <a:pt x="644" y="0"/>
                    <a:pt x="679" y="13"/>
                    <a:pt x="706" y="40"/>
                  </a:cubicBezTo>
                  <a:cubicBezTo>
                    <a:pt x="706" y="40"/>
                    <a:pt x="706" y="40"/>
                    <a:pt x="706" y="40"/>
                  </a:cubicBezTo>
                  <a:cubicBezTo>
                    <a:pt x="709" y="44"/>
                    <a:pt x="713" y="47"/>
                    <a:pt x="716" y="51"/>
                  </a:cubicBezTo>
                  <a:cubicBezTo>
                    <a:pt x="716" y="50"/>
                    <a:pt x="716" y="50"/>
                    <a:pt x="716" y="50"/>
                  </a:cubicBezTo>
                  <a:cubicBezTo>
                    <a:pt x="717" y="51"/>
                    <a:pt x="718" y="52"/>
                    <a:pt x="719" y="53"/>
                  </a:cubicBezTo>
                  <a:cubicBezTo>
                    <a:pt x="719" y="54"/>
                    <a:pt x="719" y="54"/>
                    <a:pt x="720" y="54"/>
                  </a:cubicBezTo>
                  <a:cubicBezTo>
                    <a:pt x="720" y="54"/>
                    <a:pt x="720" y="54"/>
                    <a:pt x="720" y="54"/>
                  </a:cubicBezTo>
                  <a:cubicBezTo>
                    <a:pt x="720" y="54"/>
                    <a:pt x="720" y="55"/>
                    <a:pt x="721" y="55"/>
                  </a:cubicBezTo>
                  <a:cubicBezTo>
                    <a:pt x="721" y="55"/>
                    <a:pt x="721" y="56"/>
                    <a:pt x="721" y="56"/>
                  </a:cubicBezTo>
                  <a:cubicBezTo>
                    <a:pt x="742" y="76"/>
                    <a:pt x="766" y="93"/>
                    <a:pt x="793" y="106"/>
                  </a:cubicBezTo>
                  <a:cubicBezTo>
                    <a:pt x="802" y="111"/>
                    <a:pt x="811" y="115"/>
                    <a:pt x="820" y="119"/>
                  </a:cubicBezTo>
                  <a:cubicBezTo>
                    <a:pt x="860" y="134"/>
                    <a:pt x="902" y="141"/>
                    <a:pt x="944" y="138"/>
                  </a:cubicBezTo>
                  <a:cubicBezTo>
                    <a:pt x="944" y="138"/>
                    <a:pt x="944" y="138"/>
                    <a:pt x="944" y="138"/>
                  </a:cubicBezTo>
                  <a:cubicBezTo>
                    <a:pt x="982" y="138"/>
                    <a:pt x="1016" y="154"/>
                    <a:pt x="1040" y="178"/>
                  </a:cubicBezTo>
                  <a:cubicBezTo>
                    <a:pt x="1065" y="203"/>
                    <a:pt x="1080" y="237"/>
                    <a:pt x="1080" y="275"/>
                  </a:cubicBezTo>
                  <a:cubicBezTo>
                    <a:pt x="1080" y="275"/>
                    <a:pt x="1080" y="275"/>
                    <a:pt x="1080" y="275"/>
                  </a:cubicBezTo>
                  <a:cubicBezTo>
                    <a:pt x="1080" y="288"/>
                    <a:pt x="1080" y="301"/>
                    <a:pt x="1081" y="315"/>
                  </a:cubicBezTo>
                  <a:cubicBezTo>
                    <a:pt x="1083" y="340"/>
                    <a:pt x="1088" y="365"/>
                    <a:pt x="1096" y="389"/>
                  </a:cubicBezTo>
                  <a:cubicBezTo>
                    <a:pt x="1097" y="389"/>
                    <a:pt x="1097" y="390"/>
                    <a:pt x="1097" y="390"/>
                  </a:cubicBezTo>
                  <a:cubicBezTo>
                    <a:pt x="1097" y="390"/>
                    <a:pt x="1097" y="391"/>
                    <a:pt x="1097" y="391"/>
                  </a:cubicBezTo>
                  <a:cubicBezTo>
                    <a:pt x="1097" y="391"/>
                    <a:pt x="1098" y="392"/>
                    <a:pt x="1098" y="392"/>
                  </a:cubicBezTo>
                  <a:cubicBezTo>
                    <a:pt x="1098" y="392"/>
                    <a:pt x="1098" y="392"/>
                    <a:pt x="1098" y="392"/>
                  </a:cubicBezTo>
                  <a:cubicBezTo>
                    <a:pt x="1100" y="399"/>
                    <a:pt x="1103" y="405"/>
                    <a:pt x="1105" y="411"/>
                  </a:cubicBezTo>
                  <a:cubicBezTo>
                    <a:pt x="1123" y="450"/>
                    <a:pt x="1148" y="485"/>
                    <a:pt x="1179" y="513"/>
                  </a:cubicBezTo>
                  <a:cubicBezTo>
                    <a:pt x="1179" y="513"/>
                    <a:pt x="1179" y="513"/>
                    <a:pt x="1179" y="513"/>
                  </a:cubicBezTo>
                  <a:cubicBezTo>
                    <a:pt x="1206" y="539"/>
                    <a:pt x="1219" y="574"/>
                    <a:pt x="1219" y="609"/>
                  </a:cubicBezTo>
                  <a:cubicBezTo>
                    <a:pt x="1219" y="644"/>
                    <a:pt x="1206" y="679"/>
                    <a:pt x="1179" y="706"/>
                  </a:cubicBezTo>
                  <a:cubicBezTo>
                    <a:pt x="1179" y="706"/>
                    <a:pt x="1179" y="706"/>
                    <a:pt x="1179" y="706"/>
                  </a:cubicBezTo>
                  <a:cubicBezTo>
                    <a:pt x="1175" y="709"/>
                    <a:pt x="1172" y="712"/>
                    <a:pt x="1168" y="716"/>
                  </a:cubicBezTo>
                  <a:cubicBezTo>
                    <a:pt x="1168" y="716"/>
                    <a:pt x="1168" y="716"/>
                    <a:pt x="1168" y="716"/>
                  </a:cubicBezTo>
                  <a:cubicBezTo>
                    <a:pt x="1168" y="717"/>
                    <a:pt x="1167" y="717"/>
                    <a:pt x="1166" y="718"/>
                  </a:cubicBezTo>
                  <a:cubicBezTo>
                    <a:pt x="1146" y="738"/>
                    <a:pt x="1129" y="761"/>
                    <a:pt x="1116" y="786"/>
                  </a:cubicBezTo>
                  <a:cubicBezTo>
                    <a:pt x="1110" y="797"/>
                    <a:pt x="1105" y="808"/>
                    <a:pt x="1100" y="820"/>
                  </a:cubicBezTo>
                  <a:cubicBezTo>
                    <a:pt x="1085" y="859"/>
                    <a:pt x="1078" y="902"/>
                    <a:pt x="1081" y="944"/>
                  </a:cubicBezTo>
                  <a:cubicBezTo>
                    <a:pt x="1081" y="944"/>
                    <a:pt x="1081" y="944"/>
                    <a:pt x="1081" y="944"/>
                  </a:cubicBezTo>
                  <a:cubicBezTo>
                    <a:pt x="1081" y="981"/>
                    <a:pt x="1065" y="1015"/>
                    <a:pt x="1041" y="1040"/>
                  </a:cubicBezTo>
                  <a:cubicBezTo>
                    <a:pt x="1016" y="1065"/>
                    <a:pt x="982" y="1080"/>
                    <a:pt x="944" y="1080"/>
                  </a:cubicBezTo>
                  <a:cubicBezTo>
                    <a:pt x="944" y="1080"/>
                    <a:pt x="944" y="1080"/>
                    <a:pt x="944" y="1080"/>
                  </a:cubicBezTo>
                  <a:cubicBezTo>
                    <a:pt x="939" y="1080"/>
                    <a:pt x="934" y="1080"/>
                    <a:pt x="930" y="1080"/>
                  </a:cubicBezTo>
                  <a:cubicBezTo>
                    <a:pt x="930" y="1080"/>
                    <a:pt x="930" y="1080"/>
                    <a:pt x="930" y="1080"/>
                  </a:cubicBezTo>
                  <a:cubicBezTo>
                    <a:pt x="928" y="1080"/>
                    <a:pt x="925" y="1080"/>
                    <a:pt x="923" y="1080"/>
                  </a:cubicBezTo>
                  <a:cubicBezTo>
                    <a:pt x="923" y="1080"/>
                    <a:pt x="923" y="1080"/>
                    <a:pt x="922" y="1080"/>
                  </a:cubicBezTo>
                  <a:cubicBezTo>
                    <a:pt x="922" y="1080"/>
                    <a:pt x="922" y="1080"/>
                    <a:pt x="922" y="1080"/>
                  </a:cubicBezTo>
                  <a:cubicBezTo>
                    <a:pt x="922" y="1080"/>
                    <a:pt x="921" y="1080"/>
                    <a:pt x="921" y="1080"/>
                  </a:cubicBezTo>
                  <a:cubicBezTo>
                    <a:pt x="921" y="1080"/>
                    <a:pt x="921" y="1080"/>
                    <a:pt x="921" y="1080"/>
                  </a:cubicBezTo>
                  <a:cubicBezTo>
                    <a:pt x="920" y="1080"/>
                    <a:pt x="920" y="1080"/>
                    <a:pt x="919" y="1080"/>
                  </a:cubicBezTo>
                  <a:cubicBezTo>
                    <a:pt x="919" y="1080"/>
                    <a:pt x="919" y="1080"/>
                    <a:pt x="919" y="1080"/>
                  </a:cubicBezTo>
                  <a:cubicBezTo>
                    <a:pt x="889" y="1081"/>
                    <a:pt x="859" y="1086"/>
                    <a:pt x="830" y="1096"/>
                  </a:cubicBezTo>
                  <a:cubicBezTo>
                    <a:pt x="830" y="1096"/>
                    <a:pt x="830" y="1096"/>
                    <a:pt x="830" y="1096"/>
                  </a:cubicBezTo>
                  <a:cubicBezTo>
                    <a:pt x="829" y="1096"/>
                    <a:pt x="829" y="1097"/>
                    <a:pt x="829" y="1097"/>
                  </a:cubicBezTo>
                  <a:cubicBezTo>
                    <a:pt x="829" y="1097"/>
                    <a:pt x="829" y="1097"/>
                    <a:pt x="829" y="1097"/>
                  </a:cubicBezTo>
                  <a:cubicBezTo>
                    <a:pt x="822" y="1099"/>
                    <a:pt x="815" y="1102"/>
                    <a:pt x="808" y="1105"/>
                  </a:cubicBezTo>
                  <a:cubicBezTo>
                    <a:pt x="769" y="1122"/>
                    <a:pt x="734" y="1148"/>
                    <a:pt x="706" y="1179"/>
                  </a:cubicBezTo>
                  <a:cubicBezTo>
                    <a:pt x="706" y="1179"/>
                    <a:pt x="706" y="1179"/>
                    <a:pt x="706" y="1179"/>
                  </a:cubicBezTo>
                  <a:cubicBezTo>
                    <a:pt x="680" y="1205"/>
                    <a:pt x="645" y="1219"/>
                    <a:pt x="610" y="1219"/>
                  </a:cubicBezTo>
                  <a:cubicBezTo>
                    <a:pt x="577" y="1219"/>
                    <a:pt x="544" y="1207"/>
                    <a:pt x="518" y="1183"/>
                  </a:cubicBezTo>
                  <a:cubicBezTo>
                    <a:pt x="506" y="1172"/>
                    <a:pt x="495" y="1160"/>
                    <a:pt x="482" y="1149"/>
                  </a:cubicBezTo>
                  <a:close/>
                  <a:moveTo>
                    <a:pt x="926" y="151"/>
                  </a:moveTo>
                  <a:cubicBezTo>
                    <a:pt x="926" y="151"/>
                    <a:pt x="926" y="151"/>
                    <a:pt x="926" y="151"/>
                  </a:cubicBezTo>
                  <a:cubicBezTo>
                    <a:pt x="887" y="152"/>
                    <a:pt x="850" y="145"/>
                    <a:pt x="816" y="131"/>
                  </a:cubicBezTo>
                  <a:cubicBezTo>
                    <a:pt x="806" y="127"/>
                    <a:pt x="795" y="123"/>
                    <a:pt x="785" y="117"/>
                  </a:cubicBezTo>
                  <a:cubicBezTo>
                    <a:pt x="761" y="105"/>
                    <a:pt x="739" y="90"/>
                    <a:pt x="719" y="71"/>
                  </a:cubicBezTo>
                  <a:cubicBezTo>
                    <a:pt x="719" y="71"/>
                    <a:pt x="719" y="70"/>
                    <a:pt x="718" y="70"/>
                  </a:cubicBezTo>
                  <a:cubicBezTo>
                    <a:pt x="718" y="70"/>
                    <a:pt x="718" y="70"/>
                    <a:pt x="718" y="70"/>
                  </a:cubicBezTo>
                  <a:cubicBezTo>
                    <a:pt x="712" y="64"/>
                    <a:pt x="705" y="58"/>
                    <a:pt x="699" y="51"/>
                  </a:cubicBezTo>
                  <a:cubicBezTo>
                    <a:pt x="675" y="26"/>
                    <a:pt x="642" y="14"/>
                    <a:pt x="610" y="14"/>
                  </a:cubicBezTo>
                  <a:cubicBezTo>
                    <a:pt x="577" y="14"/>
                    <a:pt x="544" y="26"/>
                    <a:pt x="520" y="51"/>
                  </a:cubicBezTo>
                  <a:cubicBezTo>
                    <a:pt x="520" y="51"/>
                    <a:pt x="520" y="51"/>
                    <a:pt x="520" y="51"/>
                  </a:cubicBezTo>
                  <a:cubicBezTo>
                    <a:pt x="517" y="55"/>
                    <a:pt x="513" y="58"/>
                    <a:pt x="510" y="62"/>
                  </a:cubicBezTo>
                  <a:cubicBezTo>
                    <a:pt x="510" y="62"/>
                    <a:pt x="510" y="62"/>
                    <a:pt x="510" y="62"/>
                  </a:cubicBezTo>
                  <a:cubicBezTo>
                    <a:pt x="479" y="92"/>
                    <a:pt x="444" y="115"/>
                    <a:pt x="406" y="130"/>
                  </a:cubicBezTo>
                  <a:cubicBezTo>
                    <a:pt x="406" y="130"/>
                    <a:pt x="406" y="130"/>
                    <a:pt x="406" y="130"/>
                  </a:cubicBezTo>
                  <a:cubicBezTo>
                    <a:pt x="406" y="130"/>
                    <a:pt x="406" y="130"/>
                    <a:pt x="405" y="130"/>
                  </a:cubicBezTo>
                  <a:cubicBezTo>
                    <a:pt x="391" y="136"/>
                    <a:pt x="375" y="141"/>
                    <a:pt x="360" y="145"/>
                  </a:cubicBezTo>
                  <a:cubicBezTo>
                    <a:pt x="341" y="149"/>
                    <a:pt x="321" y="151"/>
                    <a:pt x="302" y="151"/>
                  </a:cubicBezTo>
                  <a:cubicBezTo>
                    <a:pt x="289" y="152"/>
                    <a:pt x="276" y="150"/>
                    <a:pt x="263" y="152"/>
                  </a:cubicBezTo>
                  <a:cubicBezTo>
                    <a:pt x="234" y="155"/>
                    <a:pt x="208" y="169"/>
                    <a:pt x="189" y="188"/>
                  </a:cubicBezTo>
                  <a:cubicBezTo>
                    <a:pt x="166" y="211"/>
                    <a:pt x="151" y="243"/>
                    <a:pt x="151" y="278"/>
                  </a:cubicBezTo>
                  <a:cubicBezTo>
                    <a:pt x="152" y="283"/>
                    <a:pt x="152" y="288"/>
                    <a:pt x="152" y="293"/>
                  </a:cubicBezTo>
                  <a:cubicBezTo>
                    <a:pt x="152" y="293"/>
                    <a:pt x="152" y="293"/>
                    <a:pt x="152" y="293"/>
                  </a:cubicBezTo>
                  <a:cubicBezTo>
                    <a:pt x="152" y="337"/>
                    <a:pt x="143" y="379"/>
                    <a:pt x="126" y="417"/>
                  </a:cubicBezTo>
                  <a:cubicBezTo>
                    <a:pt x="125" y="419"/>
                    <a:pt x="124" y="421"/>
                    <a:pt x="123" y="423"/>
                  </a:cubicBezTo>
                  <a:cubicBezTo>
                    <a:pt x="123" y="423"/>
                    <a:pt x="123" y="423"/>
                    <a:pt x="123" y="423"/>
                  </a:cubicBezTo>
                  <a:cubicBezTo>
                    <a:pt x="123" y="424"/>
                    <a:pt x="123" y="424"/>
                    <a:pt x="123" y="424"/>
                  </a:cubicBezTo>
                  <a:cubicBezTo>
                    <a:pt x="109" y="452"/>
                    <a:pt x="92" y="478"/>
                    <a:pt x="70" y="502"/>
                  </a:cubicBezTo>
                  <a:cubicBezTo>
                    <a:pt x="70" y="502"/>
                    <a:pt x="69" y="502"/>
                    <a:pt x="69" y="502"/>
                  </a:cubicBezTo>
                  <a:cubicBezTo>
                    <a:pt x="69" y="502"/>
                    <a:pt x="69" y="502"/>
                    <a:pt x="69" y="502"/>
                  </a:cubicBezTo>
                  <a:cubicBezTo>
                    <a:pt x="69" y="503"/>
                    <a:pt x="68" y="503"/>
                    <a:pt x="68" y="503"/>
                  </a:cubicBezTo>
                  <a:cubicBezTo>
                    <a:pt x="68" y="504"/>
                    <a:pt x="68" y="504"/>
                    <a:pt x="68" y="504"/>
                  </a:cubicBezTo>
                  <a:cubicBezTo>
                    <a:pt x="68" y="504"/>
                    <a:pt x="67" y="504"/>
                    <a:pt x="67" y="504"/>
                  </a:cubicBezTo>
                  <a:cubicBezTo>
                    <a:pt x="62" y="510"/>
                    <a:pt x="57" y="515"/>
                    <a:pt x="51" y="520"/>
                  </a:cubicBezTo>
                  <a:cubicBezTo>
                    <a:pt x="27" y="544"/>
                    <a:pt x="14" y="577"/>
                    <a:pt x="14" y="609"/>
                  </a:cubicBezTo>
                  <a:cubicBezTo>
                    <a:pt x="14" y="642"/>
                    <a:pt x="27" y="675"/>
                    <a:pt x="52" y="699"/>
                  </a:cubicBezTo>
                  <a:cubicBezTo>
                    <a:pt x="51" y="699"/>
                    <a:pt x="51" y="699"/>
                    <a:pt x="51" y="699"/>
                  </a:cubicBezTo>
                  <a:cubicBezTo>
                    <a:pt x="55" y="702"/>
                    <a:pt x="59" y="706"/>
                    <a:pt x="62" y="709"/>
                  </a:cubicBezTo>
                  <a:cubicBezTo>
                    <a:pt x="62" y="709"/>
                    <a:pt x="62" y="709"/>
                    <a:pt x="62" y="709"/>
                  </a:cubicBezTo>
                  <a:cubicBezTo>
                    <a:pt x="93" y="740"/>
                    <a:pt x="116" y="775"/>
                    <a:pt x="131" y="813"/>
                  </a:cubicBezTo>
                  <a:cubicBezTo>
                    <a:pt x="131" y="813"/>
                    <a:pt x="131" y="813"/>
                    <a:pt x="131" y="813"/>
                  </a:cubicBezTo>
                  <a:cubicBezTo>
                    <a:pt x="131" y="813"/>
                    <a:pt x="131" y="814"/>
                    <a:pt x="131" y="814"/>
                  </a:cubicBezTo>
                  <a:cubicBezTo>
                    <a:pt x="143" y="845"/>
                    <a:pt x="150" y="879"/>
                    <a:pt x="152" y="914"/>
                  </a:cubicBezTo>
                  <a:cubicBezTo>
                    <a:pt x="152" y="915"/>
                    <a:pt x="152" y="915"/>
                    <a:pt x="152" y="915"/>
                  </a:cubicBezTo>
                  <a:cubicBezTo>
                    <a:pt x="152" y="916"/>
                    <a:pt x="152" y="916"/>
                    <a:pt x="152" y="916"/>
                  </a:cubicBezTo>
                  <a:cubicBezTo>
                    <a:pt x="152" y="916"/>
                    <a:pt x="152" y="916"/>
                    <a:pt x="152" y="917"/>
                  </a:cubicBezTo>
                  <a:cubicBezTo>
                    <a:pt x="152" y="925"/>
                    <a:pt x="152" y="933"/>
                    <a:pt x="151" y="941"/>
                  </a:cubicBezTo>
                  <a:cubicBezTo>
                    <a:pt x="151" y="976"/>
                    <a:pt x="166" y="1007"/>
                    <a:pt x="189" y="1030"/>
                  </a:cubicBezTo>
                  <a:cubicBezTo>
                    <a:pt x="212" y="1053"/>
                    <a:pt x="243" y="1068"/>
                    <a:pt x="278" y="1068"/>
                  </a:cubicBezTo>
                  <a:cubicBezTo>
                    <a:pt x="283" y="1067"/>
                    <a:pt x="288" y="1067"/>
                    <a:pt x="293" y="1067"/>
                  </a:cubicBezTo>
                  <a:cubicBezTo>
                    <a:pt x="293" y="1067"/>
                    <a:pt x="293" y="1067"/>
                    <a:pt x="293" y="1067"/>
                  </a:cubicBezTo>
                  <a:cubicBezTo>
                    <a:pt x="337" y="1067"/>
                    <a:pt x="379" y="1076"/>
                    <a:pt x="417" y="1093"/>
                  </a:cubicBezTo>
                  <a:cubicBezTo>
                    <a:pt x="419" y="1094"/>
                    <a:pt x="421" y="1095"/>
                    <a:pt x="423" y="1096"/>
                  </a:cubicBezTo>
                  <a:cubicBezTo>
                    <a:pt x="424" y="1096"/>
                    <a:pt x="424" y="1096"/>
                    <a:pt x="424" y="1096"/>
                  </a:cubicBezTo>
                  <a:cubicBezTo>
                    <a:pt x="424" y="1096"/>
                    <a:pt x="424" y="1096"/>
                    <a:pt x="424" y="1096"/>
                  </a:cubicBezTo>
                  <a:cubicBezTo>
                    <a:pt x="447" y="1107"/>
                    <a:pt x="468" y="1120"/>
                    <a:pt x="488" y="1137"/>
                  </a:cubicBezTo>
                  <a:cubicBezTo>
                    <a:pt x="499" y="1146"/>
                    <a:pt x="510" y="1157"/>
                    <a:pt x="520" y="1168"/>
                  </a:cubicBezTo>
                  <a:cubicBezTo>
                    <a:pt x="545" y="1192"/>
                    <a:pt x="577" y="1205"/>
                    <a:pt x="610" y="1205"/>
                  </a:cubicBezTo>
                  <a:cubicBezTo>
                    <a:pt x="642" y="1205"/>
                    <a:pt x="675" y="1192"/>
                    <a:pt x="700" y="1167"/>
                  </a:cubicBezTo>
                  <a:cubicBezTo>
                    <a:pt x="700" y="1168"/>
                    <a:pt x="700" y="1168"/>
                    <a:pt x="700" y="1168"/>
                  </a:cubicBezTo>
                  <a:cubicBezTo>
                    <a:pt x="703" y="1164"/>
                    <a:pt x="706" y="1160"/>
                    <a:pt x="710" y="1157"/>
                  </a:cubicBezTo>
                  <a:cubicBezTo>
                    <a:pt x="710" y="1157"/>
                    <a:pt x="710" y="1157"/>
                    <a:pt x="710" y="1157"/>
                  </a:cubicBezTo>
                  <a:cubicBezTo>
                    <a:pt x="741" y="1126"/>
                    <a:pt x="777" y="1102"/>
                    <a:pt x="815" y="1088"/>
                  </a:cubicBezTo>
                  <a:cubicBezTo>
                    <a:pt x="816" y="1087"/>
                    <a:pt x="816" y="1087"/>
                    <a:pt x="816" y="1087"/>
                  </a:cubicBezTo>
                  <a:cubicBezTo>
                    <a:pt x="816" y="1087"/>
                    <a:pt x="817" y="1087"/>
                    <a:pt x="817" y="1087"/>
                  </a:cubicBezTo>
                  <a:cubicBezTo>
                    <a:pt x="817" y="1087"/>
                    <a:pt x="817" y="1087"/>
                    <a:pt x="817" y="1087"/>
                  </a:cubicBezTo>
                  <a:cubicBezTo>
                    <a:pt x="848" y="1075"/>
                    <a:pt x="881" y="1068"/>
                    <a:pt x="915" y="1067"/>
                  </a:cubicBezTo>
                  <a:cubicBezTo>
                    <a:pt x="915" y="1067"/>
                    <a:pt x="916" y="1067"/>
                    <a:pt x="916" y="1067"/>
                  </a:cubicBezTo>
                  <a:cubicBezTo>
                    <a:pt x="916" y="1067"/>
                    <a:pt x="917" y="1067"/>
                    <a:pt x="917" y="1067"/>
                  </a:cubicBezTo>
                  <a:cubicBezTo>
                    <a:pt x="917" y="1067"/>
                    <a:pt x="918" y="1067"/>
                    <a:pt x="918" y="1067"/>
                  </a:cubicBezTo>
                  <a:cubicBezTo>
                    <a:pt x="918" y="1067"/>
                    <a:pt x="919" y="1067"/>
                    <a:pt x="919" y="1067"/>
                  </a:cubicBezTo>
                  <a:cubicBezTo>
                    <a:pt x="926" y="1067"/>
                    <a:pt x="934" y="1067"/>
                    <a:pt x="941" y="1068"/>
                  </a:cubicBezTo>
                  <a:cubicBezTo>
                    <a:pt x="976" y="1068"/>
                    <a:pt x="1008" y="1053"/>
                    <a:pt x="1031" y="1030"/>
                  </a:cubicBezTo>
                  <a:cubicBezTo>
                    <a:pt x="1054" y="1007"/>
                    <a:pt x="1068" y="975"/>
                    <a:pt x="1068" y="941"/>
                  </a:cubicBezTo>
                  <a:cubicBezTo>
                    <a:pt x="1068" y="936"/>
                    <a:pt x="1068" y="931"/>
                    <a:pt x="1068" y="926"/>
                  </a:cubicBezTo>
                  <a:cubicBezTo>
                    <a:pt x="1067" y="926"/>
                    <a:pt x="1067" y="926"/>
                    <a:pt x="1067" y="926"/>
                  </a:cubicBezTo>
                  <a:cubicBezTo>
                    <a:pt x="1067" y="882"/>
                    <a:pt x="1077" y="840"/>
                    <a:pt x="1093" y="802"/>
                  </a:cubicBezTo>
                  <a:cubicBezTo>
                    <a:pt x="1097" y="793"/>
                    <a:pt x="1102" y="784"/>
                    <a:pt x="1107" y="775"/>
                  </a:cubicBezTo>
                  <a:cubicBezTo>
                    <a:pt x="1119" y="754"/>
                    <a:pt x="1133" y="735"/>
                    <a:pt x="1149" y="718"/>
                  </a:cubicBezTo>
                  <a:cubicBezTo>
                    <a:pt x="1149" y="717"/>
                    <a:pt x="1149" y="717"/>
                    <a:pt x="1150" y="717"/>
                  </a:cubicBezTo>
                  <a:cubicBezTo>
                    <a:pt x="1150" y="717"/>
                    <a:pt x="1150" y="717"/>
                    <a:pt x="1150" y="717"/>
                  </a:cubicBezTo>
                  <a:cubicBezTo>
                    <a:pt x="1150" y="717"/>
                    <a:pt x="1150" y="717"/>
                    <a:pt x="1150" y="716"/>
                  </a:cubicBezTo>
                  <a:cubicBezTo>
                    <a:pt x="1156" y="710"/>
                    <a:pt x="1162" y="705"/>
                    <a:pt x="1168" y="699"/>
                  </a:cubicBezTo>
                  <a:cubicBezTo>
                    <a:pt x="1193" y="674"/>
                    <a:pt x="1205" y="642"/>
                    <a:pt x="1205" y="609"/>
                  </a:cubicBezTo>
                  <a:cubicBezTo>
                    <a:pt x="1205" y="577"/>
                    <a:pt x="1193" y="544"/>
                    <a:pt x="1168" y="519"/>
                  </a:cubicBezTo>
                  <a:cubicBezTo>
                    <a:pt x="1168" y="519"/>
                    <a:pt x="1168" y="519"/>
                    <a:pt x="1168" y="519"/>
                  </a:cubicBezTo>
                  <a:cubicBezTo>
                    <a:pt x="1164" y="516"/>
                    <a:pt x="1161" y="513"/>
                    <a:pt x="1157" y="509"/>
                  </a:cubicBezTo>
                  <a:cubicBezTo>
                    <a:pt x="1157" y="509"/>
                    <a:pt x="1157" y="509"/>
                    <a:pt x="1157" y="509"/>
                  </a:cubicBezTo>
                  <a:cubicBezTo>
                    <a:pt x="1127" y="479"/>
                    <a:pt x="1104" y="444"/>
                    <a:pt x="1089" y="406"/>
                  </a:cubicBezTo>
                  <a:cubicBezTo>
                    <a:pt x="1089" y="406"/>
                    <a:pt x="1089" y="405"/>
                    <a:pt x="1089" y="405"/>
                  </a:cubicBezTo>
                  <a:cubicBezTo>
                    <a:pt x="1089" y="405"/>
                    <a:pt x="1089" y="405"/>
                    <a:pt x="1089" y="405"/>
                  </a:cubicBezTo>
                  <a:cubicBezTo>
                    <a:pt x="1078" y="378"/>
                    <a:pt x="1071" y="349"/>
                    <a:pt x="1068" y="319"/>
                  </a:cubicBezTo>
                  <a:cubicBezTo>
                    <a:pt x="1067" y="305"/>
                    <a:pt x="1067" y="292"/>
                    <a:pt x="1068" y="278"/>
                  </a:cubicBezTo>
                  <a:cubicBezTo>
                    <a:pt x="1068" y="243"/>
                    <a:pt x="1054" y="211"/>
                    <a:pt x="1031" y="188"/>
                  </a:cubicBezTo>
                  <a:cubicBezTo>
                    <a:pt x="1008" y="165"/>
                    <a:pt x="976" y="151"/>
                    <a:pt x="941" y="151"/>
                  </a:cubicBezTo>
                  <a:cubicBezTo>
                    <a:pt x="936" y="151"/>
                    <a:pt x="931" y="151"/>
                    <a:pt x="926" y="1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8" name="Oval 7"/>
            <p:cNvSpPr>
              <a:spLocks noChangeArrowheads="1"/>
            </p:cNvSpPr>
            <p:nvPr/>
          </p:nvSpPr>
          <p:spPr bwMode="auto">
            <a:xfrm>
              <a:off x="5559425" y="2573338"/>
              <a:ext cx="209550" cy="209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 name="Freeform 8"/>
            <p:cNvSpPr>
              <a:spLocks noEditPoints="1"/>
            </p:cNvSpPr>
            <p:nvPr/>
          </p:nvSpPr>
          <p:spPr bwMode="auto">
            <a:xfrm>
              <a:off x="5326063" y="2333625"/>
              <a:ext cx="263525" cy="288925"/>
            </a:xfrm>
            <a:custGeom>
              <a:avLst/>
              <a:gdLst>
                <a:gd name="T0" fmla="*/ 44 w 97"/>
                <a:gd name="T1" fmla="*/ 91 h 106"/>
                <a:gd name="T2" fmla="*/ 49 w 97"/>
                <a:gd name="T3" fmla="*/ 74 h 106"/>
                <a:gd name="T4" fmla="*/ 43 w 97"/>
                <a:gd name="T5" fmla="*/ 85 h 106"/>
                <a:gd name="T6" fmla="*/ 48 w 97"/>
                <a:gd name="T7" fmla="*/ 78 h 106"/>
                <a:gd name="T8" fmla="*/ 77 w 97"/>
                <a:gd name="T9" fmla="*/ 55 h 106"/>
                <a:gd name="T10" fmla="*/ 31 w 97"/>
                <a:gd name="T11" fmla="*/ 80 h 106"/>
                <a:gd name="T12" fmla="*/ 35 w 97"/>
                <a:gd name="T13" fmla="*/ 65 h 106"/>
                <a:gd name="T14" fmla="*/ 35 w 97"/>
                <a:gd name="T15" fmla="*/ 65 h 106"/>
                <a:gd name="T16" fmla="*/ 28 w 97"/>
                <a:gd name="T17" fmla="*/ 44 h 106"/>
                <a:gd name="T18" fmla="*/ 28 w 97"/>
                <a:gd name="T19" fmla="*/ 45 h 106"/>
                <a:gd name="T20" fmla="*/ 28 w 97"/>
                <a:gd name="T21" fmla="*/ 50 h 106"/>
                <a:gd name="T22" fmla="*/ 31 w 97"/>
                <a:gd name="T23" fmla="*/ 38 h 106"/>
                <a:gd name="T24" fmla="*/ 36 w 97"/>
                <a:gd name="T25" fmla="*/ 3 h 106"/>
                <a:gd name="T26" fmla="*/ 26 w 97"/>
                <a:gd name="T27" fmla="*/ 20 h 106"/>
                <a:gd name="T28" fmla="*/ 20 w 97"/>
                <a:gd name="T29" fmla="*/ 30 h 106"/>
                <a:gd name="T30" fmla="*/ 19 w 97"/>
                <a:gd name="T31" fmla="*/ 49 h 106"/>
                <a:gd name="T32" fmla="*/ 27 w 97"/>
                <a:gd name="T33" fmla="*/ 38 h 106"/>
                <a:gd name="T34" fmla="*/ 34 w 97"/>
                <a:gd name="T35" fmla="*/ 29 h 106"/>
                <a:gd name="T36" fmla="*/ 38 w 97"/>
                <a:gd name="T37" fmla="*/ 45 h 106"/>
                <a:gd name="T38" fmla="*/ 30 w 97"/>
                <a:gd name="T39" fmla="*/ 62 h 106"/>
                <a:gd name="T40" fmla="*/ 43 w 97"/>
                <a:gd name="T41" fmla="*/ 59 h 106"/>
                <a:gd name="T42" fmla="*/ 39 w 97"/>
                <a:gd name="T43" fmla="*/ 73 h 106"/>
                <a:gd name="T44" fmla="*/ 35 w 97"/>
                <a:gd name="T45" fmla="*/ 85 h 106"/>
                <a:gd name="T46" fmla="*/ 39 w 97"/>
                <a:gd name="T47" fmla="*/ 83 h 106"/>
                <a:gd name="T48" fmla="*/ 45 w 97"/>
                <a:gd name="T49" fmla="*/ 73 h 106"/>
                <a:gd name="T50" fmla="*/ 59 w 97"/>
                <a:gd name="T51" fmla="*/ 72 h 106"/>
                <a:gd name="T52" fmla="*/ 56 w 97"/>
                <a:gd name="T53" fmla="*/ 85 h 106"/>
                <a:gd name="T54" fmla="*/ 55 w 97"/>
                <a:gd name="T55" fmla="*/ 97 h 106"/>
                <a:gd name="T56" fmla="*/ 66 w 97"/>
                <a:gd name="T57" fmla="*/ 97 h 106"/>
                <a:gd name="T58" fmla="*/ 76 w 97"/>
                <a:gd name="T59" fmla="*/ 90 h 106"/>
                <a:gd name="T60" fmla="*/ 86 w 97"/>
                <a:gd name="T61" fmla="*/ 79 h 106"/>
                <a:gd name="T62" fmla="*/ 81 w 97"/>
                <a:gd name="T63" fmla="*/ 65 h 106"/>
                <a:gd name="T64" fmla="*/ 73 w 97"/>
                <a:gd name="T65" fmla="*/ 53 h 106"/>
                <a:gd name="T66" fmla="*/ 79 w 97"/>
                <a:gd name="T67" fmla="*/ 58 h 106"/>
                <a:gd name="T68" fmla="*/ 84 w 97"/>
                <a:gd name="T69" fmla="*/ 64 h 106"/>
                <a:gd name="T70" fmla="*/ 91 w 97"/>
                <a:gd name="T71" fmla="*/ 71 h 106"/>
                <a:gd name="T72" fmla="*/ 96 w 97"/>
                <a:gd name="T73" fmla="*/ 80 h 106"/>
                <a:gd name="T74" fmla="*/ 84 w 97"/>
                <a:gd name="T75" fmla="*/ 91 h 106"/>
                <a:gd name="T76" fmla="*/ 73 w 97"/>
                <a:gd name="T77" fmla="*/ 98 h 106"/>
                <a:gd name="T78" fmla="*/ 57 w 97"/>
                <a:gd name="T79" fmla="*/ 106 h 106"/>
                <a:gd name="T80" fmla="*/ 46 w 97"/>
                <a:gd name="T81" fmla="*/ 97 h 106"/>
                <a:gd name="T82" fmla="*/ 39 w 97"/>
                <a:gd name="T83" fmla="*/ 97 h 106"/>
                <a:gd name="T84" fmla="*/ 30 w 97"/>
                <a:gd name="T85" fmla="*/ 97 h 106"/>
                <a:gd name="T86" fmla="*/ 31 w 97"/>
                <a:gd name="T87" fmla="*/ 84 h 106"/>
                <a:gd name="T88" fmla="*/ 26 w 97"/>
                <a:gd name="T89" fmla="*/ 73 h 106"/>
                <a:gd name="T90" fmla="*/ 19 w 97"/>
                <a:gd name="T91" fmla="*/ 76 h 106"/>
                <a:gd name="T92" fmla="*/ 7 w 97"/>
                <a:gd name="T93" fmla="*/ 87 h 106"/>
                <a:gd name="T94" fmla="*/ 6 w 97"/>
                <a:gd name="T95" fmla="*/ 77 h 106"/>
                <a:gd name="T96" fmla="*/ 17 w 97"/>
                <a:gd name="T97" fmla="*/ 57 h 106"/>
                <a:gd name="T98" fmla="*/ 10 w 97"/>
                <a:gd name="T99" fmla="*/ 46 h 106"/>
                <a:gd name="T100" fmla="*/ 9 w 97"/>
                <a:gd name="T101" fmla="*/ 33 h 106"/>
                <a:gd name="T102" fmla="*/ 0 w 97"/>
                <a:gd name="T103" fmla="*/ 33 h 106"/>
                <a:gd name="T104" fmla="*/ 14 w 97"/>
                <a:gd name="T105"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106">
                  <a:moveTo>
                    <a:pt x="44" y="91"/>
                  </a:moveTo>
                  <a:cubicBezTo>
                    <a:pt x="44" y="93"/>
                    <a:pt x="44" y="93"/>
                    <a:pt x="45" y="94"/>
                  </a:cubicBezTo>
                  <a:cubicBezTo>
                    <a:pt x="45" y="94"/>
                    <a:pt x="46" y="94"/>
                    <a:pt x="46" y="94"/>
                  </a:cubicBezTo>
                  <a:cubicBezTo>
                    <a:pt x="46" y="93"/>
                    <a:pt x="46" y="93"/>
                    <a:pt x="47" y="93"/>
                  </a:cubicBezTo>
                  <a:cubicBezTo>
                    <a:pt x="47" y="92"/>
                    <a:pt x="46" y="91"/>
                    <a:pt x="45" y="91"/>
                  </a:cubicBezTo>
                  <a:cubicBezTo>
                    <a:pt x="45" y="91"/>
                    <a:pt x="44" y="91"/>
                    <a:pt x="44" y="91"/>
                  </a:cubicBezTo>
                  <a:close/>
                  <a:moveTo>
                    <a:pt x="79" y="56"/>
                  </a:moveTo>
                  <a:cubicBezTo>
                    <a:pt x="79" y="56"/>
                    <a:pt x="79" y="56"/>
                    <a:pt x="80" y="56"/>
                  </a:cubicBezTo>
                  <a:cubicBezTo>
                    <a:pt x="80" y="55"/>
                    <a:pt x="81" y="56"/>
                    <a:pt x="81" y="57"/>
                  </a:cubicBezTo>
                  <a:cubicBezTo>
                    <a:pt x="80" y="57"/>
                    <a:pt x="80" y="57"/>
                    <a:pt x="79" y="57"/>
                  </a:cubicBezTo>
                  <a:cubicBezTo>
                    <a:pt x="79" y="57"/>
                    <a:pt x="79" y="56"/>
                    <a:pt x="79" y="56"/>
                  </a:cubicBezTo>
                  <a:close/>
                  <a:moveTo>
                    <a:pt x="49" y="74"/>
                  </a:moveTo>
                  <a:cubicBezTo>
                    <a:pt x="48" y="74"/>
                    <a:pt x="48" y="75"/>
                    <a:pt x="47" y="76"/>
                  </a:cubicBezTo>
                  <a:cubicBezTo>
                    <a:pt x="47" y="77"/>
                    <a:pt x="47" y="78"/>
                    <a:pt x="47" y="78"/>
                  </a:cubicBezTo>
                  <a:cubicBezTo>
                    <a:pt x="47" y="79"/>
                    <a:pt x="46" y="80"/>
                    <a:pt x="46" y="81"/>
                  </a:cubicBezTo>
                  <a:cubicBezTo>
                    <a:pt x="46" y="82"/>
                    <a:pt x="45" y="82"/>
                    <a:pt x="45" y="83"/>
                  </a:cubicBezTo>
                  <a:cubicBezTo>
                    <a:pt x="44" y="84"/>
                    <a:pt x="44" y="84"/>
                    <a:pt x="44" y="84"/>
                  </a:cubicBezTo>
                  <a:cubicBezTo>
                    <a:pt x="44" y="85"/>
                    <a:pt x="43" y="85"/>
                    <a:pt x="43" y="85"/>
                  </a:cubicBezTo>
                  <a:cubicBezTo>
                    <a:pt x="43" y="86"/>
                    <a:pt x="43" y="86"/>
                    <a:pt x="42" y="86"/>
                  </a:cubicBezTo>
                  <a:cubicBezTo>
                    <a:pt x="42" y="87"/>
                    <a:pt x="41" y="87"/>
                    <a:pt x="42" y="88"/>
                  </a:cubicBezTo>
                  <a:cubicBezTo>
                    <a:pt x="43" y="88"/>
                    <a:pt x="44" y="87"/>
                    <a:pt x="44" y="87"/>
                  </a:cubicBezTo>
                  <a:cubicBezTo>
                    <a:pt x="45" y="87"/>
                    <a:pt x="47" y="87"/>
                    <a:pt x="47" y="86"/>
                  </a:cubicBezTo>
                  <a:cubicBezTo>
                    <a:pt x="48" y="86"/>
                    <a:pt x="49" y="81"/>
                    <a:pt x="49" y="80"/>
                  </a:cubicBezTo>
                  <a:cubicBezTo>
                    <a:pt x="49" y="80"/>
                    <a:pt x="48" y="79"/>
                    <a:pt x="48" y="78"/>
                  </a:cubicBezTo>
                  <a:cubicBezTo>
                    <a:pt x="48" y="77"/>
                    <a:pt x="49" y="77"/>
                    <a:pt x="49" y="76"/>
                  </a:cubicBezTo>
                  <a:cubicBezTo>
                    <a:pt x="49" y="76"/>
                    <a:pt x="49" y="75"/>
                    <a:pt x="50" y="75"/>
                  </a:cubicBezTo>
                  <a:cubicBezTo>
                    <a:pt x="50" y="75"/>
                    <a:pt x="50" y="73"/>
                    <a:pt x="49" y="73"/>
                  </a:cubicBezTo>
                  <a:cubicBezTo>
                    <a:pt x="49" y="73"/>
                    <a:pt x="49" y="73"/>
                    <a:pt x="49" y="74"/>
                  </a:cubicBezTo>
                  <a:close/>
                  <a:moveTo>
                    <a:pt x="76" y="54"/>
                  </a:moveTo>
                  <a:cubicBezTo>
                    <a:pt x="77" y="54"/>
                    <a:pt x="77" y="54"/>
                    <a:pt x="77" y="55"/>
                  </a:cubicBezTo>
                  <a:cubicBezTo>
                    <a:pt x="77" y="55"/>
                    <a:pt x="77" y="55"/>
                    <a:pt x="77" y="55"/>
                  </a:cubicBezTo>
                  <a:cubicBezTo>
                    <a:pt x="76" y="55"/>
                    <a:pt x="76" y="54"/>
                    <a:pt x="76" y="54"/>
                  </a:cubicBezTo>
                  <a:cubicBezTo>
                    <a:pt x="76" y="54"/>
                    <a:pt x="76" y="54"/>
                    <a:pt x="76" y="54"/>
                  </a:cubicBezTo>
                  <a:close/>
                  <a:moveTo>
                    <a:pt x="28" y="77"/>
                  </a:moveTo>
                  <a:cubicBezTo>
                    <a:pt x="28" y="78"/>
                    <a:pt x="27" y="80"/>
                    <a:pt x="27" y="81"/>
                  </a:cubicBezTo>
                  <a:cubicBezTo>
                    <a:pt x="27" y="82"/>
                    <a:pt x="30" y="81"/>
                    <a:pt x="31" y="80"/>
                  </a:cubicBezTo>
                  <a:cubicBezTo>
                    <a:pt x="31" y="80"/>
                    <a:pt x="32" y="79"/>
                    <a:pt x="32" y="79"/>
                  </a:cubicBezTo>
                  <a:cubicBezTo>
                    <a:pt x="32" y="79"/>
                    <a:pt x="32" y="78"/>
                    <a:pt x="32" y="78"/>
                  </a:cubicBezTo>
                  <a:cubicBezTo>
                    <a:pt x="32" y="78"/>
                    <a:pt x="31" y="78"/>
                    <a:pt x="31" y="78"/>
                  </a:cubicBezTo>
                  <a:cubicBezTo>
                    <a:pt x="30" y="78"/>
                    <a:pt x="29" y="77"/>
                    <a:pt x="29" y="77"/>
                  </a:cubicBezTo>
                  <a:cubicBezTo>
                    <a:pt x="28" y="77"/>
                    <a:pt x="28" y="77"/>
                    <a:pt x="28" y="77"/>
                  </a:cubicBezTo>
                  <a:close/>
                  <a:moveTo>
                    <a:pt x="35" y="65"/>
                  </a:moveTo>
                  <a:cubicBezTo>
                    <a:pt x="34" y="66"/>
                    <a:pt x="33" y="69"/>
                    <a:pt x="34" y="70"/>
                  </a:cubicBezTo>
                  <a:cubicBezTo>
                    <a:pt x="34" y="71"/>
                    <a:pt x="35" y="71"/>
                    <a:pt x="35" y="71"/>
                  </a:cubicBezTo>
                  <a:cubicBezTo>
                    <a:pt x="35" y="71"/>
                    <a:pt x="36" y="70"/>
                    <a:pt x="36" y="70"/>
                  </a:cubicBezTo>
                  <a:cubicBezTo>
                    <a:pt x="36" y="69"/>
                    <a:pt x="36" y="68"/>
                    <a:pt x="36" y="68"/>
                  </a:cubicBezTo>
                  <a:cubicBezTo>
                    <a:pt x="37" y="67"/>
                    <a:pt x="38" y="66"/>
                    <a:pt x="37" y="65"/>
                  </a:cubicBezTo>
                  <a:cubicBezTo>
                    <a:pt x="37" y="63"/>
                    <a:pt x="35" y="64"/>
                    <a:pt x="35" y="65"/>
                  </a:cubicBezTo>
                  <a:close/>
                  <a:moveTo>
                    <a:pt x="31" y="38"/>
                  </a:moveTo>
                  <a:cubicBezTo>
                    <a:pt x="30" y="40"/>
                    <a:pt x="30" y="40"/>
                    <a:pt x="28" y="41"/>
                  </a:cubicBezTo>
                  <a:cubicBezTo>
                    <a:pt x="28" y="41"/>
                    <a:pt x="28" y="42"/>
                    <a:pt x="28" y="42"/>
                  </a:cubicBezTo>
                  <a:cubicBezTo>
                    <a:pt x="28" y="42"/>
                    <a:pt x="28" y="42"/>
                    <a:pt x="28" y="42"/>
                  </a:cubicBezTo>
                  <a:cubicBezTo>
                    <a:pt x="29" y="42"/>
                    <a:pt x="30" y="41"/>
                    <a:pt x="30" y="42"/>
                  </a:cubicBezTo>
                  <a:cubicBezTo>
                    <a:pt x="31" y="43"/>
                    <a:pt x="29" y="44"/>
                    <a:pt x="28" y="44"/>
                  </a:cubicBezTo>
                  <a:cubicBezTo>
                    <a:pt x="28" y="44"/>
                    <a:pt x="27" y="44"/>
                    <a:pt x="28" y="44"/>
                  </a:cubicBezTo>
                  <a:cubicBezTo>
                    <a:pt x="28" y="43"/>
                    <a:pt x="28" y="43"/>
                    <a:pt x="28" y="43"/>
                  </a:cubicBezTo>
                  <a:cubicBezTo>
                    <a:pt x="28" y="43"/>
                    <a:pt x="28" y="43"/>
                    <a:pt x="28" y="42"/>
                  </a:cubicBezTo>
                  <a:cubicBezTo>
                    <a:pt x="27" y="43"/>
                    <a:pt x="26" y="43"/>
                    <a:pt x="27" y="44"/>
                  </a:cubicBezTo>
                  <a:cubicBezTo>
                    <a:pt x="27" y="44"/>
                    <a:pt x="27" y="44"/>
                    <a:pt x="27" y="45"/>
                  </a:cubicBezTo>
                  <a:cubicBezTo>
                    <a:pt x="27" y="45"/>
                    <a:pt x="28" y="45"/>
                    <a:pt x="28" y="45"/>
                  </a:cubicBezTo>
                  <a:cubicBezTo>
                    <a:pt x="27" y="45"/>
                    <a:pt x="27" y="46"/>
                    <a:pt x="27" y="46"/>
                  </a:cubicBezTo>
                  <a:cubicBezTo>
                    <a:pt x="27" y="46"/>
                    <a:pt x="26" y="47"/>
                    <a:pt x="26" y="47"/>
                  </a:cubicBezTo>
                  <a:cubicBezTo>
                    <a:pt x="26" y="48"/>
                    <a:pt x="26" y="48"/>
                    <a:pt x="26" y="49"/>
                  </a:cubicBezTo>
                  <a:cubicBezTo>
                    <a:pt x="25" y="50"/>
                    <a:pt x="25" y="52"/>
                    <a:pt x="24" y="52"/>
                  </a:cubicBezTo>
                  <a:cubicBezTo>
                    <a:pt x="24" y="53"/>
                    <a:pt x="27" y="52"/>
                    <a:pt x="27" y="52"/>
                  </a:cubicBezTo>
                  <a:cubicBezTo>
                    <a:pt x="27" y="51"/>
                    <a:pt x="27" y="51"/>
                    <a:pt x="28" y="50"/>
                  </a:cubicBezTo>
                  <a:cubicBezTo>
                    <a:pt x="30" y="51"/>
                    <a:pt x="30" y="47"/>
                    <a:pt x="30" y="45"/>
                  </a:cubicBezTo>
                  <a:cubicBezTo>
                    <a:pt x="31" y="44"/>
                    <a:pt x="32" y="43"/>
                    <a:pt x="32" y="42"/>
                  </a:cubicBezTo>
                  <a:cubicBezTo>
                    <a:pt x="32" y="41"/>
                    <a:pt x="31" y="41"/>
                    <a:pt x="31" y="40"/>
                  </a:cubicBezTo>
                  <a:cubicBezTo>
                    <a:pt x="31" y="40"/>
                    <a:pt x="31" y="39"/>
                    <a:pt x="31" y="39"/>
                  </a:cubicBezTo>
                  <a:cubicBezTo>
                    <a:pt x="31" y="39"/>
                    <a:pt x="31" y="38"/>
                    <a:pt x="31" y="38"/>
                  </a:cubicBezTo>
                  <a:cubicBezTo>
                    <a:pt x="31" y="38"/>
                    <a:pt x="31" y="38"/>
                    <a:pt x="31" y="38"/>
                  </a:cubicBezTo>
                  <a:cubicBezTo>
                    <a:pt x="31" y="38"/>
                    <a:pt x="31" y="38"/>
                    <a:pt x="31" y="38"/>
                  </a:cubicBezTo>
                  <a:cubicBezTo>
                    <a:pt x="31" y="38"/>
                    <a:pt x="31" y="38"/>
                    <a:pt x="31" y="38"/>
                  </a:cubicBezTo>
                  <a:close/>
                  <a:moveTo>
                    <a:pt x="26" y="2"/>
                  </a:moveTo>
                  <a:cubicBezTo>
                    <a:pt x="27" y="1"/>
                    <a:pt x="28" y="1"/>
                    <a:pt x="29" y="0"/>
                  </a:cubicBezTo>
                  <a:cubicBezTo>
                    <a:pt x="30" y="0"/>
                    <a:pt x="34" y="0"/>
                    <a:pt x="34" y="1"/>
                  </a:cubicBezTo>
                  <a:cubicBezTo>
                    <a:pt x="35" y="1"/>
                    <a:pt x="36" y="2"/>
                    <a:pt x="36" y="3"/>
                  </a:cubicBezTo>
                  <a:cubicBezTo>
                    <a:pt x="36" y="4"/>
                    <a:pt x="35" y="4"/>
                    <a:pt x="35" y="4"/>
                  </a:cubicBezTo>
                  <a:cubicBezTo>
                    <a:pt x="34" y="7"/>
                    <a:pt x="32" y="8"/>
                    <a:pt x="31" y="11"/>
                  </a:cubicBezTo>
                  <a:cubicBezTo>
                    <a:pt x="31" y="11"/>
                    <a:pt x="30" y="12"/>
                    <a:pt x="30" y="13"/>
                  </a:cubicBezTo>
                  <a:cubicBezTo>
                    <a:pt x="29" y="14"/>
                    <a:pt x="29" y="14"/>
                    <a:pt x="29" y="14"/>
                  </a:cubicBezTo>
                  <a:cubicBezTo>
                    <a:pt x="28" y="15"/>
                    <a:pt x="28" y="16"/>
                    <a:pt x="28" y="17"/>
                  </a:cubicBezTo>
                  <a:cubicBezTo>
                    <a:pt x="27" y="18"/>
                    <a:pt x="26" y="19"/>
                    <a:pt x="26" y="20"/>
                  </a:cubicBezTo>
                  <a:cubicBezTo>
                    <a:pt x="25" y="21"/>
                    <a:pt x="25" y="22"/>
                    <a:pt x="24" y="23"/>
                  </a:cubicBezTo>
                  <a:cubicBezTo>
                    <a:pt x="23" y="24"/>
                    <a:pt x="23" y="24"/>
                    <a:pt x="23" y="25"/>
                  </a:cubicBezTo>
                  <a:cubicBezTo>
                    <a:pt x="22" y="26"/>
                    <a:pt x="20" y="28"/>
                    <a:pt x="20" y="30"/>
                  </a:cubicBezTo>
                  <a:cubicBezTo>
                    <a:pt x="21" y="30"/>
                    <a:pt x="21" y="30"/>
                    <a:pt x="20" y="30"/>
                  </a:cubicBezTo>
                  <a:cubicBezTo>
                    <a:pt x="20" y="30"/>
                    <a:pt x="21" y="30"/>
                    <a:pt x="21" y="30"/>
                  </a:cubicBezTo>
                  <a:cubicBezTo>
                    <a:pt x="20" y="30"/>
                    <a:pt x="20" y="30"/>
                    <a:pt x="20" y="30"/>
                  </a:cubicBezTo>
                  <a:cubicBezTo>
                    <a:pt x="20" y="30"/>
                    <a:pt x="19" y="31"/>
                    <a:pt x="19" y="31"/>
                  </a:cubicBezTo>
                  <a:cubicBezTo>
                    <a:pt x="18" y="32"/>
                    <a:pt x="15" y="38"/>
                    <a:pt x="16" y="40"/>
                  </a:cubicBezTo>
                  <a:cubicBezTo>
                    <a:pt x="16" y="41"/>
                    <a:pt x="17" y="41"/>
                    <a:pt x="18" y="41"/>
                  </a:cubicBezTo>
                  <a:cubicBezTo>
                    <a:pt x="18" y="42"/>
                    <a:pt x="19" y="43"/>
                    <a:pt x="19" y="44"/>
                  </a:cubicBezTo>
                  <a:cubicBezTo>
                    <a:pt x="19" y="44"/>
                    <a:pt x="19" y="44"/>
                    <a:pt x="19" y="45"/>
                  </a:cubicBezTo>
                  <a:cubicBezTo>
                    <a:pt x="19" y="46"/>
                    <a:pt x="18" y="48"/>
                    <a:pt x="19" y="49"/>
                  </a:cubicBezTo>
                  <a:cubicBezTo>
                    <a:pt x="19" y="49"/>
                    <a:pt x="19" y="50"/>
                    <a:pt x="20" y="50"/>
                  </a:cubicBezTo>
                  <a:cubicBezTo>
                    <a:pt x="20" y="50"/>
                    <a:pt x="21" y="49"/>
                    <a:pt x="21" y="49"/>
                  </a:cubicBezTo>
                  <a:cubicBezTo>
                    <a:pt x="22" y="48"/>
                    <a:pt x="22" y="46"/>
                    <a:pt x="23" y="45"/>
                  </a:cubicBezTo>
                  <a:cubicBezTo>
                    <a:pt x="23" y="44"/>
                    <a:pt x="24" y="43"/>
                    <a:pt x="24" y="43"/>
                  </a:cubicBezTo>
                  <a:cubicBezTo>
                    <a:pt x="25" y="42"/>
                    <a:pt x="25" y="42"/>
                    <a:pt x="25" y="42"/>
                  </a:cubicBezTo>
                  <a:cubicBezTo>
                    <a:pt x="25" y="40"/>
                    <a:pt x="26" y="39"/>
                    <a:pt x="27" y="38"/>
                  </a:cubicBezTo>
                  <a:cubicBezTo>
                    <a:pt x="27" y="37"/>
                    <a:pt x="28" y="36"/>
                    <a:pt x="29" y="35"/>
                  </a:cubicBezTo>
                  <a:cubicBezTo>
                    <a:pt x="29" y="35"/>
                    <a:pt x="29" y="34"/>
                    <a:pt x="29" y="34"/>
                  </a:cubicBezTo>
                  <a:cubicBezTo>
                    <a:pt x="30" y="33"/>
                    <a:pt x="30" y="33"/>
                    <a:pt x="30" y="33"/>
                  </a:cubicBezTo>
                  <a:cubicBezTo>
                    <a:pt x="31" y="32"/>
                    <a:pt x="31" y="31"/>
                    <a:pt x="32" y="31"/>
                  </a:cubicBezTo>
                  <a:cubicBezTo>
                    <a:pt x="32" y="30"/>
                    <a:pt x="32" y="30"/>
                    <a:pt x="32" y="30"/>
                  </a:cubicBezTo>
                  <a:cubicBezTo>
                    <a:pt x="33" y="30"/>
                    <a:pt x="34" y="29"/>
                    <a:pt x="34" y="29"/>
                  </a:cubicBezTo>
                  <a:cubicBezTo>
                    <a:pt x="34" y="29"/>
                    <a:pt x="35" y="28"/>
                    <a:pt x="35" y="28"/>
                  </a:cubicBezTo>
                  <a:cubicBezTo>
                    <a:pt x="36" y="28"/>
                    <a:pt x="39" y="28"/>
                    <a:pt x="40" y="29"/>
                  </a:cubicBezTo>
                  <a:cubicBezTo>
                    <a:pt x="42" y="30"/>
                    <a:pt x="42" y="32"/>
                    <a:pt x="42" y="34"/>
                  </a:cubicBezTo>
                  <a:cubicBezTo>
                    <a:pt x="42" y="36"/>
                    <a:pt x="41" y="37"/>
                    <a:pt x="40" y="38"/>
                  </a:cubicBezTo>
                  <a:cubicBezTo>
                    <a:pt x="40" y="39"/>
                    <a:pt x="40" y="40"/>
                    <a:pt x="40" y="40"/>
                  </a:cubicBezTo>
                  <a:cubicBezTo>
                    <a:pt x="39" y="42"/>
                    <a:pt x="38" y="43"/>
                    <a:pt x="38" y="45"/>
                  </a:cubicBezTo>
                  <a:cubicBezTo>
                    <a:pt x="37" y="45"/>
                    <a:pt x="37" y="46"/>
                    <a:pt x="37" y="46"/>
                  </a:cubicBezTo>
                  <a:cubicBezTo>
                    <a:pt x="36" y="49"/>
                    <a:pt x="36" y="51"/>
                    <a:pt x="34" y="53"/>
                  </a:cubicBezTo>
                  <a:cubicBezTo>
                    <a:pt x="34" y="54"/>
                    <a:pt x="33" y="55"/>
                    <a:pt x="32" y="55"/>
                  </a:cubicBezTo>
                  <a:cubicBezTo>
                    <a:pt x="31" y="56"/>
                    <a:pt x="28" y="57"/>
                    <a:pt x="28" y="58"/>
                  </a:cubicBezTo>
                  <a:cubicBezTo>
                    <a:pt x="28" y="59"/>
                    <a:pt x="28" y="59"/>
                    <a:pt x="28" y="59"/>
                  </a:cubicBezTo>
                  <a:cubicBezTo>
                    <a:pt x="28" y="61"/>
                    <a:pt x="29" y="61"/>
                    <a:pt x="30" y="62"/>
                  </a:cubicBezTo>
                  <a:cubicBezTo>
                    <a:pt x="30" y="62"/>
                    <a:pt x="30" y="63"/>
                    <a:pt x="30" y="64"/>
                  </a:cubicBezTo>
                  <a:cubicBezTo>
                    <a:pt x="30" y="64"/>
                    <a:pt x="30" y="65"/>
                    <a:pt x="30" y="64"/>
                  </a:cubicBezTo>
                  <a:cubicBezTo>
                    <a:pt x="31" y="64"/>
                    <a:pt x="31" y="64"/>
                    <a:pt x="32" y="63"/>
                  </a:cubicBezTo>
                  <a:cubicBezTo>
                    <a:pt x="33" y="61"/>
                    <a:pt x="33" y="59"/>
                    <a:pt x="36" y="58"/>
                  </a:cubicBezTo>
                  <a:cubicBezTo>
                    <a:pt x="37" y="58"/>
                    <a:pt x="38" y="59"/>
                    <a:pt x="39" y="59"/>
                  </a:cubicBezTo>
                  <a:cubicBezTo>
                    <a:pt x="40" y="59"/>
                    <a:pt x="41" y="58"/>
                    <a:pt x="43" y="59"/>
                  </a:cubicBezTo>
                  <a:cubicBezTo>
                    <a:pt x="43" y="59"/>
                    <a:pt x="43" y="61"/>
                    <a:pt x="43" y="61"/>
                  </a:cubicBezTo>
                  <a:cubicBezTo>
                    <a:pt x="43" y="63"/>
                    <a:pt x="42" y="64"/>
                    <a:pt x="42" y="66"/>
                  </a:cubicBezTo>
                  <a:cubicBezTo>
                    <a:pt x="41" y="67"/>
                    <a:pt x="41" y="68"/>
                    <a:pt x="41" y="69"/>
                  </a:cubicBezTo>
                  <a:cubicBezTo>
                    <a:pt x="40" y="70"/>
                    <a:pt x="40" y="70"/>
                    <a:pt x="40" y="71"/>
                  </a:cubicBezTo>
                  <a:cubicBezTo>
                    <a:pt x="40" y="71"/>
                    <a:pt x="40" y="71"/>
                    <a:pt x="40" y="72"/>
                  </a:cubicBezTo>
                  <a:cubicBezTo>
                    <a:pt x="40" y="72"/>
                    <a:pt x="39" y="73"/>
                    <a:pt x="39" y="73"/>
                  </a:cubicBezTo>
                  <a:cubicBezTo>
                    <a:pt x="39" y="73"/>
                    <a:pt x="39" y="73"/>
                    <a:pt x="39" y="73"/>
                  </a:cubicBezTo>
                  <a:cubicBezTo>
                    <a:pt x="40" y="75"/>
                    <a:pt x="38" y="76"/>
                    <a:pt x="37" y="78"/>
                  </a:cubicBezTo>
                  <a:cubicBezTo>
                    <a:pt x="37" y="78"/>
                    <a:pt x="37" y="79"/>
                    <a:pt x="37" y="80"/>
                  </a:cubicBezTo>
                  <a:cubicBezTo>
                    <a:pt x="37" y="81"/>
                    <a:pt x="36" y="82"/>
                    <a:pt x="36" y="82"/>
                  </a:cubicBezTo>
                  <a:cubicBezTo>
                    <a:pt x="36" y="83"/>
                    <a:pt x="36" y="83"/>
                    <a:pt x="36" y="83"/>
                  </a:cubicBezTo>
                  <a:cubicBezTo>
                    <a:pt x="35" y="84"/>
                    <a:pt x="35" y="85"/>
                    <a:pt x="35" y="85"/>
                  </a:cubicBezTo>
                  <a:cubicBezTo>
                    <a:pt x="35" y="86"/>
                    <a:pt x="34" y="86"/>
                    <a:pt x="34" y="87"/>
                  </a:cubicBezTo>
                  <a:cubicBezTo>
                    <a:pt x="34" y="88"/>
                    <a:pt x="34" y="88"/>
                    <a:pt x="34" y="88"/>
                  </a:cubicBezTo>
                  <a:cubicBezTo>
                    <a:pt x="34" y="89"/>
                    <a:pt x="34" y="90"/>
                    <a:pt x="34" y="91"/>
                  </a:cubicBezTo>
                  <a:cubicBezTo>
                    <a:pt x="34" y="91"/>
                    <a:pt x="34" y="91"/>
                    <a:pt x="34" y="91"/>
                  </a:cubicBezTo>
                  <a:cubicBezTo>
                    <a:pt x="35" y="91"/>
                    <a:pt x="37" y="87"/>
                    <a:pt x="37" y="87"/>
                  </a:cubicBezTo>
                  <a:cubicBezTo>
                    <a:pt x="37" y="86"/>
                    <a:pt x="38" y="85"/>
                    <a:pt x="39" y="83"/>
                  </a:cubicBezTo>
                  <a:cubicBezTo>
                    <a:pt x="39" y="83"/>
                    <a:pt x="39" y="82"/>
                    <a:pt x="40" y="82"/>
                  </a:cubicBezTo>
                  <a:cubicBezTo>
                    <a:pt x="40" y="81"/>
                    <a:pt x="41" y="81"/>
                    <a:pt x="41" y="80"/>
                  </a:cubicBezTo>
                  <a:cubicBezTo>
                    <a:pt x="42" y="80"/>
                    <a:pt x="42" y="79"/>
                    <a:pt x="42" y="78"/>
                  </a:cubicBezTo>
                  <a:cubicBezTo>
                    <a:pt x="43" y="77"/>
                    <a:pt x="43" y="77"/>
                    <a:pt x="44" y="76"/>
                  </a:cubicBezTo>
                  <a:cubicBezTo>
                    <a:pt x="44" y="75"/>
                    <a:pt x="45" y="75"/>
                    <a:pt x="45" y="75"/>
                  </a:cubicBezTo>
                  <a:cubicBezTo>
                    <a:pt x="45" y="74"/>
                    <a:pt x="45" y="74"/>
                    <a:pt x="45" y="73"/>
                  </a:cubicBezTo>
                  <a:cubicBezTo>
                    <a:pt x="46" y="73"/>
                    <a:pt x="46" y="72"/>
                    <a:pt x="46" y="72"/>
                  </a:cubicBezTo>
                  <a:cubicBezTo>
                    <a:pt x="47" y="71"/>
                    <a:pt x="48" y="69"/>
                    <a:pt x="49" y="69"/>
                  </a:cubicBezTo>
                  <a:cubicBezTo>
                    <a:pt x="49" y="67"/>
                    <a:pt x="51" y="66"/>
                    <a:pt x="53" y="66"/>
                  </a:cubicBezTo>
                  <a:cubicBezTo>
                    <a:pt x="53" y="66"/>
                    <a:pt x="54" y="66"/>
                    <a:pt x="54" y="66"/>
                  </a:cubicBezTo>
                  <a:cubicBezTo>
                    <a:pt x="56" y="66"/>
                    <a:pt x="59" y="67"/>
                    <a:pt x="59" y="69"/>
                  </a:cubicBezTo>
                  <a:cubicBezTo>
                    <a:pt x="60" y="70"/>
                    <a:pt x="59" y="71"/>
                    <a:pt x="59" y="72"/>
                  </a:cubicBezTo>
                  <a:cubicBezTo>
                    <a:pt x="59" y="73"/>
                    <a:pt x="59" y="74"/>
                    <a:pt x="59" y="75"/>
                  </a:cubicBezTo>
                  <a:cubicBezTo>
                    <a:pt x="58" y="76"/>
                    <a:pt x="58" y="76"/>
                    <a:pt x="58" y="77"/>
                  </a:cubicBezTo>
                  <a:cubicBezTo>
                    <a:pt x="57" y="78"/>
                    <a:pt x="57" y="79"/>
                    <a:pt x="57" y="80"/>
                  </a:cubicBezTo>
                  <a:cubicBezTo>
                    <a:pt x="58" y="80"/>
                    <a:pt x="58" y="81"/>
                    <a:pt x="58" y="82"/>
                  </a:cubicBezTo>
                  <a:cubicBezTo>
                    <a:pt x="57" y="83"/>
                    <a:pt x="57" y="83"/>
                    <a:pt x="57" y="83"/>
                  </a:cubicBezTo>
                  <a:cubicBezTo>
                    <a:pt x="57" y="84"/>
                    <a:pt x="56" y="84"/>
                    <a:pt x="56" y="85"/>
                  </a:cubicBezTo>
                  <a:cubicBezTo>
                    <a:pt x="56" y="85"/>
                    <a:pt x="56" y="86"/>
                    <a:pt x="55" y="86"/>
                  </a:cubicBezTo>
                  <a:cubicBezTo>
                    <a:pt x="55" y="87"/>
                    <a:pt x="56" y="87"/>
                    <a:pt x="56" y="88"/>
                  </a:cubicBezTo>
                  <a:cubicBezTo>
                    <a:pt x="55" y="88"/>
                    <a:pt x="55" y="89"/>
                    <a:pt x="55" y="90"/>
                  </a:cubicBezTo>
                  <a:cubicBezTo>
                    <a:pt x="55" y="90"/>
                    <a:pt x="55" y="90"/>
                    <a:pt x="55" y="91"/>
                  </a:cubicBezTo>
                  <a:cubicBezTo>
                    <a:pt x="54" y="91"/>
                    <a:pt x="54" y="92"/>
                    <a:pt x="54" y="93"/>
                  </a:cubicBezTo>
                  <a:cubicBezTo>
                    <a:pt x="54" y="94"/>
                    <a:pt x="55" y="96"/>
                    <a:pt x="55" y="97"/>
                  </a:cubicBezTo>
                  <a:cubicBezTo>
                    <a:pt x="56" y="97"/>
                    <a:pt x="57" y="99"/>
                    <a:pt x="57" y="99"/>
                  </a:cubicBezTo>
                  <a:cubicBezTo>
                    <a:pt x="58" y="100"/>
                    <a:pt x="59" y="99"/>
                    <a:pt x="60" y="99"/>
                  </a:cubicBezTo>
                  <a:cubicBezTo>
                    <a:pt x="61" y="99"/>
                    <a:pt x="61" y="99"/>
                    <a:pt x="61" y="99"/>
                  </a:cubicBezTo>
                  <a:cubicBezTo>
                    <a:pt x="62" y="99"/>
                    <a:pt x="62" y="98"/>
                    <a:pt x="62" y="98"/>
                  </a:cubicBezTo>
                  <a:cubicBezTo>
                    <a:pt x="63" y="98"/>
                    <a:pt x="63" y="98"/>
                    <a:pt x="64" y="98"/>
                  </a:cubicBezTo>
                  <a:cubicBezTo>
                    <a:pt x="65" y="98"/>
                    <a:pt x="65" y="97"/>
                    <a:pt x="66" y="97"/>
                  </a:cubicBezTo>
                  <a:cubicBezTo>
                    <a:pt x="66" y="96"/>
                    <a:pt x="67" y="96"/>
                    <a:pt x="68" y="96"/>
                  </a:cubicBezTo>
                  <a:cubicBezTo>
                    <a:pt x="68" y="95"/>
                    <a:pt x="68" y="95"/>
                    <a:pt x="68" y="95"/>
                  </a:cubicBezTo>
                  <a:cubicBezTo>
                    <a:pt x="69" y="94"/>
                    <a:pt x="69" y="94"/>
                    <a:pt x="70" y="94"/>
                  </a:cubicBezTo>
                  <a:cubicBezTo>
                    <a:pt x="71" y="94"/>
                    <a:pt x="71" y="93"/>
                    <a:pt x="72" y="93"/>
                  </a:cubicBezTo>
                  <a:cubicBezTo>
                    <a:pt x="72" y="92"/>
                    <a:pt x="73" y="92"/>
                    <a:pt x="73" y="92"/>
                  </a:cubicBezTo>
                  <a:cubicBezTo>
                    <a:pt x="74" y="91"/>
                    <a:pt x="75" y="91"/>
                    <a:pt x="76" y="90"/>
                  </a:cubicBezTo>
                  <a:cubicBezTo>
                    <a:pt x="76" y="89"/>
                    <a:pt x="78" y="88"/>
                    <a:pt x="79" y="87"/>
                  </a:cubicBezTo>
                  <a:cubicBezTo>
                    <a:pt x="79" y="87"/>
                    <a:pt x="80" y="86"/>
                    <a:pt x="81" y="86"/>
                  </a:cubicBezTo>
                  <a:cubicBezTo>
                    <a:pt x="81" y="86"/>
                    <a:pt x="81" y="85"/>
                    <a:pt x="82" y="85"/>
                  </a:cubicBezTo>
                  <a:cubicBezTo>
                    <a:pt x="82" y="84"/>
                    <a:pt x="83" y="83"/>
                    <a:pt x="84" y="82"/>
                  </a:cubicBezTo>
                  <a:cubicBezTo>
                    <a:pt x="85" y="82"/>
                    <a:pt x="85" y="81"/>
                    <a:pt x="85" y="81"/>
                  </a:cubicBezTo>
                  <a:cubicBezTo>
                    <a:pt x="86" y="80"/>
                    <a:pt x="86" y="79"/>
                    <a:pt x="86" y="79"/>
                  </a:cubicBezTo>
                  <a:cubicBezTo>
                    <a:pt x="86" y="78"/>
                    <a:pt x="85" y="78"/>
                    <a:pt x="85" y="77"/>
                  </a:cubicBezTo>
                  <a:cubicBezTo>
                    <a:pt x="85" y="77"/>
                    <a:pt x="85" y="76"/>
                    <a:pt x="85" y="75"/>
                  </a:cubicBezTo>
                  <a:cubicBezTo>
                    <a:pt x="85" y="75"/>
                    <a:pt x="85" y="74"/>
                    <a:pt x="85" y="74"/>
                  </a:cubicBezTo>
                  <a:cubicBezTo>
                    <a:pt x="85" y="73"/>
                    <a:pt x="84" y="73"/>
                    <a:pt x="84" y="72"/>
                  </a:cubicBezTo>
                  <a:cubicBezTo>
                    <a:pt x="84" y="71"/>
                    <a:pt x="83" y="70"/>
                    <a:pt x="83" y="69"/>
                  </a:cubicBezTo>
                  <a:cubicBezTo>
                    <a:pt x="82" y="68"/>
                    <a:pt x="82" y="67"/>
                    <a:pt x="81" y="65"/>
                  </a:cubicBezTo>
                  <a:cubicBezTo>
                    <a:pt x="81" y="65"/>
                    <a:pt x="81" y="65"/>
                    <a:pt x="80" y="64"/>
                  </a:cubicBezTo>
                  <a:cubicBezTo>
                    <a:pt x="80" y="63"/>
                    <a:pt x="80" y="63"/>
                    <a:pt x="80" y="62"/>
                  </a:cubicBezTo>
                  <a:cubicBezTo>
                    <a:pt x="79" y="62"/>
                    <a:pt x="79" y="61"/>
                    <a:pt x="78" y="61"/>
                  </a:cubicBezTo>
                  <a:cubicBezTo>
                    <a:pt x="78" y="60"/>
                    <a:pt x="77" y="59"/>
                    <a:pt x="77" y="58"/>
                  </a:cubicBezTo>
                  <a:cubicBezTo>
                    <a:pt x="76" y="58"/>
                    <a:pt x="75" y="57"/>
                    <a:pt x="74" y="56"/>
                  </a:cubicBezTo>
                  <a:cubicBezTo>
                    <a:pt x="74" y="56"/>
                    <a:pt x="72" y="53"/>
                    <a:pt x="73" y="53"/>
                  </a:cubicBezTo>
                  <a:cubicBezTo>
                    <a:pt x="73" y="52"/>
                    <a:pt x="73" y="52"/>
                    <a:pt x="74" y="52"/>
                  </a:cubicBezTo>
                  <a:cubicBezTo>
                    <a:pt x="74" y="52"/>
                    <a:pt x="74" y="53"/>
                    <a:pt x="74" y="53"/>
                  </a:cubicBezTo>
                  <a:cubicBezTo>
                    <a:pt x="75" y="54"/>
                    <a:pt x="76" y="55"/>
                    <a:pt x="76" y="56"/>
                  </a:cubicBezTo>
                  <a:cubicBezTo>
                    <a:pt x="77" y="56"/>
                    <a:pt x="77" y="56"/>
                    <a:pt x="78" y="56"/>
                  </a:cubicBezTo>
                  <a:cubicBezTo>
                    <a:pt x="78" y="57"/>
                    <a:pt x="78" y="58"/>
                    <a:pt x="79" y="58"/>
                  </a:cubicBezTo>
                  <a:cubicBezTo>
                    <a:pt x="79" y="58"/>
                    <a:pt x="79" y="58"/>
                    <a:pt x="79" y="58"/>
                  </a:cubicBezTo>
                  <a:cubicBezTo>
                    <a:pt x="80" y="58"/>
                    <a:pt x="80" y="58"/>
                    <a:pt x="80" y="58"/>
                  </a:cubicBezTo>
                  <a:cubicBezTo>
                    <a:pt x="82" y="58"/>
                    <a:pt x="83" y="59"/>
                    <a:pt x="84" y="61"/>
                  </a:cubicBezTo>
                  <a:cubicBezTo>
                    <a:pt x="84" y="61"/>
                    <a:pt x="84" y="61"/>
                    <a:pt x="84" y="61"/>
                  </a:cubicBezTo>
                  <a:cubicBezTo>
                    <a:pt x="84" y="61"/>
                    <a:pt x="84" y="61"/>
                    <a:pt x="84" y="61"/>
                  </a:cubicBezTo>
                  <a:cubicBezTo>
                    <a:pt x="83" y="61"/>
                    <a:pt x="82" y="61"/>
                    <a:pt x="82" y="61"/>
                  </a:cubicBezTo>
                  <a:cubicBezTo>
                    <a:pt x="82" y="62"/>
                    <a:pt x="83" y="64"/>
                    <a:pt x="84" y="64"/>
                  </a:cubicBezTo>
                  <a:cubicBezTo>
                    <a:pt x="84" y="63"/>
                    <a:pt x="84" y="62"/>
                    <a:pt x="85" y="62"/>
                  </a:cubicBezTo>
                  <a:cubicBezTo>
                    <a:pt x="86" y="62"/>
                    <a:pt x="86" y="64"/>
                    <a:pt x="86" y="65"/>
                  </a:cubicBezTo>
                  <a:cubicBezTo>
                    <a:pt x="87" y="65"/>
                    <a:pt x="87" y="65"/>
                    <a:pt x="88" y="66"/>
                  </a:cubicBezTo>
                  <a:cubicBezTo>
                    <a:pt x="88" y="67"/>
                    <a:pt x="89" y="68"/>
                    <a:pt x="89" y="69"/>
                  </a:cubicBezTo>
                  <a:cubicBezTo>
                    <a:pt x="90" y="69"/>
                    <a:pt x="90" y="69"/>
                    <a:pt x="90" y="70"/>
                  </a:cubicBezTo>
                  <a:cubicBezTo>
                    <a:pt x="91" y="70"/>
                    <a:pt x="91" y="71"/>
                    <a:pt x="91" y="71"/>
                  </a:cubicBezTo>
                  <a:cubicBezTo>
                    <a:pt x="92" y="72"/>
                    <a:pt x="92" y="72"/>
                    <a:pt x="93" y="72"/>
                  </a:cubicBezTo>
                  <a:cubicBezTo>
                    <a:pt x="93" y="73"/>
                    <a:pt x="93" y="73"/>
                    <a:pt x="93" y="74"/>
                  </a:cubicBezTo>
                  <a:cubicBezTo>
                    <a:pt x="94" y="74"/>
                    <a:pt x="95" y="75"/>
                    <a:pt x="94" y="75"/>
                  </a:cubicBezTo>
                  <a:cubicBezTo>
                    <a:pt x="95" y="75"/>
                    <a:pt x="95" y="76"/>
                    <a:pt x="95" y="76"/>
                  </a:cubicBezTo>
                  <a:cubicBezTo>
                    <a:pt x="96" y="77"/>
                    <a:pt x="96" y="77"/>
                    <a:pt x="96" y="77"/>
                  </a:cubicBezTo>
                  <a:cubicBezTo>
                    <a:pt x="97" y="78"/>
                    <a:pt x="96" y="79"/>
                    <a:pt x="96" y="80"/>
                  </a:cubicBezTo>
                  <a:cubicBezTo>
                    <a:pt x="95" y="82"/>
                    <a:pt x="94" y="82"/>
                    <a:pt x="93" y="83"/>
                  </a:cubicBezTo>
                  <a:cubicBezTo>
                    <a:pt x="92" y="84"/>
                    <a:pt x="92" y="85"/>
                    <a:pt x="91" y="85"/>
                  </a:cubicBezTo>
                  <a:cubicBezTo>
                    <a:pt x="90" y="86"/>
                    <a:pt x="89" y="86"/>
                    <a:pt x="89" y="87"/>
                  </a:cubicBezTo>
                  <a:cubicBezTo>
                    <a:pt x="89" y="87"/>
                    <a:pt x="88" y="87"/>
                    <a:pt x="88" y="88"/>
                  </a:cubicBezTo>
                  <a:cubicBezTo>
                    <a:pt x="87" y="88"/>
                    <a:pt x="86" y="89"/>
                    <a:pt x="85" y="89"/>
                  </a:cubicBezTo>
                  <a:cubicBezTo>
                    <a:pt x="85" y="90"/>
                    <a:pt x="84" y="90"/>
                    <a:pt x="84" y="91"/>
                  </a:cubicBezTo>
                  <a:cubicBezTo>
                    <a:pt x="83" y="91"/>
                    <a:pt x="83" y="91"/>
                    <a:pt x="82" y="91"/>
                  </a:cubicBezTo>
                  <a:cubicBezTo>
                    <a:pt x="81" y="92"/>
                    <a:pt x="81" y="93"/>
                    <a:pt x="80" y="94"/>
                  </a:cubicBezTo>
                  <a:cubicBezTo>
                    <a:pt x="79" y="94"/>
                    <a:pt x="78" y="95"/>
                    <a:pt x="78" y="95"/>
                  </a:cubicBezTo>
                  <a:cubicBezTo>
                    <a:pt x="77" y="96"/>
                    <a:pt x="77" y="96"/>
                    <a:pt x="77" y="96"/>
                  </a:cubicBezTo>
                  <a:cubicBezTo>
                    <a:pt x="76" y="96"/>
                    <a:pt x="76" y="97"/>
                    <a:pt x="75" y="97"/>
                  </a:cubicBezTo>
                  <a:cubicBezTo>
                    <a:pt x="74" y="98"/>
                    <a:pt x="74" y="98"/>
                    <a:pt x="73" y="98"/>
                  </a:cubicBezTo>
                  <a:cubicBezTo>
                    <a:pt x="71" y="99"/>
                    <a:pt x="70" y="100"/>
                    <a:pt x="68" y="101"/>
                  </a:cubicBezTo>
                  <a:cubicBezTo>
                    <a:pt x="68" y="101"/>
                    <a:pt x="67" y="102"/>
                    <a:pt x="67" y="102"/>
                  </a:cubicBezTo>
                  <a:cubicBezTo>
                    <a:pt x="66" y="102"/>
                    <a:pt x="66" y="103"/>
                    <a:pt x="65" y="103"/>
                  </a:cubicBezTo>
                  <a:cubicBezTo>
                    <a:pt x="64" y="103"/>
                    <a:pt x="63" y="103"/>
                    <a:pt x="62" y="104"/>
                  </a:cubicBezTo>
                  <a:cubicBezTo>
                    <a:pt x="61" y="104"/>
                    <a:pt x="61" y="105"/>
                    <a:pt x="60" y="105"/>
                  </a:cubicBezTo>
                  <a:cubicBezTo>
                    <a:pt x="59" y="105"/>
                    <a:pt x="57" y="106"/>
                    <a:pt x="57" y="106"/>
                  </a:cubicBezTo>
                  <a:cubicBezTo>
                    <a:pt x="56" y="105"/>
                    <a:pt x="54" y="105"/>
                    <a:pt x="54" y="104"/>
                  </a:cubicBezTo>
                  <a:cubicBezTo>
                    <a:pt x="53" y="104"/>
                    <a:pt x="53" y="103"/>
                    <a:pt x="52" y="102"/>
                  </a:cubicBezTo>
                  <a:cubicBezTo>
                    <a:pt x="52" y="102"/>
                    <a:pt x="51" y="101"/>
                    <a:pt x="51" y="101"/>
                  </a:cubicBezTo>
                  <a:cubicBezTo>
                    <a:pt x="51" y="101"/>
                    <a:pt x="50" y="99"/>
                    <a:pt x="50" y="99"/>
                  </a:cubicBezTo>
                  <a:cubicBezTo>
                    <a:pt x="49" y="98"/>
                    <a:pt x="49" y="97"/>
                    <a:pt x="48" y="97"/>
                  </a:cubicBezTo>
                  <a:cubicBezTo>
                    <a:pt x="47" y="97"/>
                    <a:pt x="47" y="97"/>
                    <a:pt x="46" y="97"/>
                  </a:cubicBezTo>
                  <a:cubicBezTo>
                    <a:pt x="46" y="97"/>
                    <a:pt x="45" y="97"/>
                    <a:pt x="45" y="98"/>
                  </a:cubicBezTo>
                  <a:cubicBezTo>
                    <a:pt x="44" y="98"/>
                    <a:pt x="43" y="98"/>
                    <a:pt x="42" y="98"/>
                  </a:cubicBezTo>
                  <a:cubicBezTo>
                    <a:pt x="40" y="98"/>
                    <a:pt x="41" y="94"/>
                    <a:pt x="40" y="92"/>
                  </a:cubicBezTo>
                  <a:cubicBezTo>
                    <a:pt x="40" y="92"/>
                    <a:pt x="40" y="92"/>
                    <a:pt x="40" y="92"/>
                  </a:cubicBezTo>
                  <a:cubicBezTo>
                    <a:pt x="39" y="92"/>
                    <a:pt x="39" y="95"/>
                    <a:pt x="39" y="96"/>
                  </a:cubicBezTo>
                  <a:cubicBezTo>
                    <a:pt x="39" y="96"/>
                    <a:pt x="39" y="96"/>
                    <a:pt x="39" y="97"/>
                  </a:cubicBezTo>
                  <a:cubicBezTo>
                    <a:pt x="39" y="97"/>
                    <a:pt x="38" y="98"/>
                    <a:pt x="38" y="99"/>
                  </a:cubicBezTo>
                  <a:cubicBezTo>
                    <a:pt x="38" y="101"/>
                    <a:pt x="39" y="105"/>
                    <a:pt x="35" y="106"/>
                  </a:cubicBezTo>
                  <a:cubicBezTo>
                    <a:pt x="35" y="106"/>
                    <a:pt x="34" y="106"/>
                    <a:pt x="33" y="106"/>
                  </a:cubicBezTo>
                  <a:cubicBezTo>
                    <a:pt x="32" y="105"/>
                    <a:pt x="32" y="105"/>
                    <a:pt x="32" y="104"/>
                  </a:cubicBezTo>
                  <a:cubicBezTo>
                    <a:pt x="31" y="103"/>
                    <a:pt x="30" y="103"/>
                    <a:pt x="30" y="102"/>
                  </a:cubicBezTo>
                  <a:cubicBezTo>
                    <a:pt x="30" y="100"/>
                    <a:pt x="30" y="99"/>
                    <a:pt x="30" y="97"/>
                  </a:cubicBezTo>
                  <a:cubicBezTo>
                    <a:pt x="30" y="97"/>
                    <a:pt x="30" y="97"/>
                    <a:pt x="30" y="96"/>
                  </a:cubicBezTo>
                  <a:cubicBezTo>
                    <a:pt x="30" y="96"/>
                    <a:pt x="30" y="96"/>
                    <a:pt x="30" y="95"/>
                  </a:cubicBezTo>
                  <a:cubicBezTo>
                    <a:pt x="30" y="95"/>
                    <a:pt x="30" y="94"/>
                    <a:pt x="30" y="93"/>
                  </a:cubicBezTo>
                  <a:cubicBezTo>
                    <a:pt x="30" y="93"/>
                    <a:pt x="30" y="92"/>
                    <a:pt x="31" y="91"/>
                  </a:cubicBezTo>
                  <a:cubicBezTo>
                    <a:pt x="31" y="90"/>
                    <a:pt x="31" y="88"/>
                    <a:pt x="30" y="87"/>
                  </a:cubicBezTo>
                  <a:cubicBezTo>
                    <a:pt x="30" y="86"/>
                    <a:pt x="31" y="85"/>
                    <a:pt x="31" y="84"/>
                  </a:cubicBezTo>
                  <a:cubicBezTo>
                    <a:pt x="30" y="83"/>
                    <a:pt x="24" y="88"/>
                    <a:pt x="22" y="84"/>
                  </a:cubicBezTo>
                  <a:cubicBezTo>
                    <a:pt x="22" y="84"/>
                    <a:pt x="22" y="83"/>
                    <a:pt x="22" y="83"/>
                  </a:cubicBezTo>
                  <a:cubicBezTo>
                    <a:pt x="22" y="82"/>
                    <a:pt x="22" y="81"/>
                    <a:pt x="23" y="80"/>
                  </a:cubicBezTo>
                  <a:cubicBezTo>
                    <a:pt x="23" y="79"/>
                    <a:pt x="23" y="78"/>
                    <a:pt x="24" y="77"/>
                  </a:cubicBezTo>
                  <a:cubicBezTo>
                    <a:pt x="24" y="76"/>
                    <a:pt x="24" y="76"/>
                    <a:pt x="25" y="76"/>
                  </a:cubicBezTo>
                  <a:cubicBezTo>
                    <a:pt x="25" y="75"/>
                    <a:pt x="26" y="74"/>
                    <a:pt x="26" y="73"/>
                  </a:cubicBezTo>
                  <a:cubicBezTo>
                    <a:pt x="27" y="72"/>
                    <a:pt x="26" y="72"/>
                    <a:pt x="26" y="71"/>
                  </a:cubicBezTo>
                  <a:cubicBezTo>
                    <a:pt x="26" y="70"/>
                    <a:pt x="26" y="67"/>
                    <a:pt x="24" y="66"/>
                  </a:cubicBezTo>
                  <a:cubicBezTo>
                    <a:pt x="23" y="66"/>
                    <a:pt x="23" y="66"/>
                    <a:pt x="22" y="66"/>
                  </a:cubicBezTo>
                  <a:cubicBezTo>
                    <a:pt x="21" y="67"/>
                    <a:pt x="21" y="70"/>
                    <a:pt x="21" y="71"/>
                  </a:cubicBezTo>
                  <a:cubicBezTo>
                    <a:pt x="20" y="72"/>
                    <a:pt x="20" y="72"/>
                    <a:pt x="20" y="73"/>
                  </a:cubicBezTo>
                  <a:cubicBezTo>
                    <a:pt x="20" y="74"/>
                    <a:pt x="19" y="75"/>
                    <a:pt x="19" y="76"/>
                  </a:cubicBezTo>
                  <a:cubicBezTo>
                    <a:pt x="19" y="77"/>
                    <a:pt x="19" y="78"/>
                    <a:pt x="18" y="78"/>
                  </a:cubicBezTo>
                  <a:cubicBezTo>
                    <a:pt x="18" y="79"/>
                    <a:pt x="18" y="80"/>
                    <a:pt x="17" y="81"/>
                  </a:cubicBezTo>
                  <a:cubicBezTo>
                    <a:pt x="17" y="82"/>
                    <a:pt x="15" y="83"/>
                    <a:pt x="15" y="84"/>
                  </a:cubicBezTo>
                  <a:cubicBezTo>
                    <a:pt x="14" y="84"/>
                    <a:pt x="13" y="85"/>
                    <a:pt x="13" y="85"/>
                  </a:cubicBezTo>
                  <a:cubicBezTo>
                    <a:pt x="11" y="85"/>
                    <a:pt x="10" y="86"/>
                    <a:pt x="9" y="87"/>
                  </a:cubicBezTo>
                  <a:cubicBezTo>
                    <a:pt x="8" y="87"/>
                    <a:pt x="8" y="87"/>
                    <a:pt x="7" y="87"/>
                  </a:cubicBezTo>
                  <a:cubicBezTo>
                    <a:pt x="6" y="87"/>
                    <a:pt x="5" y="87"/>
                    <a:pt x="4" y="87"/>
                  </a:cubicBezTo>
                  <a:cubicBezTo>
                    <a:pt x="3" y="88"/>
                    <a:pt x="2" y="88"/>
                    <a:pt x="1" y="86"/>
                  </a:cubicBezTo>
                  <a:cubicBezTo>
                    <a:pt x="1" y="86"/>
                    <a:pt x="1" y="86"/>
                    <a:pt x="1" y="86"/>
                  </a:cubicBezTo>
                  <a:cubicBezTo>
                    <a:pt x="0" y="84"/>
                    <a:pt x="4" y="80"/>
                    <a:pt x="5" y="79"/>
                  </a:cubicBezTo>
                  <a:cubicBezTo>
                    <a:pt x="5" y="79"/>
                    <a:pt x="6" y="79"/>
                    <a:pt x="6" y="79"/>
                  </a:cubicBezTo>
                  <a:cubicBezTo>
                    <a:pt x="6" y="78"/>
                    <a:pt x="6" y="78"/>
                    <a:pt x="6" y="77"/>
                  </a:cubicBezTo>
                  <a:cubicBezTo>
                    <a:pt x="7" y="77"/>
                    <a:pt x="7" y="77"/>
                    <a:pt x="7" y="76"/>
                  </a:cubicBezTo>
                  <a:cubicBezTo>
                    <a:pt x="9" y="74"/>
                    <a:pt x="10" y="72"/>
                    <a:pt x="12" y="70"/>
                  </a:cubicBezTo>
                  <a:cubicBezTo>
                    <a:pt x="12" y="69"/>
                    <a:pt x="13" y="67"/>
                    <a:pt x="13" y="66"/>
                  </a:cubicBezTo>
                  <a:cubicBezTo>
                    <a:pt x="13" y="65"/>
                    <a:pt x="14" y="65"/>
                    <a:pt x="14" y="64"/>
                  </a:cubicBezTo>
                  <a:cubicBezTo>
                    <a:pt x="15" y="63"/>
                    <a:pt x="15" y="62"/>
                    <a:pt x="15" y="60"/>
                  </a:cubicBezTo>
                  <a:cubicBezTo>
                    <a:pt x="16" y="59"/>
                    <a:pt x="16" y="58"/>
                    <a:pt x="17" y="57"/>
                  </a:cubicBezTo>
                  <a:cubicBezTo>
                    <a:pt x="17" y="57"/>
                    <a:pt x="17" y="57"/>
                    <a:pt x="17" y="56"/>
                  </a:cubicBezTo>
                  <a:cubicBezTo>
                    <a:pt x="17" y="55"/>
                    <a:pt x="16" y="55"/>
                    <a:pt x="15" y="54"/>
                  </a:cubicBezTo>
                  <a:cubicBezTo>
                    <a:pt x="15" y="54"/>
                    <a:pt x="15" y="53"/>
                    <a:pt x="14" y="53"/>
                  </a:cubicBezTo>
                  <a:cubicBezTo>
                    <a:pt x="14" y="51"/>
                    <a:pt x="13" y="50"/>
                    <a:pt x="12" y="49"/>
                  </a:cubicBezTo>
                  <a:cubicBezTo>
                    <a:pt x="12" y="48"/>
                    <a:pt x="11" y="48"/>
                    <a:pt x="10" y="47"/>
                  </a:cubicBezTo>
                  <a:cubicBezTo>
                    <a:pt x="10" y="47"/>
                    <a:pt x="10" y="46"/>
                    <a:pt x="10" y="46"/>
                  </a:cubicBezTo>
                  <a:cubicBezTo>
                    <a:pt x="10" y="45"/>
                    <a:pt x="12" y="42"/>
                    <a:pt x="13" y="41"/>
                  </a:cubicBezTo>
                  <a:cubicBezTo>
                    <a:pt x="13" y="40"/>
                    <a:pt x="14" y="40"/>
                    <a:pt x="14" y="39"/>
                  </a:cubicBezTo>
                  <a:cubicBezTo>
                    <a:pt x="14" y="38"/>
                    <a:pt x="14" y="38"/>
                    <a:pt x="15" y="37"/>
                  </a:cubicBezTo>
                  <a:cubicBezTo>
                    <a:pt x="15" y="36"/>
                    <a:pt x="16" y="34"/>
                    <a:pt x="15" y="33"/>
                  </a:cubicBezTo>
                  <a:cubicBezTo>
                    <a:pt x="14" y="32"/>
                    <a:pt x="12" y="32"/>
                    <a:pt x="12" y="32"/>
                  </a:cubicBezTo>
                  <a:cubicBezTo>
                    <a:pt x="11" y="32"/>
                    <a:pt x="10" y="33"/>
                    <a:pt x="9" y="33"/>
                  </a:cubicBezTo>
                  <a:cubicBezTo>
                    <a:pt x="8" y="33"/>
                    <a:pt x="8" y="33"/>
                    <a:pt x="7" y="33"/>
                  </a:cubicBezTo>
                  <a:cubicBezTo>
                    <a:pt x="6" y="33"/>
                    <a:pt x="6" y="34"/>
                    <a:pt x="5" y="34"/>
                  </a:cubicBezTo>
                  <a:cubicBezTo>
                    <a:pt x="5" y="34"/>
                    <a:pt x="5" y="34"/>
                    <a:pt x="4" y="34"/>
                  </a:cubicBezTo>
                  <a:cubicBezTo>
                    <a:pt x="3" y="35"/>
                    <a:pt x="2" y="36"/>
                    <a:pt x="1" y="35"/>
                  </a:cubicBezTo>
                  <a:cubicBezTo>
                    <a:pt x="0" y="35"/>
                    <a:pt x="0" y="35"/>
                    <a:pt x="0" y="34"/>
                  </a:cubicBezTo>
                  <a:cubicBezTo>
                    <a:pt x="0" y="34"/>
                    <a:pt x="0" y="33"/>
                    <a:pt x="0" y="33"/>
                  </a:cubicBezTo>
                  <a:cubicBezTo>
                    <a:pt x="2" y="30"/>
                    <a:pt x="4" y="27"/>
                    <a:pt x="7" y="25"/>
                  </a:cubicBezTo>
                  <a:cubicBezTo>
                    <a:pt x="8" y="24"/>
                    <a:pt x="8" y="23"/>
                    <a:pt x="9" y="22"/>
                  </a:cubicBezTo>
                  <a:cubicBezTo>
                    <a:pt x="10" y="22"/>
                    <a:pt x="10" y="21"/>
                    <a:pt x="10" y="21"/>
                  </a:cubicBezTo>
                  <a:cubicBezTo>
                    <a:pt x="10" y="21"/>
                    <a:pt x="11" y="20"/>
                    <a:pt x="11" y="19"/>
                  </a:cubicBezTo>
                  <a:cubicBezTo>
                    <a:pt x="12" y="19"/>
                    <a:pt x="12" y="19"/>
                    <a:pt x="12" y="18"/>
                  </a:cubicBezTo>
                  <a:cubicBezTo>
                    <a:pt x="13" y="18"/>
                    <a:pt x="13" y="17"/>
                    <a:pt x="14" y="16"/>
                  </a:cubicBezTo>
                  <a:cubicBezTo>
                    <a:pt x="14" y="16"/>
                    <a:pt x="15" y="15"/>
                    <a:pt x="15" y="15"/>
                  </a:cubicBezTo>
                  <a:cubicBezTo>
                    <a:pt x="16" y="13"/>
                    <a:pt x="17" y="12"/>
                    <a:pt x="18" y="11"/>
                  </a:cubicBezTo>
                  <a:cubicBezTo>
                    <a:pt x="19" y="10"/>
                    <a:pt x="19" y="9"/>
                    <a:pt x="20" y="9"/>
                  </a:cubicBezTo>
                  <a:cubicBezTo>
                    <a:pt x="22" y="7"/>
                    <a:pt x="23" y="4"/>
                    <a:pt x="25" y="3"/>
                  </a:cubicBezTo>
                  <a:cubicBezTo>
                    <a:pt x="25" y="3"/>
                    <a:pt x="26" y="3"/>
                    <a:pt x="2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0" name="Freeform 9"/>
            <p:cNvSpPr>
              <a:spLocks noEditPoints="1"/>
            </p:cNvSpPr>
            <p:nvPr/>
          </p:nvSpPr>
          <p:spPr bwMode="auto">
            <a:xfrm>
              <a:off x="5067300" y="2651125"/>
              <a:ext cx="201613" cy="306388"/>
            </a:xfrm>
            <a:custGeom>
              <a:avLst/>
              <a:gdLst>
                <a:gd name="T0" fmla="*/ 47 w 74"/>
                <a:gd name="T1" fmla="*/ 56 h 112"/>
                <a:gd name="T2" fmla="*/ 46 w 74"/>
                <a:gd name="T3" fmla="*/ 69 h 112"/>
                <a:gd name="T4" fmla="*/ 58 w 74"/>
                <a:gd name="T5" fmla="*/ 69 h 112"/>
                <a:gd name="T6" fmla="*/ 24 w 74"/>
                <a:gd name="T7" fmla="*/ 33 h 112"/>
                <a:gd name="T8" fmla="*/ 29 w 74"/>
                <a:gd name="T9" fmla="*/ 10 h 112"/>
                <a:gd name="T10" fmla="*/ 28 w 74"/>
                <a:gd name="T11" fmla="*/ 24 h 112"/>
                <a:gd name="T12" fmla="*/ 34 w 74"/>
                <a:gd name="T13" fmla="*/ 34 h 112"/>
                <a:gd name="T14" fmla="*/ 35 w 74"/>
                <a:gd name="T15" fmla="*/ 30 h 112"/>
                <a:gd name="T16" fmla="*/ 37 w 74"/>
                <a:gd name="T17" fmla="*/ 15 h 112"/>
                <a:gd name="T18" fmla="*/ 8 w 74"/>
                <a:gd name="T19" fmla="*/ 11 h 112"/>
                <a:gd name="T20" fmla="*/ 16 w 74"/>
                <a:gd name="T21" fmla="*/ 30 h 112"/>
                <a:gd name="T22" fmla="*/ 18 w 74"/>
                <a:gd name="T23" fmla="*/ 25 h 112"/>
                <a:gd name="T24" fmla="*/ 10 w 74"/>
                <a:gd name="T25" fmla="*/ 8 h 112"/>
                <a:gd name="T26" fmla="*/ 10 w 74"/>
                <a:gd name="T27" fmla="*/ 0 h 112"/>
                <a:gd name="T28" fmla="*/ 18 w 74"/>
                <a:gd name="T29" fmla="*/ 9 h 112"/>
                <a:gd name="T30" fmla="*/ 22 w 74"/>
                <a:gd name="T31" fmla="*/ 15 h 112"/>
                <a:gd name="T32" fmla="*/ 26 w 74"/>
                <a:gd name="T33" fmla="*/ 8 h 112"/>
                <a:gd name="T34" fmla="*/ 39 w 74"/>
                <a:gd name="T35" fmla="*/ 3 h 112"/>
                <a:gd name="T36" fmla="*/ 44 w 74"/>
                <a:gd name="T37" fmla="*/ 20 h 112"/>
                <a:gd name="T38" fmla="*/ 42 w 74"/>
                <a:gd name="T39" fmla="*/ 32 h 112"/>
                <a:gd name="T40" fmla="*/ 37 w 74"/>
                <a:gd name="T41" fmla="*/ 39 h 112"/>
                <a:gd name="T42" fmla="*/ 38 w 74"/>
                <a:gd name="T43" fmla="*/ 51 h 112"/>
                <a:gd name="T44" fmla="*/ 42 w 74"/>
                <a:gd name="T45" fmla="*/ 52 h 112"/>
                <a:gd name="T46" fmla="*/ 46 w 74"/>
                <a:gd name="T47" fmla="*/ 44 h 112"/>
                <a:gd name="T48" fmla="*/ 50 w 74"/>
                <a:gd name="T49" fmla="*/ 36 h 112"/>
                <a:gd name="T50" fmla="*/ 59 w 74"/>
                <a:gd name="T51" fmla="*/ 25 h 112"/>
                <a:gd name="T52" fmla="*/ 69 w 74"/>
                <a:gd name="T53" fmla="*/ 20 h 112"/>
                <a:gd name="T54" fmla="*/ 54 w 74"/>
                <a:gd name="T55" fmla="*/ 40 h 112"/>
                <a:gd name="T56" fmla="*/ 48 w 74"/>
                <a:gd name="T57" fmla="*/ 53 h 112"/>
                <a:gd name="T58" fmla="*/ 56 w 74"/>
                <a:gd name="T59" fmla="*/ 55 h 112"/>
                <a:gd name="T60" fmla="*/ 67 w 74"/>
                <a:gd name="T61" fmla="*/ 58 h 112"/>
                <a:gd name="T62" fmla="*/ 66 w 74"/>
                <a:gd name="T63" fmla="*/ 76 h 112"/>
                <a:gd name="T64" fmla="*/ 64 w 74"/>
                <a:gd name="T65" fmla="*/ 86 h 112"/>
                <a:gd name="T66" fmla="*/ 54 w 74"/>
                <a:gd name="T67" fmla="*/ 95 h 112"/>
                <a:gd name="T68" fmla="*/ 56 w 74"/>
                <a:gd name="T69" fmla="*/ 90 h 112"/>
                <a:gd name="T70" fmla="*/ 60 w 74"/>
                <a:gd name="T71" fmla="*/ 83 h 112"/>
                <a:gd name="T72" fmla="*/ 57 w 74"/>
                <a:gd name="T73" fmla="*/ 80 h 112"/>
                <a:gd name="T74" fmla="*/ 44 w 74"/>
                <a:gd name="T75" fmla="*/ 76 h 112"/>
                <a:gd name="T76" fmla="*/ 35 w 74"/>
                <a:gd name="T77" fmla="*/ 79 h 112"/>
                <a:gd name="T78" fmla="*/ 32 w 74"/>
                <a:gd name="T79" fmla="*/ 86 h 112"/>
                <a:gd name="T80" fmla="*/ 26 w 74"/>
                <a:gd name="T81" fmla="*/ 98 h 112"/>
                <a:gd name="T82" fmla="*/ 24 w 74"/>
                <a:gd name="T83" fmla="*/ 106 h 112"/>
                <a:gd name="T84" fmla="*/ 18 w 74"/>
                <a:gd name="T85" fmla="*/ 101 h 112"/>
                <a:gd name="T86" fmla="*/ 22 w 74"/>
                <a:gd name="T87" fmla="*/ 95 h 112"/>
                <a:gd name="T88" fmla="*/ 25 w 74"/>
                <a:gd name="T89" fmla="*/ 87 h 112"/>
                <a:gd name="T90" fmla="*/ 28 w 74"/>
                <a:gd name="T91" fmla="*/ 76 h 112"/>
                <a:gd name="T92" fmla="*/ 33 w 74"/>
                <a:gd name="T93" fmla="*/ 69 h 112"/>
                <a:gd name="T94" fmla="*/ 36 w 74"/>
                <a:gd name="T95" fmla="*/ 62 h 112"/>
                <a:gd name="T96" fmla="*/ 30 w 74"/>
                <a:gd name="T97" fmla="*/ 46 h 112"/>
                <a:gd name="T98" fmla="*/ 23 w 74"/>
                <a:gd name="T99" fmla="*/ 39 h 112"/>
                <a:gd name="T100" fmla="*/ 23 w 74"/>
                <a:gd name="T101" fmla="*/ 52 h 112"/>
                <a:gd name="T102" fmla="*/ 23 w 74"/>
                <a:gd name="T103" fmla="*/ 67 h 112"/>
                <a:gd name="T104" fmla="*/ 17 w 74"/>
                <a:gd name="T105" fmla="*/ 77 h 112"/>
                <a:gd name="T106" fmla="*/ 8 w 74"/>
                <a:gd name="T107" fmla="*/ 69 h 112"/>
                <a:gd name="T108" fmla="*/ 2 w 74"/>
                <a:gd name="T109" fmla="*/ 54 h 112"/>
                <a:gd name="T110" fmla="*/ 0 w 74"/>
                <a:gd name="T111" fmla="*/ 42 h 112"/>
                <a:gd name="T112" fmla="*/ 8 w 74"/>
                <a:gd name="T113" fmla="*/ 49 h 112"/>
                <a:gd name="T114" fmla="*/ 13 w 74"/>
                <a:gd name="T115" fmla="*/ 54 h 112"/>
                <a:gd name="T116" fmla="*/ 14 w 74"/>
                <a:gd name="T117" fmla="*/ 39 h 112"/>
                <a:gd name="T118" fmla="*/ 10 w 74"/>
                <a:gd name="T119" fmla="*/ 30 h 112"/>
                <a:gd name="T120" fmla="*/ 3 w 74"/>
                <a:gd name="T121" fmla="*/ 17 h 112"/>
                <a:gd name="T122" fmla="*/ 2 w 74"/>
                <a:gd name="T123" fmla="*/ 10 h 112"/>
                <a:gd name="T124" fmla="*/ 4 w 74"/>
                <a:gd name="T125"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 h="112">
                  <a:moveTo>
                    <a:pt x="65" y="61"/>
                  </a:moveTo>
                  <a:cubicBezTo>
                    <a:pt x="65" y="62"/>
                    <a:pt x="65" y="62"/>
                    <a:pt x="66" y="63"/>
                  </a:cubicBezTo>
                  <a:cubicBezTo>
                    <a:pt x="66" y="63"/>
                    <a:pt x="66" y="64"/>
                    <a:pt x="67" y="64"/>
                  </a:cubicBezTo>
                  <a:cubicBezTo>
                    <a:pt x="67" y="64"/>
                    <a:pt x="67" y="64"/>
                    <a:pt x="67" y="64"/>
                  </a:cubicBezTo>
                  <a:cubicBezTo>
                    <a:pt x="66" y="63"/>
                    <a:pt x="65" y="62"/>
                    <a:pt x="65" y="61"/>
                  </a:cubicBezTo>
                  <a:close/>
                  <a:moveTo>
                    <a:pt x="47" y="56"/>
                  </a:moveTo>
                  <a:cubicBezTo>
                    <a:pt x="47" y="57"/>
                    <a:pt x="47" y="57"/>
                    <a:pt x="47" y="58"/>
                  </a:cubicBezTo>
                  <a:cubicBezTo>
                    <a:pt x="46" y="59"/>
                    <a:pt x="46" y="60"/>
                    <a:pt x="46" y="60"/>
                  </a:cubicBezTo>
                  <a:cubicBezTo>
                    <a:pt x="46" y="61"/>
                    <a:pt x="45" y="61"/>
                    <a:pt x="45" y="62"/>
                  </a:cubicBezTo>
                  <a:cubicBezTo>
                    <a:pt x="45" y="62"/>
                    <a:pt x="44" y="64"/>
                    <a:pt x="44" y="65"/>
                  </a:cubicBezTo>
                  <a:cubicBezTo>
                    <a:pt x="44" y="66"/>
                    <a:pt x="45" y="67"/>
                    <a:pt x="45" y="68"/>
                  </a:cubicBezTo>
                  <a:cubicBezTo>
                    <a:pt x="46" y="68"/>
                    <a:pt x="46" y="69"/>
                    <a:pt x="46" y="69"/>
                  </a:cubicBezTo>
                  <a:cubicBezTo>
                    <a:pt x="46" y="69"/>
                    <a:pt x="46" y="70"/>
                    <a:pt x="46" y="70"/>
                  </a:cubicBezTo>
                  <a:cubicBezTo>
                    <a:pt x="47" y="71"/>
                    <a:pt x="50" y="75"/>
                    <a:pt x="50" y="75"/>
                  </a:cubicBezTo>
                  <a:cubicBezTo>
                    <a:pt x="51" y="75"/>
                    <a:pt x="51" y="75"/>
                    <a:pt x="51" y="75"/>
                  </a:cubicBezTo>
                  <a:cubicBezTo>
                    <a:pt x="51" y="74"/>
                    <a:pt x="52" y="74"/>
                    <a:pt x="53" y="74"/>
                  </a:cubicBezTo>
                  <a:cubicBezTo>
                    <a:pt x="53" y="73"/>
                    <a:pt x="55" y="72"/>
                    <a:pt x="56" y="71"/>
                  </a:cubicBezTo>
                  <a:cubicBezTo>
                    <a:pt x="56" y="70"/>
                    <a:pt x="57" y="69"/>
                    <a:pt x="58" y="69"/>
                  </a:cubicBezTo>
                  <a:cubicBezTo>
                    <a:pt x="58" y="69"/>
                    <a:pt x="58" y="69"/>
                    <a:pt x="58" y="69"/>
                  </a:cubicBezTo>
                  <a:cubicBezTo>
                    <a:pt x="58" y="66"/>
                    <a:pt x="56" y="63"/>
                    <a:pt x="54" y="61"/>
                  </a:cubicBezTo>
                  <a:cubicBezTo>
                    <a:pt x="54" y="61"/>
                    <a:pt x="53" y="61"/>
                    <a:pt x="53" y="60"/>
                  </a:cubicBezTo>
                  <a:cubicBezTo>
                    <a:pt x="52" y="60"/>
                    <a:pt x="51" y="60"/>
                    <a:pt x="51" y="59"/>
                  </a:cubicBezTo>
                  <a:cubicBezTo>
                    <a:pt x="50" y="58"/>
                    <a:pt x="49" y="56"/>
                    <a:pt x="47" y="56"/>
                  </a:cubicBezTo>
                  <a:close/>
                  <a:moveTo>
                    <a:pt x="24" y="33"/>
                  </a:moveTo>
                  <a:cubicBezTo>
                    <a:pt x="24" y="33"/>
                    <a:pt x="24" y="34"/>
                    <a:pt x="24" y="34"/>
                  </a:cubicBezTo>
                  <a:cubicBezTo>
                    <a:pt x="24" y="34"/>
                    <a:pt x="24" y="35"/>
                    <a:pt x="24" y="35"/>
                  </a:cubicBezTo>
                  <a:cubicBezTo>
                    <a:pt x="24" y="35"/>
                    <a:pt x="25" y="35"/>
                    <a:pt x="25" y="35"/>
                  </a:cubicBezTo>
                  <a:cubicBezTo>
                    <a:pt x="25" y="34"/>
                    <a:pt x="24" y="34"/>
                    <a:pt x="24" y="33"/>
                  </a:cubicBezTo>
                  <a:close/>
                  <a:moveTo>
                    <a:pt x="30" y="8"/>
                  </a:moveTo>
                  <a:cubicBezTo>
                    <a:pt x="30" y="9"/>
                    <a:pt x="29" y="9"/>
                    <a:pt x="29" y="10"/>
                  </a:cubicBezTo>
                  <a:cubicBezTo>
                    <a:pt x="28" y="11"/>
                    <a:pt x="28" y="12"/>
                    <a:pt x="28" y="13"/>
                  </a:cubicBezTo>
                  <a:cubicBezTo>
                    <a:pt x="28" y="13"/>
                    <a:pt x="28" y="14"/>
                    <a:pt x="27" y="14"/>
                  </a:cubicBezTo>
                  <a:cubicBezTo>
                    <a:pt x="27" y="15"/>
                    <a:pt x="27" y="16"/>
                    <a:pt x="27" y="16"/>
                  </a:cubicBezTo>
                  <a:cubicBezTo>
                    <a:pt x="27" y="17"/>
                    <a:pt x="27" y="18"/>
                    <a:pt x="26" y="19"/>
                  </a:cubicBezTo>
                  <a:cubicBezTo>
                    <a:pt x="26" y="19"/>
                    <a:pt x="26" y="20"/>
                    <a:pt x="26" y="21"/>
                  </a:cubicBezTo>
                  <a:cubicBezTo>
                    <a:pt x="26" y="22"/>
                    <a:pt x="27" y="23"/>
                    <a:pt x="28" y="24"/>
                  </a:cubicBezTo>
                  <a:cubicBezTo>
                    <a:pt x="28" y="25"/>
                    <a:pt x="29" y="25"/>
                    <a:pt x="29" y="26"/>
                  </a:cubicBezTo>
                  <a:cubicBezTo>
                    <a:pt x="29" y="27"/>
                    <a:pt x="30" y="28"/>
                    <a:pt x="30" y="28"/>
                  </a:cubicBezTo>
                  <a:cubicBezTo>
                    <a:pt x="31" y="29"/>
                    <a:pt x="31" y="30"/>
                    <a:pt x="32" y="30"/>
                  </a:cubicBezTo>
                  <a:cubicBezTo>
                    <a:pt x="32" y="31"/>
                    <a:pt x="33" y="32"/>
                    <a:pt x="33" y="33"/>
                  </a:cubicBezTo>
                  <a:cubicBezTo>
                    <a:pt x="34" y="33"/>
                    <a:pt x="34" y="33"/>
                    <a:pt x="34" y="33"/>
                  </a:cubicBezTo>
                  <a:cubicBezTo>
                    <a:pt x="34" y="33"/>
                    <a:pt x="34" y="33"/>
                    <a:pt x="34" y="34"/>
                  </a:cubicBezTo>
                  <a:cubicBezTo>
                    <a:pt x="34" y="33"/>
                    <a:pt x="34" y="33"/>
                    <a:pt x="34" y="33"/>
                  </a:cubicBezTo>
                  <a:cubicBezTo>
                    <a:pt x="34" y="33"/>
                    <a:pt x="34" y="33"/>
                    <a:pt x="34" y="33"/>
                  </a:cubicBezTo>
                  <a:cubicBezTo>
                    <a:pt x="34" y="33"/>
                    <a:pt x="34" y="33"/>
                    <a:pt x="34" y="33"/>
                  </a:cubicBezTo>
                  <a:cubicBezTo>
                    <a:pt x="34" y="33"/>
                    <a:pt x="34" y="33"/>
                    <a:pt x="34" y="32"/>
                  </a:cubicBezTo>
                  <a:cubicBezTo>
                    <a:pt x="34" y="32"/>
                    <a:pt x="34" y="31"/>
                    <a:pt x="34" y="31"/>
                  </a:cubicBezTo>
                  <a:cubicBezTo>
                    <a:pt x="35" y="31"/>
                    <a:pt x="35" y="30"/>
                    <a:pt x="35" y="30"/>
                  </a:cubicBezTo>
                  <a:cubicBezTo>
                    <a:pt x="36" y="29"/>
                    <a:pt x="36" y="28"/>
                    <a:pt x="36" y="27"/>
                  </a:cubicBezTo>
                  <a:cubicBezTo>
                    <a:pt x="36" y="26"/>
                    <a:pt x="35" y="25"/>
                    <a:pt x="35" y="24"/>
                  </a:cubicBezTo>
                  <a:cubicBezTo>
                    <a:pt x="36" y="23"/>
                    <a:pt x="36" y="23"/>
                    <a:pt x="37" y="22"/>
                  </a:cubicBezTo>
                  <a:cubicBezTo>
                    <a:pt x="36" y="21"/>
                    <a:pt x="36" y="20"/>
                    <a:pt x="36" y="18"/>
                  </a:cubicBezTo>
                  <a:cubicBezTo>
                    <a:pt x="36" y="18"/>
                    <a:pt x="36" y="18"/>
                    <a:pt x="37" y="17"/>
                  </a:cubicBezTo>
                  <a:cubicBezTo>
                    <a:pt x="37" y="17"/>
                    <a:pt x="36" y="16"/>
                    <a:pt x="37" y="15"/>
                  </a:cubicBezTo>
                  <a:cubicBezTo>
                    <a:pt x="37" y="15"/>
                    <a:pt x="37" y="14"/>
                    <a:pt x="37" y="14"/>
                  </a:cubicBezTo>
                  <a:cubicBezTo>
                    <a:pt x="37" y="12"/>
                    <a:pt x="36" y="10"/>
                    <a:pt x="34" y="8"/>
                  </a:cubicBezTo>
                  <a:cubicBezTo>
                    <a:pt x="33" y="7"/>
                    <a:pt x="32" y="7"/>
                    <a:pt x="30" y="8"/>
                  </a:cubicBezTo>
                  <a:close/>
                  <a:moveTo>
                    <a:pt x="8" y="6"/>
                  </a:moveTo>
                  <a:cubicBezTo>
                    <a:pt x="8" y="6"/>
                    <a:pt x="8" y="6"/>
                    <a:pt x="8" y="7"/>
                  </a:cubicBezTo>
                  <a:cubicBezTo>
                    <a:pt x="7" y="8"/>
                    <a:pt x="8" y="10"/>
                    <a:pt x="8" y="11"/>
                  </a:cubicBezTo>
                  <a:cubicBezTo>
                    <a:pt x="8" y="12"/>
                    <a:pt x="8" y="14"/>
                    <a:pt x="8" y="15"/>
                  </a:cubicBezTo>
                  <a:cubicBezTo>
                    <a:pt x="9" y="16"/>
                    <a:pt x="9" y="17"/>
                    <a:pt x="10" y="18"/>
                  </a:cubicBezTo>
                  <a:cubicBezTo>
                    <a:pt x="10" y="19"/>
                    <a:pt x="10" y="20"/>
                    <a:pt x="10" y="21"/>
                  </a:cubicBezTo>
                  <a:cubicBezTo>
                    <a:pt x="11" y="21"/>
                    <a:pt x="11" y="22"/>
                    <a:pt x="11" y="22"/>
                  </a:cubicBezTo>
                  <a:cubicBezTo>
                    <a:pt x="12" y="23"/>
                    <a:pt x="13" y="25"/>
                    <a:pt x="13" y="26"/>
                  </a:cubicBezTo>
                  <a:cubicBezTo>
                    <a:pt x="14" y="28"/>
                    <a:pt x="15" y="29"/>
                    <a:pt x="16" y="30"/>
                  </a:cubicBezTo>
                  <a:cubicBezTo>
                    <a:pt x="16" y="30"/>
                    <a:pt x="16" y="30"/>
                    <a:pt x="16" y="30"/>
                  </a:cubicBezTo>
                  <a:cubicBezTo>
                    <a:pt x="16" y="30"/>
                    <a:pt x="16" y="30"/>
                    <a:pt x="16" y="30"/>
                  </a:cubicBezTo>
                  <a:cubicBezTo>
                    <a:pt x="16" y="29"/>
                    <a:pt x="16" y="29"/>
                    <a:pt x="16" y="28"/>
                  </a:cubicBezTo>
                  <a:cubicBezTo>
                    <a:pt x="16" y="28"/>
                    <a:pt x="17" y="28"/>
                    <a:pt x="17" y="27"/>
                  </a:cubicBezTo>
                  <a:cubicBezTo>
                    <a:pt x="17" y="26"/>
                    <a:pt x="16" y="26"/>
                    <a:pt x="17" y="25"/>
                  </a:cubicBezTo>
                  <a:cubicBezTo>
                    <a:pt x="17" y="25"/>
                    <a:pt x="18" y="25"/>
                    <a:pt x="18" y="25"/>
                  </a:cubicBezTo>
                  <a:cubicBezTo>
                    <a:pt x="17" y="25"/>
                    <a:pt x="17" y="24"/>
                    <a:pt x="17" y="24"/>
                  </a:cubicBezTo>
                  <a:cubicBezTo>
                    <a:pt x="18" y="23"/>
                    <a:pt x="18" y="23"/>
                    <a:pt x="18" y="22"/>
                  </a:cubicBezTo>
                  <a:cubicBezTo>
                    <a:pt x="18" y="21"/>
                    <a:pt x="17" y="21"/>
                    <a:pt x="17" y="20"/>
                  </a:cubicBezTo>
                  <a:cubicBezTo>
                    <a:pt x="16" y="19"/>
                    <a:pt x="16" y="18"/>
                    <a:pt x="15" y="17"/>
                  </a:cubicBezTo>
                  <a:cubicBezTo>
                    <a:pt x="14" y="16"/>
                    <a:pt x="14" y="15"/>
                    <a:pt x="14" y="14"/>
                  </a:cubicBezTo>
                  <a:cubicBezTo>
                    <a:pt x="13" y="12"/>
                    <a:pt x="11" y="10"/>
                    <a:pt x="10" y="8"/>
                  </a:cubicBezTo>
                  <a:cubicBezTo>
                    <a:pt x="9" y="8"/>
                    <a:pt x="9" y="7"/>
                    <a:pt x="9" y="7"/>
                  </a:cubicBezTo>
                  <a:cubicBezTo>
                    <a:pt x="8" y="6"/>
                    <a:pt x="8" y="6"/>
                    <a:pt x="8" y="6"/>
                  </a:cubicBezTo>
                  <a:close/>
                  <a:moveTo>
                    <a:pt x="4" y="2"/>
                  </a:moveTo>
                  <a:cubicBezTo>
                    <a:pt x="5" y="1"/>
                    <a:pt x="7" y="0"/>
                    <a:pt x="8" y="0"/>
                  </a:cubicBezTo>
                  <a:cubicBezTo>
                    <a:pt x="9" y="0"/>
                    <a:pt x="9" y="0"/>
                    <a:pt x="9" y="0"/>
                  </a:cubicBezTo>
                  <a:cubicBezTo>
                    <a:pt x="10" y="0"/>
                    <a:pt x="10" y="0"/>
                    <a:pt x="10" y="0"/>
                  </a:cubicBezTo>
                  <a:cubicBezTo>
                    <a:pt x="11" y="1"/>
                    <a:pt x="11" y="1"/>
                    <a:pt x="11" y="1"/>
                  </a:cubicBezTo>
                  <a:cubicBezTo>
                    <a:pt x="12" y="1"/>
                    <a:pt x="13" y="2"/>
                    <a:pt x="13" y="2"/>
                  </a:cubicBezTo>
                  <a:cubicBezTo>
                    <a:pt x="14" y="3"/>
                    <a:pt x="14" y="3"/>
                    <a:pt x="15" y="4"/>
                  </a:cubicBezTo>
                  <a:cubicBezTo>
                    <a:pt x="15" y="5"/>
                    <a:pt x="16" y="5"/>
                    <a:pt x="16" y="6"/>
                  </a:cubicBezTo>
                  <a:cubicBezTo>
                    <a:pt x="17" y="6"/>
                    <a:pt x="17" y="7"/>
                    <a:pt x="18" y="7"/>
                  </a:cubicBezTo>
                  <a:cubicBezTo>
                    <a:pt x="18" y="8"/>
                    <a:pt x="18" y="8"/>
                    <a:pt x="18" y="9"/>
                  </a:cubicBezTo>
                  <a:cubicBezTo>
                    <a:pt x="19" y="10"/>
                    <a:pt x="19" y="10"/>
                    <a:pt x="19" y="11"/>
                  </a:cubicBezTo>
                  <a:cubicBezTo>
                    <a:pt x="20" y="11"/>
                    <a:pt x="20" y="12"/>
                    <a:pt x="20" y="12"/>
                  </a:cubicBezTo>
                  <a:cubicBezTo>
                    <a:pt x="20" y="12"/>
                    <a:pt x="20" y="13"/>
                    <a:pt x="21" y="13"/>
                  </a:cubicBezTo>
                  <a:cubicBezTo>
                    <a:pt x="21" y="13"/>
                    <a:pt x="21" y="14"/>
                    <a:pt x="21" y="14"/>
                  </a:cubicBezTo>
                  <a:cubicBezTo>
                    <a:pt x="21" y="14"/>
                    <a:pt x="22" y="15"/>
                    <a:pt x="22" y="15"/>
                  </a:cubicBezTo>
                  <a:cubicBezTo>
                    <a:pt x="22" y="15"/>
                    <a:pt x="22" y="15"/>
                    <a:pt x="22" y="15"/>
                  </a:cubicBezTo>
                  <a:cubicBezTo>
                    <a:pt x="22" y="15"/>
                    <a:pt x="22" y="15"/>
                    <a:pt x="22" y="15"/>
                  </a:cubicBezTo>
                  <a:cubicBezTo>
                    <a:pt x="22" y="15"/>
                    <a:pt x="22" y="15"/>
                    <a:pt x="22" y="15"/>
                  </a:cubicBezTo>
                  <a:cubicBezTo>
                    <a:pt x="22" y="14"/>
                    <a:pt x="22" y="13"/>
                    <a:pt x="22" y="12"/>
                  </a:cubicBezTo>
                  <a:cubicBezTo>
                    <a:pt x="23" y="11"/>
                    <a:pt x="24" y="11"/>
                    <a:pt x="24" y="10"/>
                  </a:cubicBezTo>
                  <a:cubicBezTo>
                    <a:pt x="24" y="10"/>
                    <a:pt x="25" y="9"/>
                    <a:pt x="25" y="9"/>
                  </a:cubicBezTo>
                  <a:cubicBezTo>
                    <a:pt x="25" y="9"/>
                    <a:pt x="25" y="8"/>
                    <a:pt x="26" y="8"/>
                  </a:cubicBezTo>
                  <a:cubicBezTo>
                    <a:pt x="26" y="7"/>
                    <a:pt x="26" y="7"/>
                    <a:pt x="26" y="7"/>
                  </a:cubicBezTo>
                  <a:cubicBezTo>
                    <a:pt x="27" y="6"/>
                    <a:pt x="28" y="6"/>
                    <a:pt x="29" y="5"/>
                  </a:cubicBezTo>
                  <a:cubicBezTo>
                    <a:pt x="30" y="4"/>
                    <a:pt x="31" y="3"/>
                    <a:pt x="32" y="3"/>
                  </a:cubicBezTo>
                  <a:cubicBezTo>
                    <a:pt x="33" y="2"/>
                    <a:pt x="34" y="2"/>
                    <a:pt x="34" y="2"/>
                  </a:cubicBezTo>
                  <a:cubicBezTo>
                    <a:pt x="35" y="2"/>
                    <a:pt x="35" y="2"/>
                    <a:pt x="35" y="2"/>
                  </a:cubicBezTo>
                  <a:cubicBezTo>
                    <a:pt x="36" y="2"/>
                    <a:pt x="38" y="2"/>
                    <a:pt x="39" y="3"/>
                  </a:cubicBezTo>
                  <a:cubicBezTo>
                    <a:pt x="40" y="3"/>
                    <a:pt x="43" y="7"/>
                    <a:pt x="44" y="8"/>
                  </a:cubicBezTo>
                  <a:cubicBezTo>
                    <a:pt x="44" y="9"/>
                    <a:pt x="44" y="10"/>
                    <a:pt x="44" y="11"/>
                  </a:cubicBezTo>
                  <a:cubicBezTo>
                    <a:pt x="44" y="11"/>
                    <a:pt x="44" y="12"/>
                    <a:pt x="44" y="12"/>
                  </a:cubicBezTo>
                  <a:cubicBezTo>
                    <a:pt x="45" y="13"/>
                    <a:pt x="44" y="13"/>
                    <a:pt x="44" y="14"/>
                  </a:cubicBezTo>
                  <a:cubicBezTo>
                    <a:pt x="44" y="14"/>
                    <a:pt x="44" y="15"/>
                    <a:pt x="45" y="15"/>
                  </a:cubicBezTo>
                  <a:cubicBezTo>
                    <a:pt x="44" y="17"/>
                    <a:pt x="44" y="19"/>
                    <a:pt x="44" y="20"/>
                  </a:cubicBezTo>
                  <a:cubicBezTo>
                    <a:pt x="44" y="21"/>
                    <a:pt x="44" y="23"/>
                    <a:pt x="44" y="24"/>
                  </a:cubicBezTo>
                  <a:cubicBezTo>
                    <a:pt x="44" y="25"/>
                    <a:pt x="44" y="26"/>
                    <a:pt x="44" y="26"/>
                  </a:cubicBezTo>
                  <a:cubicBezTo>
                    <a:pt x="44" y="27"/>
                    <a:pt x="44" y="27"/>
                    <a:pt x="44" y="28"/>
                  </a:cubicBezTo>
                  <a:cubicBezTo>
                    <a:pt x="43" y="28"/>
                    <a:pt x="43" y="29"/>
                    <a:pt x="43" y="29"/>
                  </a:cubicBezTo>
                  <a:cubicBezTo>
                    <a:pt x="43" y="30"/>
                    <a:pt x="43" y="30"/>
                    <a:pt x="42" y="30"/>
                  </a:cubicBezTo>
                  <a:cubicBezTo>
                    <a:pt x="42" y="31"/>
                    <a:pt x="42" y="31"/>
                    <a:pt x="42" y="32"/>
                  </a:cubicBezTo>
                  <a:cubicBezTo>
                    <a:pt x="42" y="32"/>
                    <a:pt x="41" y="32"/>
                    <a:pt x="41" y="33"/>
                  </a:cubicBezTo>
                  <a:cubicBezTo>
                    <a:pt x="41" y="33"/>
                    <a:pt x="41" y="34"/>
                    <a:pt x="41" y="34"/>
                  </a:cubicBezTo>
                  <a:cubicBezTo>
                    <a:pt x="40" y="34"/>
                    <a:pt x="40" y="35"/>
                    <a:pt x="40" y="35"/>
                  </a:cubicBezTo>
                  <a:cubicBezTo>
                    <a:pt x="40" y="35"/>
                    <a:pt x="39" y="36"/>
                    <a:pt x="39" y="36"/>
                  </a:cubicBezTo>
                  <a:cubicBezTo>
                    <a:pt x="38" y="37"/>
                    <a:pt x="38" y="37"/>
                    <a:pt x="38" y="38"/>
                  </a:cubicBezTo>
                  <a:cubicBezTo>
                    <a:pt x="37" y="38"/>
                    <a:pt x="37" y="38"/>
                    <a:pt x="37" y="39"/>
                  </a:cubicBezTo>
                  <a:cubicBezTo>
                    <a:pt x="36" y="39"/>
                    <a:pt x="36" y="43"/>
                    <a:pt x="36" y="43"/>
                  </a:cubicBezTo>
                  <a:cubicBezTo>
                    <a:pt x="36" y="44"/>
                    <a:pt x="37" y="45"/>
                    <a:pt x="37" y="45"/>
                  </a:cubicBezTo>
                  <a:cubicBezTo>
                    <a:pt x="37" y="46"/>
                    <a:pt x="36" y="46"/>
                    <a:pt x="36" y="47"/>
                  </a:cubicBezTo>
                  <a:cubicBezTo>
                    <a:pt x="36" y="47"/>
                    <a:pt x="37" y="48"/>
                    <a:pt x="37" y="48"/>
                  </a:cubicBezTo>
                  <a:cubicBezTo>
                    <a:pt x="37" y="49"/>
                    <a:pt x="37" y="49"/>
                    <a:pt x="37" y="50"/>
                  </a:cubicBezTo>
                  <a:cubicBezTo>
                    <a:pt x="37" y="50"/>
                    <a:pt x="38" y="51"/>
                    <a:pt x="38" y="51"/>
                  </a:cubicBezTo>
                  <a:cubicBezTo>
                    <a:pt x="38" y="52"/>
                    <a:pt x="39" y="54"/>
                    <a:pt x="39" y="55"/>
                  </a:cubicBezTo>
                  <a:cubicBezTo>
                    <a:pt x="39" y="55"/>
                    <a:pt x="39" y="56"/>
                    <a:pt x="39" y="56"/>
                  </a:cubicBezTo>
                  <a:cubicBezTo>
                    <a:pt x="40" y="56"/>
                    <a:pt x="40" y="56"/>
                    <a:pt x="40" y="56"/>
                  </a:cubicBezTo>
                  <a:cubicBezTo>
                    <a:pt x="40" y="56"/>
                    <a:pt x="40" y="55"/>
                    <a:pt x="41" y="55"/>
                  </a:cubicBezTo>
                  <a:cubicBezTo>
                    <a:pt x="41" y="55"/>
                    <a:pt x="41" y="54"/>
                    <a:pt x="41" y="54"/>
                  </a:cubicBezTo>
                  <a:cubicBezTo>
                    <a:pt x="41" y="53"/>
                    <a:pt x="41" y="52"/>
                    <a:pt x="42" y="52"/>
                  </a:cubicBezTo>
                  <a:cubicBezTo>
                    <a:pt x="42" y="51"/>
                    <a:pt x="42" y="51"/>
                    <a:pt x="42" y="50"/>
                  </a:cubicBezTo>
                  <a:cubicBezTo>
                    <a:pt x="42" y="50"/>
                    <a:pt x="43" y="49"/>
                    <a:pt x="43" y="49"/>
                  </a:cubicBezTo>
                  <a:cubicBezTo>
                    <a:pt x="43" y="48"/>
                    <a:pt x="43" y="48"/>
                    <a:pt x="44" y="47"/>
                  </a:cubicBezTo>
                  <a:cubicBezTo>
                    <a:pt x="44" y="47"/>
                    <a:pt x="44" y="46"/>
                    <a:pt x="45" y="46"/>
                  </a:cubicBezTo>
                  <a:cubicBezTo>
                    <a:pt x="45" y="46"/>
                    <a:pt x="45" y="45"/>
                    <a:pt x="45" y="45"/>
                  </a:cubicBezTo>
                  <a:cubicBezTo>
                    <a:pt x="45" y="44"/>
                    <a:pt x="46" y="44"/>
                    <a:pt x="46" y="44"/>
                  </a:cubicBezTo>
                  <a:cubicBezTo>
                    <a:pt x="47" y="43"/>
                    <a:pt x="46" y="42"/>
                    <a:pt x="47" y="41"/>
                  </a:cubicBezTo>
                  <a:cubicBezTo>
                    <a:pt x="48" y="41"/>
                    <a:pt x="48" y="40"/>
                    <a:pt x="48" y="40"/>
                  </a:cubicBezTo>
                  <a:cubicBezTo>
                    <a:pt x="48" y="40"/>
                    <a:pt x="48" y="39"/>
                    <a:pt x="48" y="39"/>
                  </a:cubicBezTo>
                  <a:cubicBezTo>
                    <a:pt x="48" y="39"/>
                    <a:pt x="49" y="38"/>
                    <a:pt x="49" y="38"/>
                  </a:cubicBezTo>
                  <a:cubicBezTo>
                    <a:pt x="49" y="37"/>
                    <a:pt x="50" y="37"/>
                    <a:pt x="50" y="37"/>
                  </a:cubicBezTo>
                  <a:cubicBezTo>
                    <a:pt x="50" y="37"/>
                    <a:pt x="50" y="36"/>
                    <a:pt x="50" y="36"/>
                  </a:cubicBezTo>
                  <a:cubicBezTo>
                    <a:pt x="50" y="35"/>
                    <a:pt x="51" y="35"/>
                    <a:pt x="52" y="34"/>
                  </a:cubicBezTo>
                  <a:cubicBezTo>
                    <a:pt x="52" y="33"/>
                    <a:pt x="53" y="32"/>
                    <a:pt x="54" y="31"/>
                  </a:cubicBezTo>
                  <a:cubicBezTo>
                    <a:pt x="54" y="31"/>
                    <a:pt x="55" y="30"/>
                    <a:pt x="56" y="29"/>
                  </a:cubicBezTo>
                  <a:cubicBezTo>
                    <a:pt x="56" y="29"/>
                    <a:pt x="57" y="28"/>
                    <a:pt x="57" y="28"/>
                  </a:cubicBezTo>
                  <a:cubicBezTo>
                    <a:pt x="57" y="27"/>
                    <a:pt x="57" y="27"/>
                    <a:pt x="58" y="26"/>
                  </a:cubicBezTo>
                  <a:cubicBezTo>
                    <a:pt x="58" y="26"/>
                    <a:pt x="59" y="25"/>
                    <a:pt x="59" y="25"/>
                  </a:cubicBezTo>
                  <a:cubicBezTo>
                    <a:pt x="60" y="24"/>
                    <a:pt x="61" y="23"/>
                    <a:pt x="62" y="22"/>
                  </a:cubicBezTo>
                  <a:cubicBezTo>
                    <a:pt x="63" y="22"/>
                    <a:pt x="63" y="22"/>
                    <a:pt x="63" y="21"/>
                  </a:cubicBezTo>
                  <a:cubicBezTo>
                    <a:pt x="64" y="20"/>
                    <a:pt x="66" y="19"/>
                    <a:pt x="67" y="20"/>
                  </a:cubicBezTo>
                  <a:cubicBezTo>
                    <a:pt x="67" y="20"/>
                    <a:pt x="67" y="20"/>
                    <a:pt x="67" y="20"/>
                  </a:cubicBezTo>
                  <a:cubicBezTo>
                    <a:pt x="68" y="20"/>
                    <a:pt x="69" y="19"/>
                    <a:pt x="69" y="20"/>
                  </a:cubicBezTo>
                  <a:cubicBezTo>
                    <a:pt x="69" y="20"/>
                    <a:pt x="69" y="20"/>
                    <a:pt x="69" y="20"/>
                  </a:cubicBezTo>
                  <a:cubicBezTo>
                    <a:pt x="68" y="21"/>
                    <a:pt x="67" y="22"/>
                    <a:pt x="66" y="24"/>
                  </a:cubicBezTo>
                  <a:cubicBezTo>
                    <a:pt x="65" y="25"/>
                    <a:pt x="65" y="26"/>
                    <a:pt x="64" y="27"/>
                  </a:cubicBezTo>
                  <a:cubicBezTo>
                    <a:pt x="63" y="29"/>
                    <a:pt x="61" y="29"/>
                    <a:pt x="59" y="31"/>
                  </a:cubicBezTo>
                  <a:cubicBezTo>
                    <a:pt x="58" y="32"/>
                    <a:pt x="58" y="34"/>
                    <a:pt x="57" y="36"/>
                  </a:cubicBezTo>
                  <a:cubicBezTo>
                    <a:pt x="56" y="36"/>
                    <a:pt x="55" y="37"/>
                    <a:pt x="55" y="37"/>
                  </a:cubicBezTo>
                  <a:cubicBezTo>
                    <a:pt x="55" y="38"/>
                    <a:pt x="55" y="39"/>
                    <a:pt x="54" y="40"/>
                  </a:cubicBezTo>
                  <a:cubicBezTo>
                    <a:pt x="54" y="41"/>
                    <a:pt x="53" y="42"/>
                    <a:pt x="52" y="43"/>
                  </a:cubicBezTo>
                  <a:cubicBezTo>
                    <a:pt x="52" y="43"/>
                    <a:pt x="52" y="44"/>
                    <a:pt x="52" y="45"/>
                  </a:cubicBezTo>
                  <a:cubicBezTo>
                    <a:pt x="52" y="45"/>
                    <a:pt x="51" y="45"/>
                    <a:pt x="51" y="46"/>
                  </a:cubicBezTo>
                  <a:cubicBezTo>
                    <a:pt x="51" y="46"/>
                    <a:pt x="51" y="47"/>
                    <a:pt x="51" y="48"/>
                  </a:cubicBezTo>
                  <a:cubicBezTo>
                    <a:pt x="50" y="49"/>
                    <a:pt x="50" y="49"/>
                    <a:pt x="50" y="50"/>
                  </a:cubicBezTo>
                  <a:cubicBezTo>
                    <a:pt x="49" y="51"/>
                    <a:pt x="49" y="52"/>
                    <a:pt x="48" y="53"/>
                  </a:cubicBezTo>
                  <a:cubicBezTo>
                    <a:pt x="49" y="53"/>
                    <a:pt x="49" y="53"/>
                    <a:pt x="48" y="53"/>
                  </a:cubicBezTo>
                  <a:cubicBezTo>
                    <a:pt x="48" y="53"/>
                    <a:pt x="49" y="53"/>
                    <a:pt x="49" y="53"/>
                  </a:cubicBezTo>
                  <a:cubicBezTo>
                    <a:pt x="50" y="53"/>
                    <a:pt x="52" y="53"/>
                    <a:pt x="53" y="54"/>
                  </a:cubicBezTo>
                  <a:cubicBezTo>
                    <a:pt x="53" y="54"/>
                    <a:pt x="53" y="54"/>
                    <a:pt x="54" y="54"/>
                  </a:cubicBezTo>
                  <a:cubicBezTo>
                    <a:pt x="54" y="54"/>
                    <a:pt x="55" y="55"/>
                    <a:pt x="55" y="55"/>
                  </a:cubicBezTo>
                  <a:cubicBezTo>
                    <a:pt x="56" y="55"/>
                    <a:pt x="56" y="55"/>
                    <a:pt x="56" y="55"/>
                  </a:cubicBezTo>
                  <a:cubicBezTo>
                    <a:pt x="57" y="55"/>
                    <a:pt x="57" y="55"/>
                    <a:pt x="57" y="55"/>
                  </a:cubicBezTo>
                  <a:cubicBezTo>
                    <a:pt x="58" y="56"/>
                    <a:pt x="58" y="56"/>
                    <a:pt x="59" y="56"/>
                  </a:cubicBezTo>
                  <a:cubicBezTo>
                    <a:pt x="59" y="56"/>
                    <a:pt x="60" y="56"/>
                    <a:pt x="60" y="56"/>
                  </a:cubicBezTo>
                  <a:cubicBezTo>
                    <a:pt x="61" y="57"/>
                    <a:pt x="61" y="58"/>
                    <a:pt x="62" y="58"/>
                  </a:cubicBezTo>
                  <a:cubicBezTo>
                    <a:pt x="63" y="58"/>
                    <a:pt x="63" y="58"/>
                    <a:pt x="64" y="58"/>
                  </a:cubicBezTo>
                  <a:cubicBezTo>
                    <a:pt x="65" y="58"/>
                    <a:pt x="66" y="58"/>
                    <a:pt x="67" y="58"/>
                  </a:cubicBezTo>
                  <a:cubicBezTo>
                    <a:pt x="67" y="59"/>
                    <a:pt x="68" y="59"/>
                    <a:pt x="69" y="60"/>
                  </a:cubicBezTo>
                  <a:cubicBezTo>
                    <a:pt x="70" y="60"/>
                    <a:pt x="71" y="60"/>
                    <a:pt x="72" y="60"/>
                  </a:cubicBezTo>
                  <a:cubicBezTo>
                    <a:pt x="73" y="61"/>
                    <a:pt x="74" y="63"/>
                    <a:pt x="74" y="64"/>
                  </a:cubicBezTo>
                  <a:cubicBezTo>
                    <a:pt x="74" y="67"/>
                    <a:pt x="68" y="69"/>
                    <a:pt x="66" y="72"/>
                  </a:cubicBezTo>
                  <a:cubicBezTo>
                    <a:pt x="66" y="72"/>
                    <a:pt x="66" y="74"/>
                    <a:pt x="66" y="74"/>
                  </a:cubicBezTo>
                  <a:cubicBezTo>
                    <a:pt x="66" y="75"/>
                    <a:pt x="66" y="75"/>
                    <a:pt x="66" y="76"/>
                  </a:cubicBezTo>
                  <a:cubicBezTo>
                    <a:pt x="66" y="77"/>
                    <a:pt x="66" y="77"/>
                    <a:pt x="66" y="78"/>
                  </a:cubicBezTo>
                  <a:cubicBezTo>
                    <a:pt x="66" y="79"/>
                    <a:pt x="66" y="80"/>
                    <a:pt x="66" y="80"/>
                  </a:cubicBezTo>
                  <a:cubicBezTo>
                    <a:pt x="66" y="81"/>
                    <a:pt x="65" y="82"/>
                    <a:pt x="65" y="82"/>
                  </a:cubicBezTo>
                  <a:cubicBezTo>
                    <a:pt x="65" y="83"/>
                    <a:pt x="65" y="83"/>
                    <a:pt x="65" y="84"/>
                  </a:cubicBezTo>
                  <a:cubicBezTo>
                    <a:pt x="65" y="84"/>
                    <a:pt x="65" y="84"/>
                    <a:pt x="64" y="85"/>
                  </a:cubicBezTo>
                  <a:cubicBezTo>
                    <a:pt x="64" y="85"/>
                    <a:pt x="64" y="86"/>
                    <a:pt x="64" y="86"/>
                  </a:cubicBezTo>
                  <a:cubicBezTo>
                    <a:pt x="63" y="87"/>
                    <a:pt x="63" y="88"/>
                    <a:pt x="62" y="89"/>
                  </a:cubicBezTo>
                  <a:cubicBezTo>
                    <a:pt x="62" y="89"/>
                    <a:pt x="62" y="89"/>
                    <a:pt x="61" y="89"/>
                  </a:cubicBezTo>
                  <a:cubicBezTo>
                    <a:pt x="61" y="90"/>
                    <a:pt x="61" y="90"/>
                    <a:pt x="60" y="90"/>
                  </a:cubicBezTo>
                  <a:cubicBezTo>
                    <a:pt x="60" y="91"/>
                    <a:pt x="60" y="91"/>
                    <a:pt x="60" y="92"/>
                  </a:cubicBezTo>
                  <a:cubicBezTo>
                    <a:pt x="59" y="93"/>
                    <a:pt x="57" y="94"/>
                    <a:pt x="56" y="95"/>
                  </a:cubicBezTo>
                  <a:cubicBezTo>
                    <a:pt x="55" y="95"/>
                    <a:pt x="55" y="95"/>
                    <a:pt x="54" y="95"/>
                  </a:cubicBezTo>
                  <a:cubicBezTo>
                    <a:pt x="54" y="95"/>
                    <a:pt x="53" y="96"/>
                    <a:pt x="53" y="96"/>
                  </a:cubicBezTo>
                  <a:cubicBezTo>
                    <a:pt x="53" y="96"/>
                    <a:pt x="52" y="96"/>
                    <a:pt x="52" y="96"/>
                  </a:cubicBezTo>
                  <a:cubicBezTo>
                    <a:pt x="52" y="96"/>
                    <a:pt x="51" y="95"/>
                    <a:pt x="51" y="95"/>
                  </a:cubicBezTo>
                  <a:cubicBezTo>
                    <a:pt x="51" y="94"/>
                    <a:pt x="52" y="94"/>
                    <a:pt x="53" y="93"/>
                  </a:cubicBezTo>
                  <a:cubicBezTo>
                    <a:pt x="53" y="93"/>
                    <a:pt x="53" y="93"/>
                    <a:pt x="53" y="93"/>
                  </a:cubicBezTo>
                  <a:cubicBezTo>
                    <a:pt x="54" y="92"/>
                    <a:pt x="56" y="91"/>
                    <a:pt x="56" y="90"/>
                  </a:cubicBezTo>
                  <a:cubicBezTo>
                    <a:pt x="56" y="90"/>
                    <a:pt x="57" y="90"/>
                    <a:pt x="57" y="89"/>
                  </a:cubicBezTo>
                  <a:cubicBezTo>
                    <a:pt x="57" y="89"/>
                    <a:pt x="57" y="89"/>
                    <a:pt x="57" y="88"/>
                  </a:cubicBezTo>
                  <a:cubicBezTo>
                    <a:pt x="58" y="88"/>
                    <a:pt x="58" y="87"/>
                    <a:pt x="59" y="87"/>
                  </a:cubicBezTo>
                  <a:cubicBezTo>
                    <a:pt x="59" y="87"/>
                    <a:pt x="59" y="87"/>
                    <a:pt x="59" y="86"/>
                  </a:cubicBezTo>
                  <a:cubicBezTo>
                    <a:pt x="59" y="86"/>
                    <a:pt x="59" y="85"/>
                    <a:pt x="60" y="84"/>
                  </a:cubicBezTo>
                  <a:cubicBezTo>
                    <a:pt x="60" y="84"/>
                    <a:pt x="60" y="83"/>
                    <a:pt x="60" y="83"/>
                  </a:cubicBezTo>
                  <a:cubicBezTo>
                    <a:pt x="60" y="82"/>
                    <a:pt x="61" y="82"/>
                    <a:pt x="61" y="82"/>
                  </a:cubicBezTo>
                  <a:cubicBezTo>
                    <a:pt x="61" y="81"/>
                    <a:pt x="61" y="81"/>
                    <a:pt x="61" y="80"/>
                  </a:cubicBezTo>
                  <a:cubicBezTo>
                    <a:pt x="61" y="80"/>
                    <a:pt x="61" y="79"/>
                    <a:pt x="61" y="79"/>
                  </a:cubicBezTo>
                  <a:cubicBezTo>
                    <a:pt x="61" y="78"/>
                    <a:pt x="61" y="77"/>
                    <a:pt x="61" y="76"/>
                  </a:cubicBezTo>
                  <a:cubicBezTo>
                    <a:pt x="60" y="77"/>
                    <a:pt x="59" y="77"/>
                    <a:pt x="59" y="78"/>
                  </a:cubicBezTo>
                  <a:cubicBezTo>
                    <a:pt x="58" y="78"/>
                    <a:pt x="57" y="79"/>
                    <a:pt x="57" y="80"/>
                  </a:cubicBezTo>
                  <a:cubicBezTo>
                    <a:pt x="56" y="80"/>
                    <a:pt x="56" y="80"/>
                    <a:pt x="55" y="80"/>
                  </a:cubicBezTo>
                  <a:cubicBezTo>
                    <a:pt x="54" y="81"/>
                    <a:pt x="54" y="81"/>
                    <a:pt x="53" y="81"/>
                  </a:cubicBezTo>
                  <a:cubicBezTo>
                    <a:pt x="52" y="82"/>
                    <a:pt x="50" y="81"/>
                    <a:pt x="49" y="80"/>
                  </a:cubicBezTo>
                  <a:cubicBezTo>
                    <a:pt x="48" y="80"/>
                    <a:pt x="47" y="80"/>
                    <a:pt x="47" y="79"/>
                  </a:cubicBezTo>
                  <a:cubicBezTo>
                    <a:pt x="46" y="78"/>
                    <a:pt x="46" y="78"/>
                    <a:pt x="45" y="77"/>
                  </a:cubicBezTo>
                  <a:cubicBezTo>
                    <a:pt x="45" y="77"/>
                    <a:pt x="44" y="76"/>
                    <a:pt x="44" y="76"/>
                  </a:cubicBezTo>
                  <a:cubicBezTo>
                    <a:pt x="43" y="75"/>
                    <a:pt x="42" y="73"/>
                    <a:pt x="41" y="72"/>
                  </a:cubicBezTo>
                  <a:cubicBezTo>
                    <a:pt x="41" y="71"/>
                    <a:pt x="41" y="71"/>
                    <a:pt x="40" y="70"/>
                  </a:cubicBezTo>
                  <a:cubicBezTo>
                    <a:pt x="39" y="71"/>
                    <a:pt x="39" y="72"/>
                    <a:pt x="39" y="73"/>
                  </a:cubicBezTo>
                  <a:cubicBezTo>
                    <a:pt x="38" y="74"/>
                    <a:pt x="38" y="75"/>
                    <a:pt x="37" y="76"/>
                  </a:cubicBezTo>
                  <a:cubicBezTo>
                    <a:pt x="37" y="76"/>
                    <a:pt x="37" y="77"/>
                    <a:pt x="36" y="77"/>
                  </a:cubicBezTo>
                  <a:cubicBezTo>
                    <a:pt x="36" y="78"/>
                    <a:pt x="36" y="78"/>
                    <a:pt x="35" y="79"/>
                  </a:cubicBezTo>
                  <a:cubicBezTo>
                    <a:pt x="35" y="79"/>
                    <a:pt x="35" y="79"/>
                    <a:pt x="35" y="79"/>
                  </a:cubicBezTo>
                  <a:cubicBezTo>
                    <a:pt x="35" y="80"/>
                    <a:pt x="35" y="80"/>
                    <a:pt x="35" y="80"/>
                  </a:cubicBezTo>
                  <a:cubicBezTo>
                    <a:pt x="34" y="81"/>
                    <a:pt x="34" y="81"/>
                    <a:pt x="34" y="82"/>
                  </a:cubicBezTo>
                  <a:cubicBezTo>
                    <a:pt x="34" y="82"/>
                    <a:pt x="34" y="83"/>
                    <a:pt x="33" y="83"/>
                  </a:cubicBezTo>
                  <a:cubicBezTo>
                    <a:pt x="33" y="83"/>
                    <a:pt x="33" y="84"/>
                    <a:pt x="33" y="84"/>
                  </a:cubicBezTo>
                  <a:cubicBezTo>
                    <a:pt x="33" y="85"/>
                    <a:pt x="32" y="85"/>
                    <a:pt x="32" y="86"/>
                  </a:cubicBezTo>
                  <a:cubicBezTo>
                    <a:pt x="32" y="86"/>
                    <a:pt x="31" y="87"/>
                    <a:pt x="31" y="87"/>
                  </a:cubicBezTo>
                  <a:cubicBezTo>
                    <a:pt x="31" y="88"/>
                    <a:pt x="31" y="89"/>
                    <a:pt x="30" y="89"/>
                  </a:cubicBezTo>
                  <a:cubicBezTo>
                    <a:pt x="30" y="90"/>
                    <a:pt x="30" y="90"/>
                    <a:pt x="30" y="90"/>
                  </a:cubicBezTo>
                  <a:cubicBezTo>
                    <a:pt x="29" y="91"/>
                    <a:pt x="29" y="92"/>
                    <a:pt x="28" y="93"/>
                  </a:cubicBezTo>
                  <a:cubicBezTo>
                    <a:pt x="28" y="94"/>
                    <a:pt x="28" y="95"/>
                    <a:pt x="27" y="96"/>
                  </a:cubicBezTo>
                  <a:cubicBezTo>
                    <a:pt x="27" y="97"/>
                    <a:pt x="26" y="98"/>
                    <a:pt x="26" y="98"/>
                  </a:cubicBezTo>
                  <a:cubicBezTo>
                    <a:pt x="25" y="99"/>
                    <a:pt x="25" y="99"/>
                    <a:pt x="25" y="100"/>
                  </a:cubicBezTo>
                  <a:cubicBezTo>
                    <a:pt x="25" y="100"/>
                    <a:pt x="24" y="101"/>
                    <a:pt x="24" y="101"/>
                  </a:cubicBezTo>
                  <a:cubicBezTo>
                    <a:pt x="24" y="102"/>
                    <a:pt x="24" y="103"/>
                    <a:pt x="23" y="104"/>
                  </a:cubicBezTo>
                  <a:cubicBezTo>
                    <a:pt x="23" y="104"/>
                    <a:pt x="23" y="104"/>
                    <a:pt x="23" y="104"/>
                  </a:cubicBezTo>
                  <a:cubicBezTo>
                    <a:pt x="23" y="105"/>
                    <a:pt x="23" y="105"/>
                    <a:pt x="23" y="105"/>
                  </a:cubicBezTo>
                  <a:cubicBezTo>
                    <a:pt x="23" y="105"/>
                    <a:pt x="24" y="105"/>
                    <a:pt x="24" y="106"/>
                  </a:cubicBezTo>
                  <a:cubicBezTo>
                    <a:pt x="24" y="107"/>
                    <a:pt x="22" y="109"/>
                    <a:pt x="21" y="110"/>
                  </a:cubicBezTo>
                  <a:cubicBezTo>
                    <a:pt x="20" y="110"/>
                    <a:pt x="19" y="112"/>
                    <a:pt x="18" y="111"/>
                  </a:cubicBezTo>
                  <a:cubicBezTo>
                    <a:pt x="17" y="110"/>
                    <a:pt x="16" y="108"/>
                    <a:pt x="17" y="107"/>
                  </a:cubicBezTo>
                  <a:cubicBezTo>
                    <a:pt x="17" y="106"/>
                    <a:pt x="17" y="106"/>
                    <a:pt x="17" y="105"/>
                  </a:cubicBezTo>
                  <a:cubicBezTo>
                    <a:pt x="17" y="105"/>
                    <a:pt x="17" y="104"/>
                    <a:pt x="17" y="104"/>
                  </a:cubicBezTo>
                  <a:cubicBezTo>
                    <a:pt x="18" y="103"/>
                    <a:pt x="19" y="102"/>
                    <a:pt x="18" y="101"/>
                  </a:cubicBezTo>
                  <a:cubicBezTo>
                    <a:pt x="19" y="101"/>
                    <a:pt x="19" y="100"/>
                    <a:pt x="20" y="100"/>
                  </a:cubicBezTo>
                  <a:cubicBezTo>
                    <a:pt x="20" y="100"/>
                    <a:pt x="20" y="99"/>
                    <a:pt x="20" y="99"/>
                  </a:cubicBezTo>
                  <a:cubicBezTo>
                    <a:pt x="20" y="98"/>
                    <a:pt x="20" y="98"/>
                    <a:pt x="21" y="98"/>
                  </a:cubicBezTo>
                  <a:cubicBezTo>
                    <a:pt x="21" y="97"/>
                    <a:pt x="21" y="97"/>
                    <a:pt x="21" y="97"/>
                  </a:cubicBezTo>
                  <a:cubicBezTo>
                    <a:pt x="21" y="97"/>
                    <a:pt x="21" y="96"/>
                    <a:pt x="21" y="96"/>
                  </a:cubicBezTo>
                  <a:cubicBezTo>
                    <a:pt x="21" y="95"/>
                    <a:pt x="22" y="95"/>
                    <a:pt x="22" y="95"/>
                  </a:cubicBezTo>
                  <a:cubicBezTo>
                    <a:pt x="22" y="94"/>
                    <a:pt x="22" y="94"/>
                    <a:pt x="22" y="94"/>
                  </a:cubicBezTo>
                  <a:cubicBezTo>
                    <a:pt x="22" y="93"/>
                    <a:pt x="23" y="93"/>
                    <a:pt x="23" y="93"/>
                  </a:cubicBezTo>
                  <a:cubicBezTo>
                    <a:pt x="23" y="92"/>
                    <a:pt x="23" y="91"/>
                    <a:pt x="23" y="91"/>
                  </a:cubicBezTo>
                  <a:cubicBezTo>
                    <a:pt x="23" y="90"/>
                    <a:pt x="24" y="90"/>
                    <a:pt x="24" y="90"/>
                  </a:cubicBezTo>
                  <a:cubicBezTo>
                    <a:pt x="24" y="89"/>
                    <a:pt x="24" y="89"/>
                    <a:pt x="24" y="88"/>
                  </a:cubicBezTo>
                  <a:cubicBezTo>
                    <a:pt x="25" y="88"/>
                    <a:pt x="25" y="87"/>
                    <a:pt x="25" y="87"/>
                  </a:cubicBezTo>
                  <a:cubicBezTo>
                    <a:pt x="25" y="86"/>
                    <a:pt x="26" y="85"/>
                    <a:pt x="26" y="85"/>
                  </a:cubicBezTo>
                  <a:cubicBezTo>
                    <a:pt x="26" y="84"/>
                    <a:pt x="26" y="84"/>
                    <a:pt x="26" y="84"/>
                  </a:cubicBezTo>
                  <a:cubicBezTo>
                    <a:pt x="26" y="83"/>
                    <a:pt x="26" y="83"/>
                    <a:pt x="27" y="82"/>
                  </a:cubicBezTo>
                  <a:cubicBezTo>
                    <a:pt x="27" y="81"/>
                    <a:pt x="27" y="81"/>
                    <a:pt x="28" y="80"/>
                  </a:cubicBezTo>
                  <a:cubicBezTo>
                    <a:pt x="28" y="80"/>
                    <a:pt x="28" y="79"/>
                    <a:pt x="28" y="79"/>
                  </a:cubicBezTo>
                  <a:cubicBezTo>
                    <a:pt x="28" y="78"/>
                    <a:pt x="29" y="77"/>
                    <a:pt x="28" y="76"/>
                  </a:cubicBezTo>
                  <a:cubicBezTo>
                    <a:pt x="29" y="76"/>
                    <a:pt x="29" y="76"/>
                    <a:pt x="29" y="75"/>
                  </a:cubicBezTo>
                  <a:cubicBezTo>
                    <a:pt x="30" y="75"/>
                    <a:pt x="30" y="75"/>
                    <a:pt x="30" y="75"/>
                  </a:cubicBezTo>
                  <a:cubicBezTo>
                    <a:pt x="30" y="75"/>
                    <a:pt x="30" y="75"/>
                    <a:pt x="30" y="75"/>
                  </a:cubicBezTo>
                  <a:cubicBezTo>
                    <a:pt x="30" y="73"/>
                    <a:pt x="31" y="73"/>
                    <a:pt x="31" y="72"/>
                  </a:cubicBezTo>
                  <a:cubicBezTo>
                    <a:pt x="31" y="71"/>
                    <a:pt x="32" y="71"/>
                    <a:pt x="32" y="70"/>
                  </a:cubicBezTo>
                  <a:cubicBezTo>
                    <a:pt x="32" y="70"/>
                    <a:pt x="33" y="69"/>
                    <a:pt x="33" y="69"/>
                  </a:cubicBezTo>
                  <a:cubicBezTo>
                    <a:pt x="33" y="68"/>
                    <a:pt x="33" y="68"/>
                    <a:pt x="33" y="67"/>
                  </a:cubicBezTo>
                  <a:cubicBezTo>
                    <a:pt x="34" y="67"/>
                    <a:pt x="34" y="67"/>
                    <a:pt x="34" y="66"/>
                  </a:cubicBezTo>
                  <a:cubicBezTo>
                    <a:pt x="35" y="66"/>
                    <a:pt x="35" y="65"/>
                    <a:pt x="35" y="65"/>
                  </a:cubicBezTo>
                  <a:cubicBezTo>
                    <a:pt x="35" y="64"/>
                    <a:pt x="36" y="64"/>
                    <a:pt x="36" y="63"/>
                  </a:cubicBezTo>
                  <a:cubicBezTo>
                    <a:pt x="36" y="63"/>
                    <a:pt x="36" y="63"/>
                    <a:pt x="36" y="63"/>
                  </a:cubicBezTo>
                  <a:cubicBezTo>
                    <a:pt x="36" y="63"/>
                    <a:pt x="36" y="63"/>
                    <a:pt x="36" y="62"/>
                  </a:cubicBezTo>
                  <a:cubicBezTo>
                    <a:pt x="36" y="62"/>
                    <a:pt x="36" y="62"/>
                    <a:pt x="36" y="61"/>
                  </a:cubicBezTo>
                  <a:cubicBezTo>
                    <a:pt x="36" y="59"/>
                    <a:pt x="35" y="57"/>
                    <a:pt x="34" y="55"/>
                  </a:cubicBezTo>
                  <a:cubicBezTo>
                    <a:pt x="34" y="55"/>
                    <a:pt x="33" y="54"/>
                    <a:pt x="33" y="54"/>
                  </a:cubicBezTo>
                  <a:cubicBezTo>
                    <a:pt x="33" y="52"/>
                    <a:pt x="32" y="51"/>
                    <a:pt x="31" y="50"/>
                  </a:cubicBezTo>
                  <a:cubicBezTo>
                    <a:pt x="31" y="50"/>
                    <a:pt x="31" y="49"/>
                    <a:pt x="31" y="48"/>
                  </a:cubicBezTo>
                  <a:cubicBezTo>
                    <a:pt x="31" y="48"/>
                    <a:pt x="30" y="47"/>
                    <a:pt x="30" y="46"/>
                  </a:cubicBezTo>
                  <a:cubicBezTo>
                    <a:pt x="30" y="46"/>
                    <a:pt x="30" y="46"/>
                    <a:pt x="30" y="46"/>
                  </a:cubicBezTo>
                  <a:cubicBezTo>
                    <a:pt x="30" y="45"/>
                    <a:pt x="30" y="44"/>
                    <a:pt x="29" y="44"/>
                  </a:cubicBezTo>
                  <a:cubicBezTo>
                    <a:pt x="29" y="43"/>
                    <a:pt x="29" y="43"/>
                    <a:pt x="28" y="42"/>
                  </a:cubicBezTo>
                  <a:cubicBezTo>
                    <a:pt x="28" y="42"/>
                    <a:pt x="28" y="41"/>
                    <a:pt x="28" y="41"/>
                  </a:cubicBezTo>
                  <a:cubicBezTo>
                    <a:pt x="27" y="40"/>
                    <a:pt x="25" y="40"/>
                    <a:pt x="24" y="40"/>
                  </a:cubicBezTo>
                  <a:cubicBezTo>
                    <a:pt x="24" y="40"/>
                    <a:pt x="24" y="40"/>
                    <a:pt x="23" y="39"/>
                  </a:cubicBezTo>
                  <a:cubicBezTo>
                    <a:pt x="23" y="40"/>
                    <a:pt x="23" y="40"/>
                    <a:pt x="23" y="41"/>
                  </a:cubicBezTo>
                  <a:cubicBezTo>
                    <a:pt x="23" y="41"/>
                    <a:pt x="23" y="42"/>
                    <a:pt x="23" y="42"/>
                  </a:cubicBezTo>
                  <a:cubicBezTo>
                    <a:pt x="23" y="43"/>
                    <a:pt x="23" y="43"/>
                    <a:pt x="23" y="44"/>
                  </a:cubicBezTo>
                  <a:cubicBezTo>
                    <a:pt x="23" y="44"/>
                    <a:pt x="23" y="44"/>
                    <a:pt x="23" y="45"/>
                  </a:cubicBezTo>
                  <a:cubicBezTo>
                    <a:pt x="23" y="45"/>
                    <a:pt x="23" y="46"/>
                    <a:pt x="23" y="46"/>
                  </a:cubicBezTo>
                  <a:cubicBezTo>
                    <a:pt x="23" y="48"/>
                    <a:pt x="23" y="50"/>
                    <a:pt x="23" y="52"/>
                  </a:cubicBezTo>
                  <a:cubicBezTo>
                    <a:pt x="23" y="53"/>
                    <a:pt x="23" y="53"/>
                    <a:pt x="23" y="54"/>
                  </a:cubicBezTo>
                  <a:cubicBezTo>
                    <a:pt x="23" y="54"/>
                    <a:pt x="23" y="55"/>
                    <a:pt x="24" y="55"/>
                  </a:cubicBezTo>
                  <a:cubicBezTo>
                    <a:pt x="24" y="56"/>
                    <a:pt x="23" y="57"/>
                    <a:pt x="23" y="58"/>
                  </a:cubicBezTo>
                  <a:cubicBezTo>
                    <a:pt x="23" y="59"/>
                    <a:pt x="23" y="61"/>
                    <a:pt x="24" y="62"/>
                  </a:cubicBezTo>
                  <a:cubicBezTo>
                    <a:pt x="24" y="62"/>
                    <a:pt x="24" y="63"/>
                    <a:pt x="24" y="63"/>
                  </a:cubicBezTo>
                  <a:cubicBezTo>
                    <a:pt x="24" y="64"/>
                    <a:pt x="23" y="65"/>
                    <a:pt x="23" y="67"/>
                  </a:cubicBezTo>
                  <a:cubicBezTo>
                    <a:pt x="23" y="67"/>
                    <a:pt x="24" y="68"/>
                    <a:pt x="24" y="68"/>
                  </a:cubicBezTo>
                  <a:cubicBezTo>
                    <a:pt x="24" y="69"/>
                    <a:pt x="23" y="69"/>
                    <a:pt x="23" y="70"/>
                  </a:cubicBezTo>
                  <a:cubicBezTo>
                    <a:pt x="23" y="71"/>
                    <a:pt x="23" y="71"/>
                    <a:pt x="22" y="72"/>
                  </a:cubicBezTo>
                  <a:cubicBezTo>
                    <a:pt x="22" y="73"/>
                    <a:pt x="22" y="74"/>
                    <a:pt x="21" y="75"/>
                  </a:cubicBezTo>
                  <a:cubicBezTo>
                    <a:pt x="21" y="75"/>
                    <a:pt x="21" y="76"/>
                    <a:pt x="20" y="77"/>
                  </a:cubicBezTo>
                  <a:cubicBezTo>
                    <a:pt x="19" y="77"/>
                    <a:pt x="18" y="77"/>
                    <a:pt x="17" y="77"/>
                  </a:cubicBezTo>
                  <a:cubicBezTo>
                    <a:pt x="16" y="77"/>
                    <a:pt x="16" y="77"/>
                    <a:pt x="15" y="77"/>
                  </a:cubicBezTo>
                  <a:cubicBezTo>
                    <a:pt x="14" y="77"/>
                    <a:pt x="13" y="78"/>
                    <a:pt x="12" y="77"/>
                  </a:cubicBezTo>
                  <a:cubicBezTo>
                    <a:pt x="11" y="77"/>
                    <a:pt x="10" y="75"/>
                    <a:pt x="10" y="74"/>
                  </a:cubicBezTo>
                  <a:cubicBezTo>
                    <a:pt x="10" y="74"/>
                    <a:pt x="10" y="74"/>
                    <a:pt x="10" y="73"/>
                  </a:cubicBezTo>
                  <a:cubicBezTo>
                    <a:pt x="9" y="73"/>
                    <a:pt x="9" y="72"/>
                    <a:pt x="9" y="72"/>
                  </a:cubicBezTo>
                  <a:cubicBezTo>
                    <a:pt x="8" y="71"/>
                    <a:pt x="8" y="70"/>
                    <a:pt x="8" y="69"/>
                  </a:cubicBezTo>
                  <a:cubicBezTo>
                    <a:pt x="8" y="69"/>
                    <a:pt x="7" y="68"/>
                    <a:pt x="7" y="67"/>
                  </a:cubicBezTo>
                  <a:cubicBezTo>
                    <a:pt x="6" y="66"/>
                    <a:pt x="6" y="66"/>
                    <a:pt x="6" y="65"/>
                  </a:cubicBezTo>
                  <a:cubicBezTo>
                    <a:pt x="5" y="64"/>
                    <a:pt x="5" y="63"/>
                    <a:pt x="5" y="62"/>
                  </a:cubicBezTo>
                  <a:cubicBezTo>
                    <a:pt x="4" y="61"/>
                    <a:pt x="4" y="60"/>
                    <a:pt x="4" y="60"/>
                  </a:cubicBezTo>
                  <a:cubicBezTo>
                    <a:pt x="3" y="59"/>
                    <a:pt x="3" y="58"/>
                    <a:pt x="2" y="57"/>
                  </a:cubicBezTo>
                  <a:cubicBezTo>
                    <a:pt x="2" y="56"/>
                    <a:pt x="2" y="55"/>
                    <a:pt x="2" y="54"/>
                  </a:cubicBezTo>
                  <a:cubicBezTo>
                    <a:pt x="2" y="53"/>
                    <a:pt x="1" y="53"/>
                    <a:pt x="1" y="52"/>
                  </a:cubicBezTo>
                  <a:cubicBezTo>
                    <a:pt x="1" y="52"/>
                    <a:pt x="1" y="51"/>
                    <a:pt x="1" y="51"/>
                  </a:cubicBezTo>
                  <a:cubicBezTo>
                    <a:pt x="1" y="50"/>
                    <a:pt x="1" y="48"/>
                    <a:pt x="0" y="47"/>
                  </a:cubicBezTo>
                  <a:cubicBezTo>
                    <a:pt x="0" y="46"/>
                    <a:pt x="0" y="45"/>
                    <a:pt x="0" y="44"/>
                  </a:cubicBezTo>
                  <a:cubicBezTo>
                    <a:pt x="0" y="44"/>
                    <a:pt x="0" y="44"/>
                    <a:pt x="0" y="43"/>
                  </a:cubicBezTo>
                  <a:cubicBezTo>
                    <a:pt x="0" y="43"/>
                    <a:pt x="0" y="42"/>
                    <a:pt x="0" y="42"/>
                  </a:cubicBezTo>
                  <a:cubicBezTo>
                    <a:pt x="0" y="41"/>
                    <a:pt x="0" y="41"/>
                    <a:pt x="0" y="40"/>
                  </a:cubicBezTo>
                  <a:cubicBezTo>
                    <a:pt x="0" y="40"/>
                    <a:pt x="0" y="39"/>
                    <a:pt x="0" y="39"/>
                  </a:cubicBezTo>
                  <a:cubicBezTo>
                    <a:pt x="1" y="39"/>
                    <a:pt x="1" y="38"/>
                    <a:pt x="2" y="39"/>
                  </a:cubicBezTo>
                  <a:cubicBezTo>
                    <a:pt x="4" y="40"/>
                    <a:pt x="4" y="43"/>
                    <a:pt x="5" y="44"/>
                  </a:cubicBezTo>
                  <a:cubicBezTo>
                    <a:pt x="6" y="45"/>
                    <a:pt x="7" y="47"/>
                    <a:pt x="8" y="48"/>
                  </a:cubicBezTo>
                  <a:cubicBezTo>
                    <a:pt x="8" y="48"/>
                    <a:pt x="8" y="49"/>
                    <a:pt x="8" y="49"/>
                  </a:cubicBezTo>
                  <a:cubicBezTo>
                    <a:pt x="9" y="50"/>
                    <a:pt x="9" y="50"/>
                    <a:pt x="10" y="51"/>
                  </a:cubicBezTo>
                  <a:cubicBezTo>
                    <a:pt x="11" y="52"/>
                    <a:pt x="11" y="53"/>
                    <a:pt x="12" y="54"/>
                  </a:cubicBezTo>
                  <a:cubicBezTo>
                    <a:pt x="12" y="55"/>
                    <a:pt x="12" y="56"/>
                    <a:pt x="13" y="56"/>
                  </a:cubicBezTo>
                  <a:cubicBezTo>
                    <a:pt x="13" y="56"/>
                    <a:pt x="13" y="56"/>
                    <a:pt x="13" y="56"/>
                  </a:cubicBezTo>
                  <a:cubicBezTo>
                    <a:pt x="13" y="55"/>
                    <a:pt x="13" y="55"/>
                    <a:pt x="13" y="55"/>
                  </a:cubicBezTo>
                  <a:cubicBezTo>
                    <a:pt x="13" y="54"/>
                    <a:pt x="13" y="54"/>
                    <a:pt x="13" y="54"/>
                  </a:cubicBezTo>
                  <a:cubicBezTo>
                    <a:pt x="13" y="53"/>
                    <a:pt x="13" y="53"/>
                    <a:pt x="13" y="53"/>
                  </a:cubicBezTo>
                  <a:cubicBezTo>
                    <a:pt x="13" y="52"/>
                    <a:pt x="13" y="51"/>
                    <a:pt x="13" y="51"/>
                  </a:cubicBezTo>
                  <a:cubicBezTo>
                    <a:pt x="13" y="50"/>
                    <a:pt x="13" y="50"/>
                    <a:pt x="13" y="49"/>
                  </a:cubicBezTo>
                  <a:cubicBezTo>
                    <a:pt x="13" y="49"/>
                    <a:pt x="13" y="48"/>
                    <a:pt x="13" y="48"/>
                  </a:cubicBezTo>
                  <a:cubicBezTo>
                    <a:pt x="14" y="46"/>
                    <a:pt x="14" y="45"/>
                    <a:pt x="14" y="43"/>
                  </a:cubicBezTo>
                  <a:cubicBezTo>
                    <a:pt x="14" y="42"/>
                    <a:pt x="14" y="41"/>
                    <a:pt x="14" y="39"/>
                  </a:cubicBezTo>
                  <a:cubicBezTo>
                    <a:pt x="14" y="39"/>
                    <a:pt x="14" y="38"/>
                    <a:pt x="14" y="38"/>
                  </a:cubicBezTo>
                  <a:cubicBezTo>
                    <a:pt x="14" y="37"/>
                    <a:pt x="14" y="37"/>
                    <a:pt x="15" y="37"/>
                  </a:cubicBezTo>
                  <a:cubicBezTo>
                    <a:pt x="15" y="37"/>
                    <a:pt x="15" y="36"/>
                    <a:pt x="15" y="35"/>
                  </a:cubicBezTo>
                  <a:cubicBezTo>
                    <a:pt x="15" y="35"/>
                    <a:pt x="15" y="35"/>
                    <a:pt x="15" y="35"/>
                  </a:cubicBezTo>
                  <a:cubicBezTo>
                    <a:pt x="15" y="34"/>
                    <a:pt x="12" y="31"/>
                    <a:pt x="11" y="31"/>
                  </a:cubicBezTo>
                  <a:cubicBezTo>
                    <a:pt x="11" y="30"/>
                    <a:pt x="10" y="30"/>
                    <a:pt x="10" y="30"/>
                  </a:cubicBezTo>
                  <a:cubicBezTo>
                    <a:pt x="9" y="30"/>
                    <a:pt x="9" y="29"/>
                    <a:pt x="9" y="28"/>
                  </a:cubicBezTo>
                  <a:cubicBezTo>
                    <a:pt x="8" y="27"/>
                    <a:pt x="8" y="26"/>
                    <a:pt x="7" y="25"/>
                  </a:cubicBezTo>
                  <a:cubicBezTo>
                    <a:pt x="7" y="25"/>
                    <a:pt x="7" y="24"/>
                    <a:pt x="6" y="23"/>
                  </a:cubicBezTo>
                  <a:cubicBezTo>
                    <a:pt x="6" y="22"/>
                    <a:pt x="4" y="21"/>
                    <a:pt x="4" y="20"/>
                  </a:cubicBezTo>
                  <a:cubicBezTo>
                    <a:pt x="4" y="20"/>
                    <a:pt x="4" y="19"/>
                    <a:pt x="4" y="19"/>
                  </a:cubicBezTo>
                  <a:cubicBezTo>
                    <a:pt x="4" y="18"/>
                    <a:pt x="4" y="18"/>
                    <a:pt x="3" y="17"/>
                  </a:cubicBezTo>
                  <a:cubicBezTo>
                    <a:pt x="3" y="16"/>
                    <a:pt x="3" y="16"/>
                    <a:pt x="3" y="15"/>
                  </a:cubicBezTo>
                  <a:cubicBezTo>
                    <a:pt x="3" y="15"/>
                    <a:pt x="3" y="15"/>
                    <a:pt x="3" y="14"/>
                  </a:cubicBezTo>
                  <a:cubicBezTo>
                    <a:pt x="3" y="14"/>
                    <a:pt x="3" y="13"/>
                    <a:pt x="2" y="13"/>
                  </a:cubicBezTo>
                  <a:cubicBezTo>
                    <a:pt x="2" y="13"/>
                    <a:pt x="2" y="12"/>
                    <a:pt x="2" y="12"/>
                  </a:cubicBezTo>
                  <a:cubicBezTo>
                    <a:pt x="2" y="12"/>
                    <a:pt x="2" y="11"/>
                    <a:pt x="2" y="11"/>
                  </a:cubicBezTo>
                  <a:cubicBezTo>
                    <a:pt x="2" y="11"/>
                    <a:pt x="2" y="10"/>
                    <a:pt x="2" y="10"/>
                  </a:cubicBezTo>
                  <a:cubicBezTo>
                    <a:pt x="2" y="9"/>
                    <a:pt x="2" y="8"/>
                    <a:pt x="2" y="8"/>
                  </a:cubicBezTo>
                  <a:cubicBezTo>
                    <a:pt x="2" y="7"/>
                    <a:pt x="2" y="7"/>
                    <a:pt x="2" y="7"/>
                  </a:cubicBezTo>
                  <a:cubicBezTo>
                    <a:pt x="2" y="6"/>
                    <a:pt x="2" y="6"/>
                    <a:pt x="2" y="5"/>
                  </a:cubicBezTo>
                  <a:cubicBezTo>
                    <a:pt x="2" y="5"/>
                    <a:pt x="2" y="5"/>
                    <a:pt x="2" y="5"/>
                  </a:cubicBezTo>
                  <a:cubicBezTo>
                    <a:pt x="3" y="4"/>
                    <a:pt x="3" y="4"/>
                    <a:pt x="3" y="3"/>
                  </a:cubicBezTo>
                  <a:cubicBezTo>
                    <a:pt x="3" y="2"/>
                    <a:pt x="4"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1" name="Freeform 10"/>
            <p:cNvSpPr>
              <a:spLocks noEditPoints="1"/>
            </p:cNvSpPr>
            <p:nvPr/>
          </p:nvSpPr>
          <p:spPr bwMode="auto">
            <a:xfrm>
              <a:off x="6569075" y="2411413"/>
              <a:ext cx="277813" cy="306388"/>
            </a:xfrm>
            <a:custGeom>
              <a:avLst/>
              <a:gdLst>
                <a:gd name="T0" fmla="*/ 16 w 102"/>
                <a:gd name="T1" fmla="*/ 44 h 112"/>
                <a:gd name="T2" fmla="*/ 74 w 102"/>
                <a:gd name="T3" fmla="*/ 56 h 112"/>
                <a:gd name="T4" fmla="*/ 71 w 102"/>
                <a:gd name="T5" fmla="*/ 62 h 112"/>
                <a:gd name="T6" fmla="*/ 78 w 102"/>
                <a:gd name="T7" fmla="*/ 59 h 112"/>
                <a:gd name="T8" fmla="*/ 61 w 102"/>
                <a:gd name="T9" fmla="*/ 14 h 112"/>
                <a:gd name="T10" fmla="*/ 96 w 102"/>
                <a:gd name="T11" fmla="*/ 19 h 112"/>
                <a:gd name="T12" fmla="*/ 97 w 102"/>
                <a:gd name="T13" fmla="*/ 24 h 112"/>
                <a:gd name="T14" fmla="*/ 93 w 102"/>
                <a:gd name="T15" fmla="*/ 31 h 112"/>
                <a:gd name="T16" fmla="*/ 96 w 102"/>
                <a:gd name="T17" fmla="*/ 33 h 112"/>
                <a:gd name="T18" fmla="*/ 97 w 102"/>
                <a:gd name="T19" fmla="*/ 40 h 112"/>
                <a:gd name="T20" fmla="*/ 86 w 102"/>
                <a:gd name="T21" fmla="*/ 42 h 112"/>
                <a:gd name="T22" fmla="*/ 78 w 102"/>
                <a:gd name="T23" fmla="*/ 43 h 112"/>
                <a:gd name="T24" fmla="*/ 70 w 102"/>
                <a:gd name="T25" fmla="*/ 49 h 112"/>
                <a:gd name="T26" fmla="*/ 86 w 102"/>
                <a:gd name="T27" fmla="*/ 54 h 112"/>
                <a:gd name="T28" fmla="*/ 84 w 102"/>
                <a:gd name="T29" fmla="*/ 64 h 112"/>
                <a:gd name="T30" fmla="*/ 75 w 102"/>
                <a:gd name="T31" fmla="*/ 70 h 112"/>
                <a:gd name="T32" fmla="*/ 76 w 102"/>
                <a:gd name="T33" fmla="*/ 76 h 112"/>
                <a:gd name="T34" fmla="*/ 78 w 102"/>
                <a:gd name="T35" fmla="*/ 87 h 112"/>
                <a:gd name="T36" fmla="*/ 81 w 102"/>
                <a:gd name="T37" fmla="*/ 94 h 112"/>
                <a:gd name="T38" fmla="*/ 77 w 102"/>
                <a:gd name="T39" fmla="*/ 109 h 112"/>
                <a:gd name="T40" fmla="*/ 76 w 102"/>
                <a:gd name="T41" fmla="*/ 111 h 112"/>
                <a:gd name="T42" fmla="*/ 71 w 102"/>
                <a:gd name="T43" fmla="*/ 99 h 112"/>
                <a:gd name="T44" fmla="*/ 68 w 102"/>
                <a:gd name="T45" fmla="*/ 80 h 112"/>
                <a:gd name="T46" fmla="*/ 68 w 102"/>
                <a:gd name="T47" fmla="*/ 76 h 112"/>
                <a:gd name="T48" fmla="*/ 59 w 102"/>
                <a:gd name="T49" fmla="*/ 72 h 112"/>
                <a:gd name="T50" fmla="*/ 39 w 102"/>
                <a:gd name="T51" fmla="*/ 62 h 112"/>
                <a:gd name="T52" fmla="*/ 45 w 102"/>
                <a:gd name="T53" fmla="*/ 54 h 112"/>
                <a:gd name="T54" fmla="*/ 54 w 102"/>
                <a:gd name="T55" fmla="*/ 66 h 112"/>
                <a:gd name="T56" fmla="*/ 64 w 102"/>
                <a:gd name="T57" fmla="*/ 63 h 112"/>
                <a:gd name="T58" fmla="*/ 54 w 102"/>
                <a:gd name="T59" fmla="*/ 50 h 112"/>
                <a:gd name="T60" fmla="*/ 64 w 102"/>
                <a:gd name="T61" fmla="*/ 43 h 112"/>
                <a:gd name="T62" fmla="*/ 58 w 102"/>
                <a:gd name="T63" fmla="*/ 40 h 112"/>
                <a:gd name="T64" fmla="*/ 45 w 102"/>
                <a:gd name="T65" fmla="*/ 38 h 112"/>
                <a:gd name="T66" fmla="*/ 30 w 102"/>
                <a:gd name="T67" fmla="*/ 41 h 112"/>
                <a:gd name="T68" fmla="*/ 18 w 102"/>
                <a:gd name="T69" fmla="*/ 54 h 112"/>
                <a:gd name="T70" fmla="*/ 10 w 102"/>
                <a:gd name="T71" fmla="*/ 57 h 112"/>
                <a:gd name="T72" fmla="*/ 10 w 102"/>
                <a:gd name="T73" fmla="*/ 46 h 112"/>
                <a:gd name="T74" fmla="*/ 10 w 102"/>
                <a:gd name="T75" fmla="*/ 38 h 112"/>
                <a:gd name="T76" fmla="*/ 4 w 102"/>
                <a:gd name="T77" fmla="*/ 34 h 112"/>
                <a:gd name="T78" fmla="*/ 2 w 102"/>
                <a:gd name="T79" fmla="*/ 25 h 112"/>
                <a:gd name="T80" fmla="*/ 17 w 102"/>
                <a:gd name="T81" fmla="*/ 28 h 112"/>
                <a:gd name="T82" fmla="*/ 26 w 102"/>
                <a:gd name="T83" fmla="*/ 29 h 112"/>
                <a:gd name="T84" fmla="*/ 36 w 102"/>
                <a:gd name="T85" fmla="*/ 27 h 112"/>
                <a:gd name="T86" fmla="*/ 35 w 102"/>
                <a:gd name="T87" fmla="*/ 20 h 112"/>
                <a:gd name="T88" fmla="*/ 30 w 102"/>
                <a:gd name="T89" fmla="*/ 12 h 112"/>
                <a:gd name="T90" fmla="*/ 40 w 102"/>
                <a:gd name="T91" fmla="*/ 13 h 112"/>
                <a:gd name="T92" fmla="*/ 48 w 102"/>
                <a:gd name="T93" fmla="*/ 14 h 112"/>
                <a:gd name="T94" fmla="*/ 63 w 102"/>
                <a:gd name="T95" fmla="*/ 4 h 112"/>
                <a:gd name="T96" fmla="*/ 71 w 102"/>
                <a:gd name="T97" fmla="*/ 0 h 112"/>
                <a:gd name="T98" fmla="*/ 72 w 102"/>
                <a:gd name="T99" fmla="*/ 12 h 112"/>
                <a:gd name="T100" fmla="*/ 72 w 102"/>
                <a:gd name="T101" fmla="*/ 14 h 112"/>
                <a:gd name="T102" fmla="*/ 68 w 102"/>
                <a:gd name="T103" fmla="*/ 21 h 112"/>
                <a:gd name="T104" fmla="*/ 52 w 102"/>
                <a:gd name="T105" fmla="*/ 25 h 112"/>
                <a:gd name="T106" fmla="*/ 49 w 102"/>
                <a:gd name="T107" fmla="*/ 31 h 112"/>
                <a:gd name="T108" fmla="*/ 58 w 102"/>
                <a:gd name="T109" fmla="*/ 32 h 112"/>
                <a:gd name="T110" fmla="*/ 72 w 102"/>
                <a:gd name="T111" fmla="*/ 32 h 112"/>
                <a:gd name="T112" fmla="*/ 83 w 102"/>
                <a:gd name="T113" fmla="*/ 28 h 112"/>
                <a:gd name="T114" fmla="*/ 94 w 102"/>
                <a:gd name="T115"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12">
                  <a:moveTo>
                    <a:pt x="7" y="29"/>
                  </a:moveTo>
                  <a:cubicBezTo>
                    <a:pt x="7" y="29"/>
                    <a:pt x="7" y="29"/>
                    <a:pt x="7" y="29"/>
                  </a:cubicBezTo>
                  <a:cubicBezTo>
                    <a:pt x="7" y="29"/>
                    <a:pt x="7" y="29"/>
                    <a:pt x="7" y="29"/>
                  </a:cubicBezTo>
                  <a:close/>
                  <a:moveTo>
                    <a:pt x="20" y="38"/>
                  </a:moveTo>
                  <a:cubicBezTo>
                    <a:pt x="20" y="38"/>
                    <a:pt x="14" y="38"/>
                    <a:pt x="14" y="39"/>
                  </a:cubicBezTo>
                  <a:cubicBezTo>
                    <a:pt x="14" y="40"/>
                    <a:pt x="14" y="41"/>
                    <a:pt x="15" y="41"/>
                  </a:cubicBezTo>
                  <a:cubicBezTo>
                    <a:pt x="15" y="42"/>
                    <a:pt x="15" y="43"/>
                    <a:pt x="16" y="44"/>
                  </a:cubicBezTo>
                  <a:cubicBezTo>
                    <a:pt x="16" y="44"/>
                    <a:pt x="17" y="43"/>
                    <a:pt x="17" y="43"/>
                  </a:cubicBezTo>
                  <a:cubicBezTo>
                    <a:pt x="18" y="42"/>
                    <a:pt x="19" y="42"/>
                    <a:pt x="19" y="41"/>
                  </a:cubicBezTo>
                  <a:cubicBezTo>
                    <a:pt x="20" y="41"/>
                    <a:pt x="21" y="40"/>
                    <a:pt x="21" y="40"/>
                  </a:cubicBezTo>
                  <a:cubicBezTo>
                    <a:pt x="21" y="38"/>
                    <a:pt x="21" y="39"/>
                    <a:pt x="20" y="38"/>
                  </a:cubicBezTo>
                  <a:close/>
                  <a:moveTo>
                    <a:pt x="78" y="57"/>
                  </a:moveTo>
                  <a:cubicBezTo>
                    <a:pt x="77" y="57"/>
                    <a:pt x="77" y="57"/>
                    <a:pt x="76" y="56"/>
                  </a:cubicBezTo>
                  <a:cubicBezTo>
                    <a:pt x="76" y="56"/>
                    <a:pt x="74" y="56"/>
                    <a:pt x="74" y="56"/>
                  </a:cubicBezTo>
                  <a:cubicBezTo>
                    <a:pt x="74" y="56"/>
                    <a:pt x="73" y="56"/>
                    <a:pt x="73" y="56"/>
                  </a:cubicBezTo>
                  <a:cubicBezTo>
                    <a:pt x="72" y="56"/>
                    <a:pt x="72" y="56"/>
                    <a:pt x="71" y="56"/>
                  </a:cubicBezTo>
                  <a:cubicBezTo>
                    <a:pt x="71" y="56"/>
                    <a:pt x="70" y="55"/>
                    <a:pt x="70" y="55"/>
                  </a:cubicBezTo>
                  <a:cubicBezTo>
                    <a:pt x="70" y="56"/>
                    <a:pt x="69" y="56"/>
                    <a:pt x="69" y="56"/>
                  </a:cubicBezTo>
                  <a:cubicBezTo>
                    <a:pt x="69" y="57"/>
                    <a:pt x="70" y="58"/>
                    <a:pt x="69" y="58"/>
                  </a:cubicBezTo>
                  <a:cubicBezTo>
                    <a:pt x="70" y="59"/>
                    <a:pt x="70" y="60"/>
                    <a:pt x="70" y="60"/>
                  </a:cubicBezTo>
                  <a:cubicBezTo>
                    <a:pt x="71" y="61"/>
                    <a:pt x="71" y="61"/>
                    <a:pt x="71" y="62"/>
                  </a:cubicBezTo>
                  <a:cubicBezTo>
                    <a:pt x="72" y="62"/>
                    <a:pt x="72" y="63"/>
                    <a:pt x="73" y="63"/>
                  </a:cubicBezTo>
                  <a:cubicBezTo>
                    <a:pt x="73" y="63"/>
                    <a:pt x="75" y="63"/>
                    <a:pt x="75" y="63"/>
                  </a:cubicBezTo>
                  <a:cubicBezTo>
                    <a:pt x="75" y="62"/>
                    <a:pt x="76" y="62"/>
                    <a:pt x="76" y="62"/>
                  </a:cubicBezTo>
                  <a:cubicBezTo>
                    <a:pt x="77" y="62"/>
                    <a:pt x="77" y="62"/>
                    <a:pt x="77" y="61"/>
                  </a:cubicBezTo>
                  <a:cubicBezTo>
                    <a:pt x="77" y="61"/>
                    <a:pt x="78" y="61"/>
                    <a:pt x="78" y="61"/>
                  </a:cubicBezTo>
                  <a:cubicBezTo>
                    <a:pt x="78" y="61"/>
                    <a:pt x="78" y="61"/>
                    <a:pt x="79" y="60"/>
                  </a:cubicBezTo>
                  <a:cubicBezTo>
                    <a:pt x="78" y="60"/>
                    <a:pt x="79" y="59"/>
                    <a:pt x="78" y="59"/>
                  </a:cubicBezTo>
                  <a:cubicBezTo>
                    <a:pt x="78" y="58"/>
                    <a:pt x="78" y="58"/>
                    <a:pt x="78" y="57"/>
                  </a:cubicBezTo>
                  <a:close/>
                  <a:moveTo>
                    <a:pt x="64" y="11"/>
                  </a:moveTo>
                  <a:cubicBezTo>
                    <a:pt x="63" y="11"/>
                    <a:pt x="62" y="12"/>
                    <a:pt x="62" y="13"/>
                  </a:cubicBezTo>
                  <a:cubicBezTo>
                    <a:pt x="61" y="13"/>
                    <a:pt x="61" y="14"/>
                    <a:pt x="61" y="14"/>
                  </a:cubicBezTo>
                  <a:cubicBezTo>
                    <a:pt x="61" y="14"/>
                    <a:pt x="61" y="14"/>
                    <a:pt x="61" y="14"/>
                  </a:cubicBezTo>
                  <a:cubicBezTo>
                    <a:pt x="61" y="14"/>
                    <a:pt x="61" y="14"/>
                    <a:pt x="61" y="14"/>
                  </a:cubicBezTo>
                  <a:cubicBezTo>
                    <a:pt x="61" y="14"/>
                    <a:pt x="61" y="14"/>
                    <a:pt x="61" y="14"/>
                  </a:cubicBezTo>
                  <a:cubicBezTo>
                    <a:pt x="61" y="14"/>
                    <a:pt x="61" y="14"/>
                    <a:pt x="61" y="14"/>
                  </a:cubicBezTo>
                  <a:cubicBezTo>
                    <a:pt x="61" y="14"/>
                    <a:pt x="62" y="14"/>
                    <a:pt x="62" y="14"/>
                  </a:cubicBezTo>
                  <a:cubicBezTo>
                    <a:pt x="62" y="14"/>
                    <a:pt x="65" y="13"/>
                    <a:pt x="65" y="13"/>
                  </a:cubicBezTo>
                  <a:cubicBezTo>
                    <a:pt x="65" y="13"/>
                    <a:pt x="65" y="12"/>
                    <a:pt x="64" y="11"/>
                  </a:cubicBezTo>
                  <a:close/>
                  <a:moveTo>
                    <a:pt x="95" y="17"/>
                  </a:moveTo>
                  <a:cubicBezTo>
                    <a:pt x="95" y="17"/>
                    <a:pt x="96" y="18"/>
                    <a:pt x="96" y="18"/>
                  </a:cubicBezTo>
                  <a:cubicBezTo>
                    <a:pt x="96" y="18"/>
                    <a:pt x="96" y="19"/>
                    <a:pt x="96" y="19"/>
                  </a:cubicBezTo>
                  <a:cubicBezTo>
                    <a:pt x="97" y="19"/>
                    <a:pt x="96" y="19"/>
                    <a:pt x="97" y="20"/>
                  </a:cubicBezTo>
                  <a:cubicBezTo>
                    <a:pt x="97" y="20"/>
                    <a:pt x="97" y="20"/>
                    <a:pt x="97" y="20"/>
                  </a:cubicBezTo>
                  <a:cubicBezTo>
                    <a:pt x="97" y="20"/>
                    <a:pt x="97" y="21"/>
                    <a:pt x="97" y="21"/>
                  </a:cubicBezTo>
                  <a:cubicBezTo>
                    <a:pt x="97" y="22"/>
                    <a:pt x="97" y="22"/>
                    <a:pt x="97" y="23"/>
                  </a:cubicBezTo>
                  <a:cubicBezTo>
                    <a:pt x="97" y="24"/>
                    <a:pt x="97" y="24"/>
                    <a:pt x="97" y="24"/>
                  </a:cubicBezTo>
                  <a:cubicBezTo>
                    <a:pt x="97" y="24"/>
                    <a:pt x="97" y="24"/>
                    <a:pt x="97" y="24"/>
                  </a:cubicBezTo>
                  <a:cubicBezTo>
                    <a:pt x="97" y="24"/>
                    <a:pt x="97" y="24"/>
                    <a:pt x="97" y="24"/>
                  </a:cubicBezTo>
                  <a:cubicBezTo>
                    <a:pt x="97" y="24"/>
                    <a:pt x="97" y="24"/>
                    <a:pt x="97" y="24"/>
                  </a:cubicBezTo>
                  <a:cubicBezTo>
                    <a:pt x="97" y="24"/>
                    <a:pt x="98" y="24"/>
                    <a:pt x="97" y="24"/>
                  </a:cubicBezTo>
                  <a:cubicBezTo>
                    <a:pt x="97" y="25"/>
                    <a:pt x="97" y="25"/>
                    <a:pt x="97" y="26"/>
                  </a:cubicBezTo>
                  <a:cubicBezTo>
                    <a:pt x="97" y="27"/>
                    <a:pt x="94" y="29"/>
                    <a:pt x="94" y="30"/>
                  </a:cubicBezTo>
                  <a:cubicBezTo>
                    <a:pt x="94" y="30"/>
                    <a:pt x="94" y="30"/>
                    <a:pt x="94" y="30"/>
                  </a:cubicBezTo>
                  <a:cubicBezTo>
                    <a:pt x="94" y="30"/>
                    <a:pt x="93" y="30"/>
                    <a:pt x="93" y="30"/>
                  </a:cubicBezTo>
                  <a:cubicBezTo>
                    <a:pt x="93" y="31"/>
                    <a:pt x="93" y="31"/>
                    <a:pt x="93" y="31"/>
                  </a:cubicBezTo>
                  <a:cubicBezTo>
                    <a:pt x="93" y="31"/>
                    <a:pt x="93" y="31"/>
                    <a:pt x="93" y="31"/>
                  </a:cubicBezTo>
                  <a:cubicBezTo>
                    <a:pt x="93" y="31"/>
                    <a:pt x="93" y="31"/>
                    <a:pt x="92" y="32"/>
                  </a:cubicBezTo>
                  <a:cubicBezTo>
                    <a:pt x="92" y="32"/>
                    <a:pt x="90" y="32"/>
                    <a:pt x="90" y="32"/>
                  </a:cubicBezTo>
                  <a:cubicBezTo>
                    <a:pt x="91" y="33"/>
                    <a:pt x="91" y="33"/>
                    <a:pt x="91" y="33"/>
                  </a:cubicBezTo>
                  <a:cubicBezTo>
                    <a:pt x="92" y="34"/>
                    <a:pt x="92" y="34"/>
                    <a:pt x="92" y="34"/>
                  </a:cubicBezTo>
                  <a:cubicBezTo>
                    <a:pt x="93" y="34"/>
                    <a:pt x="94" y="34"/>
                    <a:pt x="94" y="33"/>
                  </a:cubicBezTo>
                  <a:cubicBezTo>
                    <a:pt x="95" y="33"/>
                    <a:pt x="96" y="33"/>
                    <a:pt x="96" y="33"/>
                  </a:cubicBezTo>
                  <a:cubicBezTo>
                    <a:pt x="97" y="33"/>
                    <a:pt x="97" y="33"/>
                    <a:pt x="97" y="33"/>
                  </a:cubicBezTo>
                  <a:cubicBezTo>
                    <a:pt x="98" y="33"/>
                    <a:pt x="98" y="33"/>
                    <a:pt x="98" y="33"/>
                  </a:cubicBezTo>
                  <a:cubicBezTo>
                    <a:pt x="99" y="33"/>
                    <a:pt x="100" y="32"/>
                    <a:pt x="100" y="31"/>
                  </a:cubicBezTo>
                  <a:cubicBezTo>
                    <a:pt x="100" y="31"/>
                    <a:pt x="101" y="31"/>
                    <a:pt x="101" y="30"/>
                  </a:cubicBezTo>
                  <a:cubicBezTo>
                    <a:pt x="101" y="30"/>
                    <a:pt x="101" y="31"/>
                    <a:pt x="101" y="31"/>
                  </a:cubicBezTo>
                  <a:cubicBezTo>
                    <a:pt x="102" y="32"/>
                    <a:pt x="101" y="37"/>
                    <a:pt x="101" y="38"/>
                  </a:cubicBezTo>
                  <a:cubicBezTo>
                    <a:pt x="100" y="38"/>
                    <a:pt x="98" y="40"/>
                    <a:pt x="97" y="40"/>
                  </a:cubicBezTo>
                  <a:cubicBezTo>
                    <a:pt x="97" y="40"/>
                    <a:pt x="95" y="40"/>
                    <a:pt x="95" y="40"/>
                  </a:cubicBezTo>
                  <a:cubicBezTo>
                    <a:pt x="95" y="40"/>
                    <a:pt x="94" y="40"/>
                    <a:pt x="94" y="40"/>
                  </a:cubicBezTo>
                  <a:cubicBezTo>
                    <a:pt x="94" y="40"/>
                    <a:pt x="94" y="40"/>
                    <a:pt x="93" y="41"/>
                  </a:cubicBezTo>
                  <a:cubicBezTo>
                    <a:pt x="93" y="41"/>
                    <a:pt x="92" y="41"/>
                    <a:pt x="92" y="41"/>
                  </a:cubicBezTo>
                  <a:cubicBezTo>
                    <a:pt x="91" y="41"/>
                    <a:pt x="91" y="42"/>
                    <a:pt x="90" y="42"/>
                  </a:cubicBezTo>
                  <a:cubicBezTo>
                    <a:pt x="89" y="42"/>
                    <a:pt x="87" y="41"/>
                    <a:pt x="86" y="42"/>
                  </a:cubicBezTo>
                  <a:cubicBezTo>
                    <a:pt x="86" y="42"/>
                    <a:pt x="86" y="42"/>
                    <a:pt x="86" y="42"/>
                  </a:cubicBezTo>
                  <a:cubicBezTo>
                    <a:pt x="86" y="42"/>
                    <a:pt x="85" y="42"/>
                    <a:pt x="85" y="42"/>
                  </a:cubicBezTo>
                  <a:cubicBezTo>
                    <a:pt x="84" y="41"/>
                    <a:pt x="80" y="42"/>
                    <a:pt x="79" y="43"/>
                  </a:cubicBezTo>
                  <a:cubicBezTo>
                    <a:pt x="79" y="43"/>
                    <a:pt x="79" y="43"/>
                    <a:pt x="79" y="42"/>
                  </a:cubicBezTo>
                  <a:cubicBezTo>
                    <a:pt x="79" y="43"/>
                    <a:pt x="78" y="43"/>
                    <a:pt x="78" y="43"/>
                  </a:cubicBezTo>
                  <a:cubicBezTo>
                    <a:pt x="78" y="43"/>
                    <a:pt x="78" y="43"/>
                    <a:pt x="78" y="43"/>
                  </a:cubicBezTo>
                  <a:cubicBezTo>
                    <a:pt x="78" y="43"/>
                    <a:pt x="78" y="43"/>
                    <a:pt x="78" y="43"/>
                  </a:cubicBezTo>
                  <a:cubicBezTo>
                    <a:pt x="78" y="43"/>
                    <a:pt x="78" y="43"/>
                    <a:pt x="78" y="43"/>
                  </a:cubicBezTo>
                  <a:cubicBezTo>
                    <a:pt x="77" y="44"/>
                    <a:pt x="75" y="44"/>
                    <a:pt x="74" y="45"/>
                  </a:cubicBezTo>
                  <a:cubicBezTo>
                    <a:pt x="74" y="45"/>
                    <a:pt x="74" y="45"/>
                    <a:pt x="73" y="45"/>
                  </a:cubicBezTo>
                  <a:cubicBezTo>
                    <a:pt x="73" y="45"/>
                    <a:pt x="72" y="45"/>
                    <a:pt x="72" y="45"/>
                  </a:cubicBezTo>
                  <a:cubicBezTo>
                    <a:pt x="71" y="45"/>
                    <a:pt x="71" y="46"/>
                    <a:pt x="71" y="46"/>
                  </a:cubicBezTo>
                  <a:cubicBezTo>
                    <a:pt x="70" y="46"/>
                    <a:pt x="70" y="47"/>
                    <a:pt x="70" y="47"/>
                  </a:cubicBezTo>
                  <a:cubicBezTo>
                    <a:pt x="68" y="46"/>
                    <a:pt x="66" y="48"/>
                    <a:pt x="68" y="49"/>
                  </a:cubicBezTo>
                  <a:cubicBezTo>
                    <a:pt x="69" y="49"/>
                    <a:pt x="70" y="49"/>
                    <a:pt x="70" y="49"/>
                  </a:cubicBezTo>
                  <a:cubicBezTo>
                    <a:pt x="71" y="49"/>
                    <a:pt x="74" y="50"/>
                    <a:pt x="74" y="50"/>
                  </a:cubicBezTo>
                  <a:cubicBezTo>
                    <a:pt x="75" y="50"/>
                    <a:pt x="75" y="50"/>
                    <a:pt x="74" y="50"/>
                  </a:cubicBezTo>
                  <a:cubicBezTo>
                    <a:pt x="75" y="50"/>
                    <a:pt x="75" y="51"/>
                    <a:pt x="75" y="51"/>
                  </a:cubicBezTo>
                  <a:cubicBezTo>
                    <a:pt x="76" y="51"/>
                    <a:pt x="81" y="53"/>
                    <a:pt x="82" y="52"/>
                  </a:cubicBezTo>
                  <a:cubicBezTo>
                    <a:pt x="82" y="52"/>
                    <a:pt x="82" y="52"/>
                    <a:pt x="82" y="52"/>
                  </a:cubicBezTo>
                  <a:cubicBezTo>
                    <a:pt x="82" y="53"/>
                    <a:pt x="84" y="53"/>
                    <a:pt x="85" y="53"/>
                  </a:cubicBezTo>
                  <a:cubicBezTo>
                    <a:pt x="85" y="54"/>
                    <a:pt x="85" y="54"/>
                    <a:pt x="86" y="54"/>
                  </a:cubicBezTo>
                  <a:cubicBezTo>
                    <a:pt x="86" y="54"/>
                    <a:pt x="86" y="55"/>
                    <a:pt x="87" y="55"/>
                  </a:cubicBezTo>
                  <a:cubicBezTo>
                    <a:pt x="87" y="55"/>
                    <a:pt x="88" y="55"/>
                    <a:pt x="88" y="55"/>
                  </a:cubicBezTo>
                  <a:cubicBezTo>
                    <a:pt x="88" y="55"/>
                    <a:pt x="88" y="56"/>
                    <a:pt x="88" y="56"/>
                  </a:cubicBezTo>
                  <a:cubicBezTo>
                    <a:pt x="88" y="57"/>
                    <a:pt x="88" y="57"/>
                    <a:pt x="89" y="58"/>
                  </a:cubicBezTo>
                  <a:cubicBezTo>
                    <a:pt x="89" y="59"/>
                    <a:pt x="89" y="59"/>
                    <a:pt x="88" y="60"/>
                  </a:cubicBezTo>
                  <a:cubicBezTo>
                    <a:pt x="88" y="61"/>
                    <a:pt x="88" y="61"/>
                    <a:pt x="88" y="61"/>
                  </a:cubicBezTo>
                  <a:cubicBezTo>
                    <a:pt x="87" y="62"/>
                    <a:pt x="85" y="63"/>
                    <a:pt x="84" y="64"/>
                  </a:cubicBezTo>
                  <a:cubicBezTo>
                    <a:pt x="84" y="64"/>
                    <a:pt x="83" y="65"/>
                    <a:pt x="83" y="66"/>
                  </a:cubicBezTo>
                  <a:cubicBezTo>
                    <a:pt x="82" y="66"/>
                    <a:pt x="81" y="66"/>
                    <a:pt x="81" y="67"/>
                  </a:cubicBezTo>
                  <a:cubicBezTo>
                    <a:pt x="80" y="67"/>
                    <a:pt x="80" y="67"/>
                    <a:pt x="80" y="67"/>
                  </a:cubicBezTo>
                  <a:cubicBezTo>
                    <a:pt x="79" y="67"/>
                    <a:pt x="77" y="69"/>
                    <a:pt x="77" y="70"/>
                  </a:cubicBezTo>
                  <a:cubicBezTo>
                    <a:pt x="76" y="70"/>
                    <a:pt x="76" y="70"/>
                    <a:pt x="76" y="70"/>
                  </a:cubicBezTo>
                  <a:cubicBezTo>
                    <a:pt x="76" y="70"/>
                    <a:pt x="76" y="70"/>
                    <a:pt x="75" y="70"/>
                  </a:cubicBezTo>
                  <a:cubicBezTo>
                    <a:pt x="75" y="70"/>
                    <a:pt x="75" y="70"/>
                    <a:pt x="75" y="70"/>
                  </a:cubicBezTo>
                  <a:cubicBezTo>
                    <a:pt x="75" y="70"/>
                    <a:pt x="75" y="70"/>
                    <a:pt x="75" y="70"/>
                  </a:cubicBezTo>
                  <a:cubicBezTo>
                    <a:pt x="75" y="70"/>
                    <a:pt x="75" y="70"/>
                    <a:pt x="75" y="70"/>
                  </a:cubicBezTo>
                  <a:cubicBezTo>
                    <a:pt x="75" y="71"/>
                    <a:pt x="75" y="71"/>
                    <a:pt x="75" y="71"/>
                  </a:cubicBezTo>
                  <a:cubicBezTo>
                    <a:pt x="75" y="72"/>
                    <a:pt x="75" y="73"/>
                    <a:pt x="75" y="73"/>
                  </a:cubicBezTo>
                  <a:cubicBezTo>
                    <a:pt x="75" y="73"/>
                    <a:pt x="75" y="73"/>
                    <a:pt x="75" y="73"/>
                  </a:cubicBezTo>
                  <a:cubicBezTo>
                    <a:pt x="75" y="73"/>
                    <a:pt x="75" y="73"/>
                    <a:pt x="75" y="73"/>
                  </a:cubicBezTo>
                  <a:cubicBezTo>
                    <a:pt x="76" y="74"/>
                    <a:pt x="76" y="75"/>
                    <a:pt x="76" y="76"/>
                  </a:cubicBezTo>
                  <a:cubicBezTo>
                    <a:pt x="76" y="76"/>
                    <a:pt x="76" y="76"/>
                    <a:pt x="76" y="76"/>
                  </a:cubicBezTo>
                  <a:cubicBezTo>
                    <a:pt x="76" y="76"/>
                    <a:pt x="76" y="76"/>
                    <a:pt x="77" y="77"/>
                  </a:cubicBezTo>
                  <a:cubicBezTo>
                    <a:pt x="77" y="77"/>
                    <a:pt x="77" y="77"/>
                    <a:pt x="77" y="78"/>
                  </a:cubicBezTo>
                  <a:cubicBezTo>
                    <a:pt x="77" y="78"/>
                    <a:pt x="77" y="79"/>
                    <a:pt x="77" y="80"/>
                  </a:cubicBezTo>
                  <a:cubicBezTo>
                    <a:pt x="77" y="81"/>
                    <a:pt x="78" y="82"/>
                    <a:pt x="78" y="83"/>
                  </a:cubicBezTo>
                  <a:cubicBezTo>
                    <a:pt x="78" y="84"/>
                    <a:pt x="78" y="85"/>
                    <a:pt x="78" y="86"/>
                  </a:cubicBezTo>
                  <a:cubicBezTo>
                    <a:pt x="78" y="86"/>
                    <a:pt x="78" y="87"/>
                    <a:pt x="78" y="87"/>
                  </a:cubicBezTo>
                  <a:cubicBezTo>
                    <a:pt x="78" y="87"/>
                    <a:pt x="78" y="87"/>
                    <a:pt x="78" y="87"/>
                  </a:cubicBezTo>
                  <a:cubicBezTo>
                    <a:pt x="78" y="87"/>
                    <a:pt x="78" y="88"/>
                    <a:pt x="78" y="88"/>
                  </a:cubicBezTo>
                  <a:cubicBezTo>
                    <a:pt x="78" y="88"/>
                    <a:pt x="78" y="88"/>
                    <a:pt x="79" y="87"/>
                  </a:cubicBezTo>
                  <a:cubicBezTo>
                    <a:pt x="79" y="88"/>
                    <a:pt x="79" y="89"/>
                    <a:pt x="79" y="90"/>
                  </a:cubicBezTo>
                  <a:cubicBezTo>
                    <a:pt x="79" y="90"/>
                    <a:pt x="80" y="91"/>
                    <a:pt x="80" y="91"/>
                  </a:cubicBezTo>
                  <a:cubicBezTo>
                    <a:pt x="80" y="91"/>
                    <a:pt x="80" y="92"/>
                    <a:pt x="80" y="92"/>
                  </a:cubicBezTo>
                  <a:cubicBezTo>
                    <a:pt x="80" y="93"/>
                    <a:pt x="81" y="93"/>
                    <a:pt x="81" y="94"/>
                  </a:cubicBezTo>
                  <a:cubicBezTo>
                    <a:pt x="82" y="95"/>
                    <a:pt x="81" y="96"/>
                    <a:pt x="82" y="97"/>
                  </a:cubicBezTo>
                  <a:cubicBezTo>
                    <a:pt x="82" y="98"/>
                    <a:pt x="82" y="98"/>
                    <a:pt x="82" y="99"/>
                  </a:cubicBezTo>
                  <a:cubicBezTo>
                    <a:pt x="82" y="100"/>
                    <a:pt x="82" y="101"/>
                    <a:pt x="82" y="101"/>
                  </a:cubicBezTo>
                  <a:cubicBezTo>
                    <a:pt x="82" y="102"/>
                    <a:pt x="81" y="102"/>
                    <a:pt x="81" y="103"/>
                  </a:cubicBezTo>
                  <a:cubicBezTo>
                    <a:pt x="81" y="103"/>
                    <a:pt x="81" y="103"/>
                    <a:pt x="81" y="103"/>
                  </a:cubicBezTo>
                  <a:cubicBezTo>
                    <a:pt x="81" y="104"/>
                    <a:pt x="81" y="104"/>
                    <a:pt x="81" y="104"/>
                  </a:cubicBezTo>
                  <a:cubicBezTo>
                    <a:pt x="81" y="105"/>
                    <a:pt x="78" y="109"/>
                    <a:pt x="77" y="109"/>
                  </a:cubicBezTo>
                  <a:cubicBezTo>
                    <a:pt x="77" y="109"/>
                    <a:pt x="77" y="110"/>
                    <a:pt x="77" y="110"/>
                  </a:cubicBezTo>
                  <a:cubicBezTo>
                    <a:pt x="77" y="110"/>
                    <a:pt x="76" y="110"/>
                    <a:pt x="76" y="110"/>
                  </a:cubicBezTo>
                  <a:cubicBezTo>
                    <a:pt x="76" y="111"/>
                    <a:pt x="75" y="111"/>
                    <a:pt x="76" y="111"/>
                  </a:cubicBezTo>
                  <a:cubicBezTo>
                    <a:pt x="76" y="111"/>
                    <a:pt x="76" y="111"/>
                    <a:pt x="76" y="111"/>
                  </a:cubicBezTo>
                  <a:cubicBezTo>
                    <a:pt x="76" y="111"/>
                    <a:pt x="76" y="111"/>
                    <a:pt x="76" y="111"/>
                  </a:cubicBezTo>
                  <a:cubicBezTo>
                    <a:pt x="76" y="111"/>
                    <a:pt x="76" y="111"/>
                    <a:pt x="76" y="111"/>
                  </a:cubicBezTo>
                  <a:cubicBezTo>
                    <a:pt x="76" y="111"/>
                    <a:pt x="76" y="111"/>
                    <a:pt x="76" y="111"/>
                  </a:cubicBezTo>
                  <a:cubicBezTo>
                    <a:pt x="75" y="112"/>
                    <a:pt x="72" y="111"/>
                    <a:pt x="72" y="110"/>
                  </a:cubicBezTo>
                  <a:cubicBezTo>
                    <a:pt x="72" y="110"/>
                    <a:pt x="72" y="109"/>
                    <a:pt x="72" y="109"/>
                  </a:cubicBezTo>
                  <a:cubicBezTo>
                    <a:pt x="72" y="108"/>
                    <a:pt x="73" y="107"/>
                    <a:pt x="73" y="106"/>
                  </a:cubicBezTo>
                  <a:cubicBezTo>
                    <a:pt x="72" y="105"/>
                    <a:pt x="72" y="104"/>
                    <a:pt x="72" y="103"/>
                  </a:cubicBezTo>
                  <a:cubicBezTo>
                    <a:pt x="72" y="103"/>
                    <a:pt x="72" y="102"/>
                    <a:pt x="71" y="101"/>
                  </a:cubicBezTo>
                  <a:cubicBezTo>
                    <a:pt x="71" y="101"/>
                    <a:pt x="72" y="101"/>
                    <a:pt x="72" y="100"/>
                  </a:cubicBezTo>
                  <a:cubicBezTo>
                    <a:pt x="71" y="100"/>
                    <a:pt x="71" y="99"/>
                    <a:pt x="71" y="99"/>
                  </a:cubicBezTo>
                  <a:cubicBezTo>
                    <a:pt x="71" y="98"/>
                    <a:pt x="72" y="97"/>
                    <a:pt x="72" y="96"/>
                  </a:cubicBezTo>
                  <a:cubicBezTo>
                    <a:pt x="72" y="94"/>
                    <a:pt x="71" y="93"/>
                    <a:pt x="71" y="92"/>
                  </a:cubicBezTo>
                  <a:cubicBezTo>
                    <a:pt x="71" y="91"/>
                    <a:pt x="71" y="91"/>
                    <a:pt x="71" y="90"/>
                  </a:cubicBezTo>
                  <a:cubicBezTo>
                    <a:pt x="70" y="89"/>
                    <a:pt x="70" y="88"/>
                    <a:pt x="70" y="87"/>
                  </a:cubicBezTo>
                  <a:cubicBezTo>
                    <a:pt x="70" y="87"/>
                    <a:pt x="69" y="86"/>
                    <a:pt x="69" y="85"/>
                  </a:cubicBezTo>
                  <a:cubicBezTo>
                    <a:pt x="69" y="84"/>
                    <a:pt x="69" y="83"/>
                    <a:pt x="69" y="82"/>
                  </a:cubicBezTo>
                  <a:cubicBezTo>
                    <a:pt x="69" y="81"/>
                    <a:pt x="69" y="81"/>
                    <a:pt x="68" y="80"/>
                  </a:cubicBezTo>
                  <a:cubicBezTo>
                    <a:pt x="68" y="80"/>
                    <a:pt x="68" y="80"/>
                    <a:pt x="68" y="80"/>
                  </a:cubicBezTo>
                  <a:cubicBezTo>
                    <a:pt x="68" y="80"/>
                    <a:pt x="68" y="80"/>
                    <a:pt x="69" y="80"/>
                  </a:cubicBezTo>
                  <a:cubicBezTo>
                    <a:pt x="69" y="80"/>
                    <a:pt x="68" y="80"/>
                    <a:pt x="68" y="80"/>
                  </a:cubicBezTo>
                  <a:cubicBezTo>
                    <a:pt x="68" y="80"/>
                    <a:pt x="69" y="80"/>
                    <a:pt x="69" y="80"/>
                  </a:cubicBezTo>
                  <a:cubicBezTo>
                    <a:pt x="68" y="80"/>
                    <a:pt x="68" y="78"/>
                    <a:pt x="68" y="78"/>
                  </a:cubicBezTo>
                  <a:cubicBezTo>
                    <a:pt x="68" y="78"/>
                    <a:pt x="68" y="78"/>
                    <a:pt x="68" y="78"/>
                  </a:cubicBezTo>
                  <a:cubicBezTo>
                    <a:pt x="68" y="78"/>
                    <a:pt x="68" y="76"/>
                    <a:pt x="68" y="76"/>
                  </a:cubicBezTo>
                  <a:cubicBezTo>
                    <a:pt x="68" y="76"/>
                    <a:pt x="68" y="76"/>
                    <a:pt x="68" y="76"/>
                  </a:cubicBezTo>
                  <a:cubicBezTo>
                    <a:pt x="67" y="76"/>
                    <a:pt x="67" y="75"/>
                    <a:pt x="67" y="75"/>
                  </a:cubicBezTo>
                  <a:cubicBezTo>
                    <a:pt x="67" y="74"/>
                    <a:pt x="67" y="73"/>
                    <a:pt x="67" y="73"/>
                  </a:cubicBezTo>
                  <a:cubicBezTo>
                    <a:pt x="66" y="73"/>
                    <a:pt x="66" y="72"/>
                    <a:pt x="65" y="72"/>
                  </a:cubicBezTo>
                  <a:cubicBezTo>
                    <a:pt x="65" y="72"/>
                    <a:pt x="65" y="72"/>
                    <a:pt x="64" y="72"/>
                  </a:cubicBezTo>
                  <a:cubicBezTo>
                    <a:pt x="63" y="72"/>
                    <a:pt x="62" y="72"/>
                    <a:pt x="61" y="72"/>
                  </a:cubicBezTo>
                  <a:cubicBezTo>
                    <a:pt x="61" y="72"/>
                    <a:pt x="60" y="72"/>
                    <a:pt x="59" y="72"/>
                  </a:cubicBezTo>
                  <a:cubicBezTo>
                    <a:pt x="59" y="72"/>
                    <a:pt x="57" y="72"/>
                    <a:pt x="57" y="72"/>
                  </a:cubicBezTo>
                  <a:cubicBezTo>
                    <a:pt x="56" y="73"/>
                    <a:pt x="54" y="72"/>
                    <a:pt x="53" y="72"/>
                  </a:cubicBezTo>
                  <a:cubicBezTo>
                    <a:pt x="52" y="72"/>
                    <a:pt x="52" y="73"/>
                    <a:pt x="51" y="73"/>
                  </a:cubicBezTo>
                  <a:cubicBezTo>
                    <a:pt x="50" y="72"/>
                    <a:pt x="50" y="72"/>
                    <a:pt x="49" y="72"/>
                  </a:cubicBezTo>
                  <a:cubicBezTo>
                    <a:pt x="48" y="72"/>
                    <a:pt x="48" y="72"/>
                    <a:pt x="47" y="72"/>
                  </a:cubicBezTo>
                  <a:cubicBezTo>
                    <a:pt x="46" y="71"/>
                    <a:pt x="38" y="66"/>
                    <a:pt x="40" y="64"/>
                  </a:cubicBezTo>
                  <a:cubicBezTo>
                    <a:pt x="40" y="64"/>
                    <a:pt x="39" y="63"/>
                    <a:pt x="39" y="62"/>
                  </a:cubicBezTo>
                  <a:cubicBezTo>
                    <a:pt x="40" y="61"/>
                    <a:pt x="40" y="61"/>
                    <a:pt x="40" y="61"/>
                  </a:cubicBezTo>
                  <a:cubicBezTo>
                    <a:pt x="40" y="60"/>
                    <a:pt x="40" y="60"/>
                    <a:pt x="40" y="59"/>
                  </a:cubicBezTo>
                  <a:cubicBezTo>
                    <a:pt x="40" y="59"/>
                    <a:pt x="41" y="58"/>
                    <a:pt x="41" y="57"/>
                  </a:cubicBezTo>
                  <a:cubicBezTo>
                    <a:pt x="41" y="57"/>
                    <a:pt x="41" y="56"/>
                    <a:pt x="41" y="55"/>
                  </a:cubicBezTo>
                  <a:cubicBezTo>
                    <a:pt x="41" y="55"/>
                    <a:pt x="42" y="54"/>
                    <a:pt x="42" y="54"/>
                  </a:cubicBezTo>
                  <a:cubicBezTo>
                    <a:pt x="43" y="53"/>
                    <a:pt x="43" y="51"/>
                    <a:pt x="45" y="52"/>
                  </a:cubicBezTo>
                  <a:cubicBezTo>
                    <a:pt x="45" y="52"/>
                    <a:pt x="45" y="54"/>
                    <a:pt x="45" y="54"/>
                  </a:cubicBezTo>
                  <a:cubicBezTo>
                    <a:pt x="45" y="55"/>
                    <a:pt x="45" y="57"/>
                    <a:pt x="45" y="58"/>
                  </a:cubicBezTo>
                  <a:cubicBezTo>
                    <a:pt x="46" y="58"/>
                    <a:pt x="46" y="59"/>
                    <a:pt x="46" y="60"/>
                  </a:cubicBezTo>
                  <a:cubicBezTo>
                    <a:pt x="46" y="60"/>
                    <a:pt x="46" y="61"/>
                    <a:pt x="47" y="62"/>
                  </a:cubicBezTo>
                  <a:cubicBezTo>
                    <a:pt x="47" y="62"/>
                    <a:pt x="47" y="62"/>
                    <a:pt x="47" y="63"/>
                  </a:cubicBezTo>
                  <a:cubicBezTo>
                    <a:pt x="47" y="63"/>
                    <a:pt x="48" y="63"/>
                    <a:pt x="48" y="64"/>
                  </a:cubicBezTo>
                  <a:cubicBezTo>
                    <a:pt x="49" y="64"/>
                    <a:pt x="50" y="65"/>
                    <a:pt x="51" y="66"/>
                  </a:cubicBezTo>
                  <a:cubicBezTo>
                    <a:pt x="52" y="66"/>
                    <a:pt x="53" y="66"/>
                    <a:pt x="54" y="66"/>
                  </a:cubicBezTo>
                  <a:cubicBezTo>
                    <a:pt x="54" y="66"/>
                    <a:pt x="54" y="66"/>
                    <a:pt x="54" y="66"/>
                  </a:cubicBezTo>
                  <a:cubicBezTo>
                    <a:pt x="55" y="66"/>
                    <a:pt x="56" y="67"/>
                    <a:pt x="58" y="66"/>
                  </a:cubicBezTo>
                  <a:cubicBezTo>
                    <a:pt x="58" y="66"/>
                    <a:pt x="59" y="66"/>
                    <a:pt x="60" y="66"/>
                  </a:cubicBezTo>
                  <a:cubicBezTo>
                    <a:pt x="60" y="65"/>
                    <a:pt x="61" y="65"/>
                    <a:pt x="62" y="65"/>
                  </a:cubicBezTo>
                  <a:cubicBezTo>
                    <a:pt x="63" y="65"/>
                    <a:pt x="63" y="65"/>
                    <a:pt x="64" y="65"/>
                  </a:cubicBezTo>
                  <a:cubicBezTo>
                    <a:pt x="64" y="65"/>
                    <a:pt x="64" y="64"/>
                    <a:pt x="64" y="64"/>
                  </a:cubicBezTo>
                  <a:cubicBezTo>
                    <a:pt x="64" y="64"/>
                    <a:pt x="64" y="63"/>
                    <a:pt x="64" y="63"/>
                  </a:cubicBezTo>
                  <a:cubicBezTo>
                    <a:pt x="64" y="63"/>
                    <a:pt x="64" y="63"/>
                    <a:pt x="64" y="63"/>
                  </a:cubicBezTo>
                  <a:cubicBezTo>
                    <a:pt x="64" y="63"/>
                    <a:pt x="64" y="63"/>
                    <a:pt x="64" y="63"/>
                  </a:cubicBezTo>
                  <a:cubicBezTo>
                    <a:pt x="63" y="62"/>
                    <a:pt x="63" y="61"/>
                    <a:pt x="63" y="60"/>
                  </a:cubicBezTo>
                  <a:cubicBezTo>
                    <a:pt x="63" y="59"/>
                    <a:pt x="62" y="59"/>
                    <a:pt x="61" y="58"/>
                  </a:cubicBezTo>
                  <a:cubicBezTo>
                    <a:pt x="61" y="58"/>
                    <a:pt x="61" y="58"/>
                    <a:pt x="61" y="58"/>
                  </a:cubicBezTo>
                  <a:cubicBezTo>
                    <a:pt x="61" y="58"/>
                    <a:pt x="61" y="57"/>
                    <a:pt x="61" y="57"/>
                  </a:cubicBezTo>
                  <a:cubicBezTo>
                    <a:pt x="60" y="55"/>
                    <a:pt x="54" y="51"/>
                    <a:pt x="54" y="50"/>
                  </a:cubicBezTo>
                  <a:cubicBezTo>
                    <a:pt x="53" y="50"/>
                    <a:pt x="53" y="49"/>
                    <a:pt x="54" y="49"/>
                  </a:cubicBezTo>
                  <a:cubicBezTo>
                    <a:pt x="54" y="48"/>
                    <a:pt x="56" y="46"/>
                    <a:pt x="56" y="46"/>
                  </a:cubicBezTo>
                  <a:cubicBezTo>
                    <a:pt x="57" y="45"/>
                    <a:pt x="58" y="45"/>
                    <a:pt x="58" y="45"/>
                  </a:cubicBezTo>
                  <a:cubicBezTo>
                    <a:pt x="59" y="45"/>
                    <a:pt x="59" y="45"/>
                    <a:pt x="60" y="45"/>
                  </a:cubicBezTo>
                  <a:cubicBezTo>
                    <a:pt x="60" y="45"/>
                    <a:pt x="60" y="45"/>
                    <a:pt x="61" y="45"/>
                  </a:cubicBezTo>
                  <a:cubicBezTo>
                    <a:pt x="61" y="45"/>
                    <a:pt x="61" y="44"/>
                    <a:pt x="62" y="44"/>
                  </a:cubicBezTo>
                  <a:cubicBezTo>
                    <a:pt x="62" y="43"/>
                    <a:pt x="63" y="43"/>
                    <a:pt x="64" y="43"/>
                  </a:cubicBezTo>
                  <a:cubicBezTo>
                    <a:pt x="64" y="43"/>
                    <a:pt x="65" y="43"/>
                    <a:pt x="65" y="42"/>
                  </a:cubicBezTo>
                  <a:cubicBezTo>
                    <a:pt x="65" y="42"/>
                    <a:pt x="65" y="42"/>
                    <a:pt x="66" y="41"/>
                  </a:cubicBezTo>
                  <a:cubicBezTo>
                    <a:pt x="65" y="41"/>
                    <a:pt x="65" y="41"/>
                    <a:pt x="64" y="41"/>
                  </a:cubicBezTo>
                  <a:cubicBezTo>
                    <a:pt x="64" y="40"/>
                    <a:pt x="63" y="40"/>
                    <a:pt x="63" y="40"/>
                  </a:cubicBezTo>
                  <a:cubicBezTo>
                    <a:pt x="62" y="40"/>
                    <a:pt x="62" y="40"/>
                    <a:pt x="61" y="40"/>
                  </a:cubicBezTo>
                  <a:cubicBezTo>
                    <a:pt x="61" y="40"/>
                    <a:pt x="60" y="40"/>
                    <a:pt x="59" y="40"/>
                  </a:cubicBezTo>
                  <a:cubicBezTo>
                    <a:pt x="59" y="40"/>
                    <a:pt x="59" y="40"/>
                    <a:pt x="58" y="40"/>
                  </a:cubicBezTo>
                  <a:cubicBezTo>
                    <a:pt x="58" y="39"/>
                    <a:pt x="57" y="39"/>
                    <a:pt x="56" y="39"/>
                  </a:cubicBezTo>
                  <a:cubicBezTo>
                    <a:pt x="55" y="39"/>
                    <a:pt x="54" y="39"/>
                    <a:pt x="52" y="39"/>
                  </a:cubicBezTo>
                  <a:cubicBezTo>
                    <a:pt x="52" y="39"/>
                    <a:pt x="51" y="39"/>
                    <a:pt x="51" y="38"/>
                  </a:cubicBezTo>
                  <a:cubicBezTo>
                    <a:pt x="51" y="38"/>
                    <a:pt x="50" y="39"/>
                    <a:pt x="50" y="39"/>
                  </a:cubicBezTo>
                  <a:cubicBezTo>
                    <a:pt x="50" y="39"/>
                    <a:pt x="49" y="39"/>
                    <a:pt x="49" y="39"/>
                  </a:cubicBezTo>
                  <a:cubicBezTo>
                    <a:pt x="48" y="38"/>
                    <a:pt x="47" y="39"/>
                    <a:pt x="46" y="38"/>
                  </a:cubicBezTo>
                  <a:cubicBezTo>
                    <a:pt x="46" y="38"/>
                    <a:pt x="45" y="38"/>
                    <a:pt x="45" y="38"/>
                  </a:cubicBezTo>
                  <a:cubicBezTo>
                    <a:pt x="44" y="38"/>
                    <a:pt x="43" y="38"/>
                    <a:pt x="42" y="38"/>
                  </a:cubicBezTo>
                  <a:cubicBezTo>
                    <a:pt x="42" y="38"/>
                    <a:pt x="41" y="38"/>
                    <a:pt x="40" y="38"/>
                  </a:cubicBezTo>
                  <a:cubicBezTo>
                    <a:pt x="40" y="38"/>
                    <a:pt x="39" y="38"/>
                    <a:pt x="39" y="38"/>
                  </a:cubicBezTo>
                  <a:cubicBezTo>
                    <a:pt x="38" y="38"/>
                    <a:pt x="37" y="38"/>
                    <a:pt x="36" y="38"/>
                  </a:cubicBezTo>
                  <a:cubicBezTo>
                    <a:pt x="36" y="38"/>
                    <a:pt x="35" y="38"/>
                    <a:pt x="34" y="38"/>
                  </a:cubicBezTo>
                  <a:cubicBezTo>
                    <a:pt x="33" y="38"/>
                    <a:pt x="33" y="39"/>
                    <a:pt x="33" y="39"/>
                  </a:cubicBezTo>
                  <a:cubicBezTo>
                    <a:pt x="32" y="40"/>
                    <a:pt x="31" y="40"/>
                    <a:pt x="30" y="41"/>
                  </a:cubicBezTo>
                  <a:cubicBezTo>
                    <a:pt x="29" y="41"/>
                    <a:pt x="29" y="42"/>
                    <a:pt x="28" y="43"/>
                  </a:cubicBezTo>
                  <a:cubicBezTo>
                    <a:pt x="27" y="44"/>
                    <a:pt x="26" y="46"/>
                    <a:pt x="24" y="48"/>
                  </a:cubicBezTo>
                  <a:cubicBezTo>
                    <a:pt x="23" y="49"/>
                    <a:pt x="22" y="50"/>
                    <a:pt x="21" y="51"/>
                  </a:cubicBezTo>
                  <a:cubicBezTo>
                    <a:pt x="20" y="52"/>
                    <a:pt x="19" y="53"/>
                    <a:pt x="18" y="53"/>
                  </a:cubicBezTo>
                  <a:cubicBezTo>
                    <a:pt x="18" y="53"/>
                    <a:pt x="18" y="53"/>
                    <a:pt x="18" y="53"/>
                  </a:cubicBezTo>
                  <a:cubicBezTo>
                    <a:pt x="18" y="54"/>
                    <a:pt x="18" y="54"/>
                    <a:pt x="18" y="54"/>
                  </a:cubicBezTo>
                  <a:cubicBezTo>
                    <a:pt x="18" y="54"/>
                    <a:pt x="18" y="54"/>
                    <a:pt x="18" y="54"/>
                  </a:cubicBezTo>
                  <a:cubicBezTo>
                    <a:pt x="18" y="54"/>
                    <a:pt x="17" y="55"/>
                    <a:pt x="17" y="56"/>
                  </a:cubicBezTo>
                  <a:cubicBezTo>
                    <a:pt x="17" y="56"/>
                    <a:pt x="17" y="56"/>
                    <a:pt x="17" y="56"/>
                  </a:cubicBezTo>
                  <a:cubicBezTo>
                    <a:pt x="17" y="56"/>
                    <a:pt x="16" y="56"/>
                    <a:pt x="16" y="56"/>
                  </a:cubicBezTo>
                  <a:cubicBezTo>
                    <a:pt x="16" y="56"/>
                    <a:pt x="15" y="56"/>
                    <a:pt x="15" y="56"/>
                  </a:cubicBezTo>
                  <a:cubicBezTo>
                    <a:pt x="15" y="57"/>
                    <a:pt x="15" y="57"/>
                    <a:pt x="14" y="57"/>
                  </a:cubicBezTo>
                  <a:cubicBezTo>
                    <a:pt x="14" y="57"/>
                    <a:pt x="13" y="57"/>
                    <a:pt x="12" y="57"/>
                  </a:cubicBezTo>
                  <a:cubicBezTo>
                    <a:pt x="11" y="57"/>
                    <a:pt x="11" y="57"/>
                    <a:pt x="10" y="57"/>
                  </a:cubicBezTo>
                  <a:cubicBezTo>
                    <a:pt x="9" y="57"/>
                    <a:pt x="9" y="56"/>
                    <a:pt x="8" y="56"/>
                  </a:cubicBezTo>
                  <a:cubicBezTo>
                    <a:pt x="8" y="55"/>
                    <a:pt x="7" y="54"/>
                    <a:pt x="7" y="54"/>
                  </a:cubicBezTo>
                  <a:cubicBezTo>
                    <a:pt x="7" y="53"/>
                    <a:pt x="8" y="52"/>
                    <a:pt x="8" y="51"/>
                  </a:cubicBezTo>
                  <a:cubicBezTo>
                    <a:pt x="8" y="51"/>
                    <a:pt x="8" y="51"/>
                    <a:pt x="9" y="51"/>
                  </a:cubicBezTo>
                  <a:cubicBezTo>
                    <a:pt x="9" y="50"/>
                    <a:pt x="9" y="50"/>
                    <a:pt x="9" y="49"/>
                  </a:cubicBezTo>
                  <a:cubicBezTo>
                    <a:pt x="9" y="48"/>
                    <a:pt x="9" y="48"/>
                    <a:pt x="9" y="47"/>
                  </a:cubicBezTo>
                  <a:cubicBezTo>
                    <a:pt x="10" y="47"/>
                    <a:pt x="9" y="46"/>
                    <a:pt x="10" y="46"/>
                  </a:cubicBezTo>
                  <a:cubicBezTo>
                    <a:pt x="10" y="45"/>
                    <a:pt x="10" y="45"/>
                    <a:pt x="10" y="45"/>
                  </a:cubicBezTo>
                  <a:cubicBezTo>
                    <a:pt x="10" y="44"/>
                    <a:pt x="10" y="44"/>
                    <a:pt x="11" y="44"/>
                  </a:cubicBezTo>
                  <a:cubicBezTo>
                    <a:pt x="11" y="43"/>
                    <a:pt x="11" y="43"/>
                    <a:pt x="11" y="43"/>
                  </a:cubicBezTo>
                  <a:cubicBezTo>
                    <a:pt x="11" y="42"/>
                    <a:pt x="12" y="42"/>
                    <a:pt x="12" y="41"/>
                  </a:cubicBezTo>
                  <a:cubicBezTo>
                    <a:pt x="12" y="41"/>
                    <a:pt x="12" y="40"/>
                    <a:pt x="12" y="39"/>
                  </a:cubicBezTo>
                  <a:cubicBezTo>
                    <a:pt x="12" y="39"/>
                    <a:pt x="12" y="39"/>
                    <a:pt x="12" y="39"/>
                  </a:cubicBezTo>
                  <a:cubicBezTo>
                    <a:pt x="12" y="38"/>
                    <a:pt x="11" y="38"/>
                    <a:pt x="10" y="38"/>
                  </a:cubicBezTo>
                  <a:cubicBezTo>
                    <a:pt x="9" y="38"/>
                    <a:pt x="9" y="38"/>
                    <a:pt x="8" y="37"/>
                  </a:cubicBezTo>
                  <a:cubicBezTo>
                    <a:pt x="8" y="37"/>
                    <a:pt x="8" y="37"/>
                    <a:pt x="8" y="37"/>
                  </a:cubicBezTo>
                  <a:cubicBezTo>
                    <a:pt x="8" y="37"/>
                    <a:pt x="8" y="37"/>
                    <a:pt x="8" y="37"/>
                  </a:cubicBezTo>
                  <a:cubicBezTo>
                    <a:pt x="6" y="37"/>
                    <a:pt x="6" y="36"/>
                    <a:pt x="5" y="35"/>
                  </a:cubicBezTo>
                  <a:cubicBezTo>
                    <a:pt x="5" y="35"/>
                    <a:pt x="5" y="35"/>
                    <a:pt x="5" y="35"/>
                  </a:cubicBezTo>
                  <a:cubicBezTo>
                    <a:pt x="5" y="35"/>
                    <a:pt x="5" y="35"/>
                    <a:pt x="5" y="35"/>
                  </a:cubicBezTo>
                  <a:cubicBezTo>
                    <a:pt x="5" y="35"/>
                    <a:pt x="5" y="34"/>
                    <a:pt x="4" y="34"/>
                  </a:cubicBezTo>
                  <a:cubicBezTo>
                    <a:pt x="3" y="33"/>
                    <a:pt x="3" y="32"/>
                    <a:pt x="2" y="31"/>
                  </a:cubicBezTo>
                  <a:cubicBezTo>
                    <a:pt x="2" y="31"/>
                    <a:pt x="2" y="30"/>
                    <a:pt x="2" y="30"/>
                  </a:cubicBezTo>
                  <a:cubicBezTo>
                    <a:pt x="1" y="29"/>
                    <a:pt x="1" y="29"/>
                    <a:pt x="1" y="28"/>
                  </a:cubicBezTo>
                  <a:cubicBezTo>
                    <a:pt x="0" y="28"/>
                    <a:pt x="0" y="27"/>
                    <a:pt x="0" y="27"/>
                  </a:cubicBezTo>
                  <a:cubicBezTo>
                    <a:pt x="0" y="27"/>
                    <a:pt x="0" y="26"/>
                    <a:pt x="0" y="26"/>
                  </a:cubicBezTo>
                  <a:cubicBezTo>
                    <a:pt x="1" y="26"/>
                    <a:pt x="1" y="25"/>
                    <a:pt x="2" y="26"/>
                  </a:cubicBezTo>
                  <a:cubicBezTo>
                    <a:pt x="2" y="26"/>
                    <a:pt x="2" y="26"/>
                    <a:pt x="2" y="25"/>
                  </a:cubicBezTo>
                  <a:cubicBezTo>
                    <a:pt x="3" y="26"/>
                    <a:pt x="4" y="26"/>
                    <a:pt x="5" y="27"/>
                  </a:cubicBezTo>
                  <a:cubicBezTo>
                    <a:pt x="7" y="27"/>
                    <a:pt x="8" y="28"/>
                    <a:pt x="9" y="29"/>
                  </a:cubicBezTo>
                  <a:cubicBezTo>
                    <a:pt x="10" y="28"/>
                    <a:pt x="12" y="29"/>
                    <a:pt x="12" y="29"/>
                  </a:cubicBezTo>
                  <a:cubicBezTo>
                    <a:pt x="13" y="28"/>
                    <a:pt x="14" y="28"/>
                    <a:pt x="15" y="28"/>
                  </a:cubicBezTo>
                  <a:cubicBezTo>
                    <a:pt x="15" y="28"/>
                    <a:pt x="15" y="29"/>
                    <a:pt x="16" y="29"/>
                  </a:cubicBezTo>
                  <a:cubicBezTo>
                    <a:pt x="16" y="29"/>
                    <a:pt x="16" y="29"/>
                    <a:pt x="16" y="29"/>
                  </a:cubicBezTo>
                  <a:cubicBezTo>
                    <a:pt x="16" y="29"/>
                    <a:pt x="17" y="28"/>
                    <a:pt x="17" y="28"/>
                  </a:cubicBezTo>
                  <a:cubicBezTo>
                    <a:pt x="18" y="28"/>
                    <a:pt x="18" y="29"/>
                    <a:pt x="19" y="29"/>
                  </a:cubicBezTo>
                  <a:cubicBezTo>
                    <a:pt x="19" y="29"/>
                    <a:pt x="19" y="29"/>
                    <a:pt x="19" y="29"/>
                  </a:cubicBezTo>
                  <a:cubicBezTo>
                    <a:pt x="19" y="29"/>
                    <a:pt x="19" y="29"/>
                    <a:pt x="19" y="29"/>
                  </a:cubicBezTo>
                  <a:cubicBezTo>
                    <a:pt x="19" y="29"/>
                    <a:pt x="19" y="29"/>
                    <a:pt x="19" y="29"/>
                  </a:cubicBezTo>
                  <a:cubicBezTo>
                    <a:pt x="20" y="29"/>
                    <a:pt x="25" y="29"/>
                    <a:pt x="26" y="29"/>
                  </a:cubicBezTo>
                  <a:cubicBezTo>
                    <a:pt x="26" y="29"/>
                    <a:pt x="26" y="29"/>
                    <a:pt x="26" y="29"/>
                  </a:cubicBezTo>
                  <a:cubicBezTo>
                    <a:pt x="26" y="29"/>
                    <a:pt x="26" y="29"/>
                    <a:pt x="26" y="29"/>
                  </a:cubicBezTo>
                  <a:cubicBezTo>
                    <a:pt x="26" y="29"/>
                    <a:pt x="27" y="29"/>
                    <a:pt x="27" y="29"/>
                  </a:cubicBezTo>
                  <a:cubicBezTo>
                    <a:pt x="28" y="29"/>
                    <a:pt x="28" y="29"/>
                    <a:pt x="28" y="29"/>
                  </a:cubicBezTo>
                  <a:cubicBezTo>
                    <a:pt x="28" y="29"/>
                    <a:pt x="29" y="29"/>
                    <a:pt x="29" y="29"/>
                  </a:cubicBezTo>
                  <a:cubicBezTo>
                    <a:pt x="29" y="29"/>
                    <a:pt x="32" y="29"/>
                    <a:pt x="32" y="29"/>
                  </a:cubicBezTo>
                  <a:cubicBezTo>
                    <a:pt x="33" y="29"/>
                    <a:pt x="33" y="28"/>
                    <a:pt x="34" y="28"/>
                  </a:cubicBezTo>
                  <a:cubicBezTo>
                    <a:pt x="34" y="28"/>
                    <a:pt x="36" y="27"/>
                    <a:pt x="36" y="27"/>
                  </a:cubicBezTo>
                  <a:cubicBezTo>
                    <a:pt x="36" y="27"/>
                    <a:pt x="36" y="27"/>
                    <a:pt x="36" y="27"/>
                  </a:cubicBezTo>
                  <a:cubicBezTo>
                    <a:pt x="36" y="26"/>
                    <a:pt x="37" y="26"/>
                    <a:pt x="37" y="26"/>
                  </a:cubicBezTo>
                  <a:cubicBezTo>
                    <a:pt x="37" y="25"/>
                    <a:pt x="38" y="25"/>
                    <a:pt x="38" y="25"/>
                  </a:cubicBezTo>
                  <a:cubicBezTo>
                    <a:pt x="38" y="25"/>
                    <a:pt x="38" y="25"/>
                    <a:pt x="38" y="25"/>
                  </a:cubicBezTo>
                  <a:cubicBezTo>
                    <a:pt x="38" y="24"/>
                    <a:pt x="39" y="23"/>
                    <a:pt x="39" y="22"/>
                  </a:cubicBezTo>
                  <a:cubicBezTo>
                    <a:pt x="39" y="22"/>
                    <a:pt x="38" y="21"/>
                    <a:pt x="37" y="21"/>
                  </a:cubicBezTo>
                  <a:cubicBezTo>
                    <a:pt x="37" y="21"/>
                    <a:pt x="36" y="21"/>
                    <a:pt x="36" y="21"/>
                  </a:cubicBezTo>
                  <a:cubicBezTo>
                    <a:pt x="36" y="21"/>
                    <a:pt x="35" y="20"/>
                    <a:pt x="35" y="20"/>
                  </a:cubicBezTo>
                  <a:cubicBezTo>
                    <a:pt x="34" y="20"/>
                    <a:pt x="33" y="20"/>
                    <a:pt x="33" y="20"/>
                  </a:cubicBezTo>
                  <a:cubicBezTo>
                    <a:pt x="32" y="20"/>
                    <a:pt x="32" y="20"/>
                    <a:pt x="31" y="20"/>
                  </a:cubicBezTo>
                  <a:cubicBezTo>
                    <a:pt x="31" y="19"/>
                    <a:pt x="31" y="19"/>
                    <a:pt x="31" y="19"/>
                  </a:cubicBezTo>
                  <a:cubicBezTo>
                    <a:pt x="31" y="19"/>
                    <a:pt x="30" y="19"/>
                    <a:pt x="30" y="18"/>
                  </a:cubicBezTo>
                  <a:cubicBezTo>
                    <a:pt x="30" y="18"/>
                    <a:pt x="31" y="17"/>
                    <a:pt x="30" y="16"/>
                  </a:cubicBezTo>
                  <a:cubicBezTo>
                    <a:pt x="30" y="16"/>
                    <a:pt x="30" y="15"/>
                    <a:pt x="30" y="15"/>
                  </a:cubicBezTo>
                  <a:cubicBezTo>
                    <a:pt x="30" y="15"/>
                    <a:pt x="30" y="12"/>
                    <a:pt x="30" y="12"/>
                  </a:cubicBezTo>
                  <a:cubicBezTo>
                    <a:pt x="30" y="12"/>
                    <a:pt x="30" y="12"/>
                    <a:pt x="30" y="12"/>
                  </a:cubicBezTo>
                  <a:cubicBezTo>
                    <a:pt x="31" y="11"/>
                    <a:pt x="31" y="11"/>
                    <a:pt x="32" y="12"/>
                  </a:cubicBezTo>
                  <a:cubicBezTo>
                    <a:pt x="33" y="12"/>
                    <a:pt x="33" y="11"/>
                    <a:pt x="34" y="12"/>
                  </a:cubicBezTo>
                  <a:cubicBezTo>
                    <a:pt x="34" y="12"/>
                    <a:pt x="35" y="12"/>
                    <a:pt x="35" y="12"/>
                  </a:cubicBezTo>
                  <a:cubicBezTo>
                    <a:pt x="36" y="12"/>
                    <a:pt x="36" y="12"/>
                    <a:pt x="37" y="12"/>
                  </a:cubicBezTo>
                  <a:cubicBezTo>
                    <a:pt x="37" y="12"/>
                    <a:pt x="38" y="12"/>
                    <a:pt x="39" y="13"/>
                  </a:cubicBezTo>
                  <a:cubicBezTo>
                    <a:pt x="39" y="13"/>
                    <a:pt x="40" y="13"/>
                    <a:pt x="40" y="13"/>
                  </a:cubicBezTo>
                  <a:cubicBezTo>
                    <a:pt x="40" y="13"/>
                    <a:pt x="41" y="13"/>
                    <a:pt x="41" y="13"/>
                  </a:cubicBezTo>
                  <a:cubicBezTo>
                    <a:pt x="42" y="13"/>
                    <a:pt x="42" y="13"/>
                    <a:pt x="42" y="13"/>
                  </a:cubicBezTo>
                  <a:cubicBezTo>
                    <a:pt x="43" y="13"/>
                    <a:pt x="43" y="13"/>
                    <a:pt x="44" y="13"/>
                  </a:cubicBezTo>
                  <a:cubicBezTo>
                    <a:pt x="45" y="13"/>
                    <a:pt x="45" y="14"/>
                    <a:pt x="46" y="14"/>
                  </a:cubicBezTo>
                  <a:cubicBezTo>
                    <a:pt x="47" y="14"/>
                    <a:pt x="48" y="13"/>
                    <a:pt x="48" y="14"/>
                  </a:cubicBezTo>
                  <a:cubicBezTo>
                    <a:pt x="48" y="14"/>
                    <a:pt x="48" y="14"/>
                    <a:pt x="48" y="14"/>
                  </a:cubicBezTo>
                  <a:cubicBezTo>
                    <a:pt x="48" y="14"/>
                    <a:pt x="48" y="14"/>
                    <a:pt x="48" y="14"/>
                  </a:cubicBezTo>
                  <a:cubicBezTo>
                    <a:pt x="49" y="14"/>
                    <a:pt x="50" y="14"/>
                    <a:pt x="51" y="14"/>
                  </a:cubicBezTo>
                  <a:cubicBezTo>
                    <a:pt x="51" y="14"/>
                    <a:pt x="51" y="13"/>
                    <a:pt x="51" y="13"/>
                  </a:cubicBezTo>
                  <a:cubicBezTo>
                    <a:pt x="52" y="13"/>
                    <a:pt x="52" y="12"/>
                    <a:pt x="53" y="12"/>
                  </a:cubicBezTo>
                  <a:cubicBezTo>
                    <a:pt x="53" y="11"/>
                    <a:pt x="54" y="11"/>
                    <a:pt x="55" y="11"/>
                  </a:cubicBezTo>
                  <a:cubicBezTo>
                    <a:pt x="56" y="10"/>
                    <a:pt x="56" y="9"/>
                    <a:pt x="57" y="8"/>
                  </a:cubicBezTo>
                  <a:cubicBezTo>
                    <a:pt x="58" y="7"/>
                    <a:pt x="59" y="7"/>
                    <a:pt x="60" y="7"/>
                  </a:cubicBezTo>
                  <a:cubicBezTo>
                    <a:pt x="62" y="5"/>
                    <a:pt x="61" y="4"/>
                    <a:pt x="63" y="4"/>
                  </a:cubicBezTo>
                  <a:cubicBezTo>
                    <a:pt x="64" y="4"/>
                    <a:pt x="64" y="4"/>
                    <a:pt x="64" y="4"/>
                  </a:cubicBezTo>
                  <a:cubicBezTo>
                    <a:pt x="64" y="4"/>
                    <a:pt x="64" y="3"/>
                    <a:pt x="65" y="3"/>
                  </a:cubicBezTo>
                  <a:cubicBezTo>
                    <a:pt x="65" y="3"/>
                    <a:pt x="66" y="2"/>
                    <a:pt x="67" y="2"/>
                  </a:cubicBezTo>
                  <a:cubicBezTo>
                    <a:pt x="67" y="1"/>
                    <a:pt x="67" y="1"/>
                    <a:pt x="68" y="1"/>
                  </a:cubicBezTo>
                  <a:cubicBezTo>
                    <a:pt x="69" y="1"/>
                    <a:pt x="70" y="1"/>
                    <a:pt x="70" y="0"/>
                  </a:cubicBezTo>
                  <a:cubicBezTo>
                    <a:pt x="70" y="0"/>
                    <a:pt x="70" y="0"/>
                    <a:pt x="70" y="0"/>
                  </a:cubicBezTo>
                  <a:cubicBezTo>
                    <a:pt x="70" y="0"/>
                    <a:pt x="71" y="0"/>
                    <a:pt x="71" y="0"/>
                  </a:cubicBezTo>
                  <a:cubicBezTo>
                    <a:pt x="72" y="1"/>
                    <a:pt x="72" y="2"/>
                    <a:pt x="72" y="2"/>
                  </a:cubicBezTo>
                  <a:cubicBezTo>
                    <a:pt x="71" y="3"/>
                    <a:pt x="71" y="7"/>
                    <a:pt x="72" y="8"/>
                  </a:cubicBezTo>
                  <a:cubicBezTo>
                    <a:pt x="72" y="8"/>
                    <a:pt x="72" y="8"/>
                    <a:pt x="72" y="8"/>
                  </a:cubicBezTo>
                  <a:cubicBezTo>
                    <a:pt x="72" y="8"/>
                    <a:pt x="71" y="9"/>
                    <a:pt x="71" y="9"/>
                  </a:cubicBezTo>
                  <a:cubicBezTo>
                    <a:pt x="71" y="9"/>
                    <a:pt x="71" y="10"/>
                    <a:pt x="72" y="10"/>
                  </a:cubicBezTo>
                  <a:cubicBezTo>
                    <a:pt x="72" y="10"/>
                    <a:pt x="72" y="10"/>
                    <a:pt x="72" y="10"/>
                  </a:cubicBezTo>
                  <a:cubicBezTo>
                    <a:pt x="72" y="10"/>
                    <a:pt x="71" y="12"/>
                    <a:pt x="72" y="12"/>
                  </a:cubicBezTo>
                  <a:cubicBezTo>
                    <a:pt x="72" y="12"/>
                    <a:pt x="72" y="12"/>
                    <a:pt x="72" y="12"/>
                  </a:cubicBezTo>
                  <a:cubicBezTo>
                    <a:pt x="72" y="12"/>
                    <a:pt x="72" y="12"/>
                    <a:pt x="72" y="12"/>
                  </a:cubicBezTo>
                  <a:cubicBezTo>
                    <a:pt x="72" y="12"/>
                    <a:pt x="72" y="12"/>
                    <a:pt x="72" y="12"/>
                  </a:cubicBezTo>
                  <a:cubicBezTo>
                    <a:pt x="72" y="12"/>
                    <a:pt x="72" y="12"/>
                    <a:pt x="72" y="12"/>
                  </a:cubicBezTo>
                  <a:cubicBezTo>
                    <a:pt x="72" y="13"/>
                    <a:pt x="72" y="13"/>
                    <a:pt x="72" y="14"/>
                  </a:cubicBezTo>
                  <a:cubicBezTo>
                    <a:pt x="72" y="14"/>
                    <a:pt x="72" y="14"/>
                    <a:pt x="72" y="14"/>
                  </a:cubicBezTo>
                  <a:cubicBezTo>
                    <a:pt x="72" y="14"/>
                    <a:pt x="72" y="14"/>
                    <a:pt x="72" y="14"/>
                  </a:cubicBezTo>
                  <a:cubicBezTo>
                    <a:pt x="72" y="15"/>
                    <a:pt x="72" y="15"/>
                    <a:pt x="72" y="15"/>
                  </a:cubicBezTo>
                  <a:cubicBezTo>
                    <a:pt x="72" y="15"/>
                    <a:pt x="72" y="16"/>
                    <a:pt x="72" y="16"/>
                  </a:cubicBezTo>
                  <a:cubicBezTo>
                    <a:pt x="72" y="16"/>
                    <a:pt x="72" y="16"/>
                    <a:pt x="73" y="17"/>
                  </a:cubicBezTo>
                  <a:cubicBezTo>
                    <a:pt x="72" y="18"/>
                    <a:pt x="72" y="20"/>
                    <a:pt x="70" y="21"/>
                  </a:cubicBezTo>
                  <a:cubicBezTo>
                    <a:pt x="69" y="21"/>
                    <a:pt x="69" y="21"/>
                    <a:pt x="68" y="21"/>
                  </a:cubicBezTo>
                  <a:cubicBezTo>
                    <a:pt x="68" y="21"/>
                    <a:pt x="68" y="21"/>
                    <a:pt x="68" y="20"/>
                  </a:cubicBezTo>
                  <a:cubicBezTo>
                    <a:pt x="68" y="21"/>
                    <a:pt x="68" y="21"/>
                    <a:pt x="68" y="21"/>
                  </a:cubicBezTo>
                  <a:cubicBezTo>
                    <a:pt x="67" y="21"/>
                    <a:pt x="66" y="21"/>
                    <a:pt x="66" y="21"/>
                  </a:cubicBezTo>
                  <a:cubicBezTo>
                    <a:pt x="66" y="21"/>
                    <a:pt x="65" y="22"/>
                    <a:pt x="65" y="22"/>
                  </a:cubicBezTo>
                  <a:cubicBezTo>
                    <a:pt x="64" y="22"/>
                    <a:pt x="61" y="23"/>
                    <a:pt x="61" y="22"/>
                  </a:cubicBezTo>
                  <a:cubicBezTo>
                    <a:pt x="60" y="23"/>
                    <a:pt x="58" y="23"/>
                    <a:pt x="57" y="23"/>
                  </a:cubicBezTo>
                  <a:cubicBezTo>
                    <a:pt x="57" y="23"/>
                    <a:pt x="56" y="23"/>
                    <a:pt x="56" y="23"/>
                  </a:cubicBezTo>
                  <a:cubicBezTo>
                    <a:pt x="56" y="23"/>
                    <a:pt x="56" y="23"/>
                    <a:pt x="56" y="23"/>
                  </a:cubicBezTo>
                  <a:cubicBezTo>
                    <a:pt x="55" y="24"/>
                    <a:pt x="53" y="24"/>
                    <a:pt x="52" y="25"/>
                  </a:cubicBezTo>
                  <a:cubicBezTo>
                    <a:pt x="50" y="25"/>
                    <a:pt x="48" y="25"/>
                    <a:pt x="47" y="26"/>
                  </a:cubicBezTo>
                  <a:cubicBezTo>
                    <a:pt x="47" y="26"/>
                    <a:pt x="46" y="26"/>
                    <a:pt x="46" y="26"/>
                  </a:cubicBezTo>
                  <a:cubicBezTo>
                    <a:pt x="45" y="26"/>
                    <a:pt x="43" y="29"/>
                    <a:pt x="43" y="29"/>
                  </a:cubicBezTo>
                  <a:cubicBezTo>
                    <a:pt x="43" y="29"/>
                    <a:pt x="43" y="30"/>
                    <a:pt x="43" y="30"/>
                  </a:cubicBezTo>
                  <a:cubicBezTo>
                    <a:pt x="43" y="31"/>
                    <a:pt x="45" y="30"/>
                    <a:pt x="46" y="30"/>
                  </a:cubicBezTo>
                  <a:cubicBezTo>
                    <a:pt x="46" y="30"/>
                    <a:pt x="46" y="31"/>
                    <a:pt x="46" y="31"/>
                  </a:cubicBezTo>
                  <a:cubicBezTo>
                    <a:pt x="47" y="31"/>
                    <a:pt x="49" y="30"/>
                    <a:pt x="49" y="31"/>
                  </a:cubicBezTo>
                  <a:cubicBezTo>
                    <a:pt x="49" y="31"/>
                    <a:pt x="49" y="31"/>
                    <a:pt x="50" y="31"/>
                  </a:cubicBezTo>
                  <a:cubicBezTo>
                    <a:pt x="50" y="31"/>
                    <a:pt x="50" y="31"/>
                    <a:pt x="50" y="31"/>
                  </a:cubicBezTo>
                  <a:cubicBezTo>
                    <a:pt x="50" y="31"/>
                    <a:pt x="50" y="31"/>
                    <a:pt x="50" y="31"/>
                  </a:cubicBezTo>
                  <a:cubicBezTo>
                    <a:pt x="51" y="31"/>
                    <a:pt x="53" y="31"/>
                    <a:pt x="54" y="31"/>
                  </a:cubicBezTo>
                  <a:cubicBezTo>
                    <a:pt x="54" y="32"/>
                    <a:pt x="54" y="32"/>
                    <a:pt x="54" y="32"/>
                  </a:cubicBezTo>
                  <a:cubicBezTo>
                    <a:pt x="54" y="31"/>
                    <a:pt x="58" y="32"/>
                    <a:pt x="58" y="31"/>
                  </a:cubicBezTo>
                  <a:cubicBezTo>
                    <a:pt x="58" y="31"/>
                    <a:pt x="58" y="32"/>
                    <a:pt x="58" y="32"/>
                  </a:cubicBezTo>
                  <a:cubicBezTo>
                    <a:pt x="58" y="32"/>
                    <a:pt x="58" y="32"/>
                    <a:pt x="58" y="32"/>
                  </a:cubicBezTo>
                  <a:cubicBezTo>
                    <a:pt x="60" y="31"/>
                    <a:pt x="60" y="32"/>
                    <a:pt x="61" y="32"/>
                  </a:cubicBezTo>
                  <a:cubicBezTo>
                    <a:pt x="62" y="32"/>
                    <a:pt x="62" y="32"/>
                    <a:pt x="62" y="32"/>
                  </a:cubicBezTo>
                  <a:cubicBezTo>
                    <a:pt x="63" y="32"/>
                    <a:pt x="64" y="32"/>
                    <a:pt x="64" y="32"/>
                  </a:cubicBezTo>
                  <a:cubicBezTo>
                    <a:pt x="65" y="32"/>
                    <a:pt x="65" y="32"/>
                    <a:pt x="66" y="32"/>
                  </a:cubicBezTo>
                  <a:cubicBezTo>
                    <a:pt x="66" y="32"/>
                    <a:pt x="68" y="32"/>
                    <a:pt x="69" y="32"/>
                  </a:cubicBezTo>
                  <a:cubicBezTo>
                    <a:pt x="70" y="33"/>
                    <a:pt x="72" y="32"/>
                    <a:pt x="72" y="32"/>
                  </a:cubicBezTo>
                  <a:cubicBezTo>
                    <a:pt x="73" y="33"/>
                    <a:pt x="73" y="33"/>
                    <a:pt x="73" y="33"/>
                  </a:cubicBezTo>
                  <a:cubicBezTo>
                    <a:pt x="74" y="32"/>
                    <a:pt x="76" y="33"/>
                    <a:pt x="77" y="32"/>
                  </a:cubicBezTo>
                  <a:cubicBezTo>
                    <a:pt x="77" y="32"/>
                    <a:pt x="78" y="31"/>
                    <a:pt x="78" y="31"/>
                  </a:cubicBezTo>
                  <a:cubicBezTo>
                    <a:pt x="79" y="31"/>
                    <a:pt x="79" y="30"/>
                    <a:pt x="79" y="30"/>
                  </a:cubicBezTo>
                  <a:cubicBezTo>
                    <a:pt x="80" y="30"/>
                    <a:pt x="82" y="29"/>
                    <a:pt x="82" y="28"/>
                  </a:cubicBezTo>
                  <a:cubicBezTo>
                    <a:pt x="83" y="28"/>
                    <a:pt x="83" y="28"/>
                    <a:pt x="83" y="27"/>
                  </a:cubicBezTo>
                  <a:cubicBezTo>
                    <a:pt x="83" y="27"/>
                    <a:pt x="83" y="27"/>
                    <a:pt x="83" y="28"/>
                  </a:cubicBezTo>
                  <a:cubicBezTo>
                    <a:pt x="84" y="26"/>
                    <a:pt x="85" y="25"/>
                    <a:pt x="86" y="23"/>
                  </a:cubicBezTo>
                  <a:cubicBezTo>
                    <a:pt x="87" y="23"/>
                    <a:pt x="87" y="23"/>
                    <a:pt x="87" y="23"/>
                  </a:cubicBezTo>
                  <a:cubicBezTo>
                    <a:pt x="87" y="22"/>
                    <a:pt x="88" y="21"/>
                    <a:pt x="88" y="21"/>
                  </a:cubicBezTo>
                  <a:cubicBezTo>
                    <a:pt x="88" y="21"/>
                    <a:pt x="89" y="20"/>
                    <a:pt x="89" y="20"/>
                  </a:cubicBezTo>
                  <a:cubicBezTo>
                    <a:pt x="89" y="20"/>
                    <a:pt x="91" y="18"/>
                    <a:pt x="91" y="18"/>
                  </a:cubicBezTo>
                  <a:cubicBezTo>
                    <a:pt x="91" y="17"/>
                    <a:pt x="92" y="17"/>
                    <a:pt x="93" y="17"/>
                  </a:cubicBezTo>
                  <a:cubicBezTo>
                    <a:pt x="93" y="17"/>
                    <a:pt x="94" y="17"/>
                    <a:pt x="94" y="17"/>
                  </a:cubicBezTo>
                  <a:cubicBezTo>
                    <a:pt x="94" y="17"/>
                    <a:pt x="94" y="17"/>
                    <a:pt x="95" y="17"/>
                  </a:cubicBezTo>
                  <a:cubicBezTo>
                    <a:pt x="95" y="17"/>
                    <a:pt x="95" y="17"/>
                    <a:pt x="95" y="17"/>
                  </a:cubicBezTo>
                  <a:cubicBezTo>
                    <a:pt x="95" y="17"/>
                    <a:pt x="95" y="17"/>
                    <a:pt x="95" y="17"/>
                  </a:cubicBezTo>
                  <a:cubicBezTo>
                    <a:pt x="95" y="17"/>
                    <a:pt x="95" y="17"/>
                    <a:pt x="9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2" name="Freeform 11"/>
            <p:cNvSpPr>
              <a:spLocks noEditPoints="1"/>
            </p:cNvSpPr>
            <p:nvPr/>
          </p:nvSpPr>
          <p:spPr bwMode="auto">
            <a:xfrm>
              <a:off x="6896100" y="2768600"/>
              <a:ext cx="239713" cy="188913"/>
            </a:xfrm>
            <a:custGeom>
              <a:avLst/>
              <a:gdLst>
                <a:gd name="T0" fmla="*/ 30 w 88"/>
                <a:gd name="T1" fmla="*/ 47 h 69"/>
                <a:gd name="T2" fmla="*/ 35 w 88"/>
                <a:gd name="T3" fmla="*/ 52 h 69"/>
                <a:gd name="T4" fmla="*/ 38 w 88"/>
                <a:gd name="T5" fmla="*/ 57 h 69"/>
                <a:gd name="T6" fmla="*/ 41 w 88"/>
                <a:gd name="T7" fmla="*/ 64 h 69"/>
                <a:gd name="T8" fmla="*/ 40 w 88"/>
                <a:gd name="T9" fmla="*/ 68 h 69"/>
                <a:gd name="T10" fmla="*/ 35 w 88"/>
                <a:gd name="T11" fmla="*/ 66 h 69"/>
                <a:gd name="T12" fmla="*/ 28 w 88"/>
                <a:gd name="T13" fmla="*/ 65 h 69"/>
                <a:gd name="T14" fmla="*/ 28 w 88"/>
                <a:gd name="T15" fmla="*/ 60 h 69"/>
                <a:gd name="T16" fmla="*/ 27 w 88"/>
                <a:gd name="T17" fmla="*/ 51 h 69"/>
                <a:gd name="T18" fmla="*/ 25 w 88"/>
                <a:gd name="T19" fmla="*/ 47 h 69"/>
                <a:gd name="T20" fmla="*/ 25 w 88"/>
                <a:gd name="T21" fmla="*/ 45 h 69"/>
                <a:gd name="T22" fmla="*/ 64 w 88"/>
                <a:gd name="T23" fmla="*/ 33 h 69"/>
                <a:gd name="T24" fmla="*/ 87 w 88"/>
                <a:gd name="T25" fmla="*/ 0 h 69"/>
                <a:gd name="T26" fmla="*/ 87 w 88"/>
                <a:gd name="T27" fmla="*/ 10 h 69"/>
                <a:gd name="T28" fmla="*/ 77 w 88"/>
                <a:gd name="T29" fmla="*/ 16 h 69"/>
                <a:gd name="T30" fmla="*/ 70 w 88"/>
                <a:gd name="T31" fmla="*/ 20 h 69"/>
                <a:gd name="T32" fmla="*/ 66 w 88"/>
                <a:gd name="T33" fmla="*/ 22 h 69"/>
                <a:gd name="T34" fmla="*/ 68 w 88"/>
                <a:gd name="T35" fmla="*/ 27 h 69"/>
                <a:gd name="T36" fmla="*/ 72 w 88"/>
                <a:gd name="T37" fmla="*/ 28 h 69"/>
                <a:gd name="T38" fmla="*/ 81 w 88"/>
                <a:gd name="T39" fmla="*/ 28 h 69"/>
                <a:gd name="T40" fmla="*/ 87 w 88"/>
                <a:gd name="T41" fmla="*/ 27 h 69"/>
                <a:gd name="T42" fmla="*/ 77 w 88"/>
                <a:gd name="T43" fmla="*/ 35 h 69"/>
                <a:gd name="T44" fmla="*/ 61 w 88"/>
                <a:gd name="T45" fmla="*/ 36 h 69"/>
                <a:gd name="T46" fmla="*/ 54 w 88"/>
                <a:gd name="T47" fmla="*/ 36 h 69"/>
                <a:gd name="T48" fmla="*/ 45 w 88"/>
                <a:gd name="T49" fmla="*/ 35 h 69"/>
                <a:gd name="T50" fmla="*/ 43 w 88"/>
                <a:gd name="T51" fmla="*/ 34 h 69"/>
                <a:gd name="T52" fmla="*/ 38 w 88"/>
                <a:gd name="T53" fmla="*/ 34 h 69"/>
                <a:gd name="T54" fmla="*/ 30 w 88"/>
                <a:gd name="T55" fmla="*/ 36 h 69"/>
                <a:gd name="T56" fmla="*/ 22 w 88"/>
                <a:gd name="T57" fmla="*/ 38 h 69"/>
                <a:gd name="T58" fmla="*/ 16 w 88"/>
                <a:gd name="T59" fmla="*/ 38 h 69"/>
                <a:gd name="T60" fmla="*/ 6 w 88"/>
                <a:gd name="T61" fmla="*/ 36 h 69"/>
                <a:gd name="T62" fmla="*/ 5 w 88"/>
                <a:gd name="T63" fmla="*/ 36 h 69"/>
                <a:gd name="T64" fmla="*/ 1 w 88"/>
                <a:gd name="T65" fmla="*/ 30 h 69"/>
                <a:gd name="T66" fmla="*/ 13 w 88"/>
                <a:gd name="T67" fmla="*/ 28 h 69"/>
                <a:gd name="T68" fmla="*/ 21 w 88"/>
                <a:gd name="T69" fmla="*/ 27 h 69"/>
                <a:gd name="T70" fmla="*/ 28 w 88"/>
                <a:gd name="T71" fmla="*/ 24 h 69"/>
                <a:gd name="T72" fmla="*/ 24 w 88"/>
                <a:gd name="T73" fmla="*/ 18 h 69"/>
                <a:gd name="T74" fmla="*/ 20 w 88"/>
                <a:gd name="T75" fmla="*/ 14 h 69"/>
                <a:gd name="T76" fmla="*/ 13 w 88"/>
                <a:gd name="T77" fmla="*/ 6 h 69"/>
                <a:gd name="T78" fmla="*/ 14 w 88"/>
                <a:gd name="T79" fmla="*/ 1 h 69"/>
                <a:gd name="T80" fmla="*/ 20 w 88"/>
                <a:gd name="T81" fmla="*/ 4 h 69"/>
                <a:gd name="T82" fmla="*/ 25 w 88"/>
                <a:gd name="T83" fmla="*/ 8 h 69"/>
                <a:gd name="T84" fmla="*/ 29 w 88"/>
                <a:gd name="T85" fmla="*/ 10 h 69"/>
                <a:gd name="T86" fmla="*/ 32 w 88"/>
                <a:gd name="T87" fmla="*/ 12 h 69"/>
                <a:gd name="T88" fmla="*/ 39 w 88"/>
                <a:gd name="T89" fmla="*/ 16 h 69"/>
                <a:gd name="T90" fmla="*/ 52 w 88"/>
                <a:gd name="T91" fmla="*/ 14 h 69"/>
                <a:gd name="T92" fmla="*/ 57 w 88"/>
                <a:gd name="T93" fmla="*/ 13 h 69"/>
                <a:gd name="T94" fmla="*/ 65 w 88"/>
                <a:gd name="T95" fmla="*/ 10 h 69"/>
                <a:gd name="T96" fmla="*/ 69 w 88"/>
                <a:gd name="T97" fmla="*/ 8 h 69"/>
                <a:gd name="T98" fmla="*/ 81 w 88"/>
                <a:gd name="T99" fmla="*/ 2 h 69"/>
                <a:gd name="T100" fmla="*/ 85 w 88"/>
                <a:gd name="T10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 h="69">
                  <a:moveTo>
                    <a:pt x="27" y="44"/>
                  </a:moveTo>
                  <a:cubicBezTo>
                    <a:pt x="27" y="44"/>
                    <a:pt x="28" y="45"/>
                    <a:pt x="28" y="45"/>
                  </a:cubicBezTo>
                  <a:cubicBezTo>
                    <a:pt x="28" y="45"/>
                    <a:pt x="29" y="45"/>
                    <a:pt x="29" y="46"/>
                  </a:cubicBezTo>
                  <a:cubicBezTo>
                    <a:pt x="29" y="46"/>
                    <a:pt x="29" y="46"/>
                    <a:pt x="29" y="46"/>
                  </a:cubicBezTo>
                  <a:cubicBezTo>
                    <a:pt x="29" y="46"/>
                    <a:pt x="29" y="47"/>
                    <a:pt x="30" y="47"/>
                  </a:cubicBezTo>
                  <a:cubicBezTo>
                    <a:pt x="30" y="47"/>
                    <a:pt x="30" y="47"/>
                    <a:pt x="30" y="47"/>
                  </a:cubicBezTo>
                  <a:cubicBezTo>
                    <a:pt x="31" y="48"/>
                    <a:pt x="31" y="48"/>
                    <a:pt x="32" y="49"/>
                  </a:cubicBezTo>
                  <a:cubicBezTo>
                    <a:pt x="32" y="50"/>
                    <a:pt x="33" y="50"/>
                    <a:pt x="34" y="51"/>
                  </a:cubicBezTo>
                  <a:cubicBezTo>
                    <a:pt x="34" y="51"/>
                    <a:pt x="34" y="52"/>
                    <a:pt x="34" y="52"/>
                  </a:cubicBezTo>
                  <a:cubicBezTo>
                    <a:pt x="34" y="52"/>
                    <a:pt x="34" y="52"/>
                    <a:pt x="35" y="52"/>
                  </a:cubicBezTo>
                  <a:cubicBezTo>
                    <a:pt x="35" y="52"/>
                    <a:pt x="35" y="52"/>
                    <a:pt x="35" y="52"/>
                  </a:cubicBezTo>
                  <a:cubicBezTo>
                    <a:pt x="35" y="53"/>
                    <a:pt x="35" y="53"/>
                    <a:pt x="36" y="54"/>
                  </a:cubicBezTo>
                  <a:cubicBezTo>
                    <a:pt x="36" y="54"/>
                    <a:pt x="37" y="55"/>
                    <a:pt x="37" y="56"/>
                  </a:cubicBezTo>
                  <a:cubicBezTo>
                    <a:pt x="37" y="56"/>
                    <a:pt x="37" y="56"/>
                    <a:pt x="37" y="56"/>
                  </a:cubicBezTo>
                  <a:cubicBezTo>
                    <a:pt x="37" y="56"/>
                    <a:pt x="38" y="57"/>
                    <a:pt x="38" y="57"/>
                  </a:cubicBezTo>
                  <a:cubicBezTo>
                    <a:pt x="38" y="58"/>
                    <a:pt x="39" y="58"/>
                    <a:pt x="39" y="58"/>
                  </a:cubicBezTo>
                  <a:cubicBezTo>
                    <a:pt x="40" y="59"/>
                    <a:pt x="39" y="59"/>
                    <a:pt x="40" y="60"/>
                  </a:cubicBezTo>
                  <a:cubicBezTo>
                    <a:pt x="40" y="60"/>
                    <a:pt x="40" y="61"/>
                    <a:pt x="40" y="61"/>
                  </a:cubicBezTo>
                  <a:cubicBezTo>
                    <a:pt x="40" y="61"/>
                    <a:pt x="40" y="63"/>
                    <a:pt x="40" y="63"/>
                  </a:cubicBezTo>
                  <a:cubicBezTo>
                    <a:pt x="40" y="64"/>
                    <a:pt x="41" y="64"/>
                    <a:pt x="41" y="64"/>
                  </a:cubicBezTo>
                  <a:cubicBezTo>
                    <a:pt x="41" y="64"/>
                    <a:pt x="40" y="65"/>
                    <a:pt x="40" y="65"/>
                  </a:cubicBezTo>
                  <a:cubicBezTo>
                    <a:pt x="41" y="65"/>
                    <a:pt x="41" y="65"/>
                    <a:pt x="41" y="65"/>
                  </a:cubicBezTo>
                  <a:cubicBezTo>
                    <a:pt x="41" y="65"/>
                    <a:pt x="41" y="66"/>
                    <a:pt x="41" y="66"/>
                  </a:cubicBezTo>
                  <a:cubicBezTo>
                    <a:pt x="40" y="66"/>
                    <a:pt x="40" y="66"/>
                    <a:pt x="40" y="67"/>
                  </a:cubicBezTo>
                  <a:cubicBezTo>
                    <a:pt x="40" y="67"/>
                    <a:pt x="40" y="68"/>
                    <a:pt x="40" y="68"/>
                  </a:cubicBezTo>
                  <a:cubicBezTo>
                    <a:pt x="39" y="68"/>
                    <a:pt x="39" y="68"/>
                    <a:pt x="39" y="68"/>
                  </a:cubicBezTo>
                  <a:cubicBezTo>
                    <a:pt x="39" y="68"/>
                    <a:pt x="38" y="68"/>
                    <a:pt x="38" y="69"/>
                  </a:cubicBezTo>
                  <a:cubicBezTo>
                    <a:pt x="38" y="68"/>
                    <a:pt x="37" y="68"/>
                    <a:pt x="36" y="68"/>
                  </a:cubicBezTo>
                  <a:cubicBezTo>
                    <a:pt x="36" y="67"/>
                    <a:pt x="35" y="67"/>
                    <a:pt x="35" y="66"/>
                  </a:cubicBezTo>
                  <a:cubicBezTo>
                    <a:pt x="35" y="66"/>
                    <a:pt x="35" y="66"/>
                    <a:pt x="35" y="66"/>
                  </a:cubicBezTo>
                  <a:cubicBezTo>
                    <a:pt x="35" y="66"/>
                    <a:pt x="35" y="66"/>
                    <a:pt x="35" y="66"/>
                  </a:cubicBezTo>
                  <a:cubicBezTo>
                    <a:pt x="35" y="66"/>
                    <a:pt x="35" y="67"/>
                    <a:pt x="35" y="67"/>
                  </a:cubicBezTo>
                  <a:cubicBezTo>
                    <a:pt x="34" y="66"/>
                    <a:pt x="34" y="66"/>
                    <a:pt x="34" y="66"/>
                  </a:cubicBezTo>
                  <a:cubicBezTo>
                    <a:pt x="32" y="66"/>
                    <a:pt x="30" y="65"/>
                    <a:pt x="28" y="65"/>
                  </a:cubicBezTo>
                  <a:cubicBezTo>
                    <a:pt x="28" y="65"/>
                    <a:pt x="28" y="65"/>
                    <a:pt x="28" y="65"/>
                  </a:cubicBezTo>
                  <a:cubicBezTo>
                    <a:pt x="28" y="64"/>
                    <a:pt x="27" y="64"/>
                    <a:pt x="26" y="64"/>
                  </a:cubicBezTo>
                  <a:cubicBezTo>
                    <a:pt x="26" y="64"/>
                    <a:pt x="25" y="63"/>
                    <a:pt x="25" y="63"/>
                  </a:cubicBezTo>
                  <a:cubicBezTo>
                    <a:pt x="25" y="63"/>
                    <a:pt x="25" y="62"/>
                    <a:pt x="25" y="62"/>
                  </a:cubicBezTo>
                  <a:cubicBezTo>
                    <a:pt x="25" y="62"/>
                    <a:pt x="26" y="62"/>
                    <a:pt x="26" y="62"/>
                  </a:cubicBezTo>
                  <a:cubicBezTo>
                    <a:pt x="27" y="61"/>
                    <a:pt x="28" y="61"/>
                    <a:pt x="28" y="60"/>
                  </a:cubicBezTo>
                  <a:cubicBezTo>
                    <a:pt x="29" y="59"/>
                    <a:pt x="28" y="58"/>
                    <a:pt x="28" y="58"/>
                  </a:cubicBezTo>
                  <a:cubicBezTo>
                    <a:pt x="28" y="57"/>
                    <a:pt x="28" y="56"/>
                    <a:pt x="28" y="56"/>
                  </a:cubicBezTo>
                  <a:cubicBezTo>
                    <a:pt x="28" y="55"/>
                    <a:pt x="28" y="54"/>
                    <a:pt x="27" y="53"/>
                  </a:cubicBezTo>
                  <a:cubicBezTo>
                    <a:pt x="27" y="53"/>
                    <a:pt x="27" y="52"/>
                    <a:pt x="27" y="52"/>
                  </a:cubicBezTo>
                  <a:cubicBezTo>
                    <a:pt x="27" y="52"/>
                    <a:pt x="27" y="51"/>
                    <a:pt x="27" y="51"/>
                  </a:cubicBezTo>
                  <a:cubicBezTo>
                    <a:pt x="27" y="50"/>
                    <a:pt x="27" y="49"/>
                    <a:pt x="26" y="49"/>
                  </a:cubicBezTo>
                  <a:cubicBezTo>
                    <a:pt x="26" y="48"/>
                    <a:pt x="25" y="47"/>
                    <a:pt x="25" y="47"/>
                  </a:cubicBezTo>
                  <a:cubicBezTo>
                    <a:pt x="25" y="47"/>
                    <a:pt x="25" y="47"/>
                    <a:pt x="25" y="47"/>
                  </a:cubicBezTo>
                  <a:cubicBezTo>
                    <a:pt x="25" y="47"/>
                    <a:pt x="25" y="47"/>
                    <a:pt x="25" y="47"/>
                  </a:cubicBezTo>
                  <a:cubicBezTo>
                    <a:pt x="25" y="47"/>
                    <a:pt x="25" y="47"/>
                    <a:pt x="25" y="47"/>
                  </a:cubicBezTo>
                  <a:cubicBezTo>
                    <a:pt x="25" y="47"/>
                    <a:pt x="25" y="47"/>
                    <a:pt x="25" y="47"/>
                  </a:cubicBezTo>
                  <a:cubicBezTo>
                    <a:pt x="25" y="47"/>
                    <a:pt x="25" y="46"/>
                    <a:pt x="25" y="46"/>
                  </a:cubicBezTo>
                  <a:cubicBezTo>
                    <a:pt x="25" y="46"/>
                    <a:pt x="25" y="46"/>
                    <a:pt x="25" y="46"/>
                  </a:cubicBezTo>
                  <a:cubicBezTo>
                    <a:pt x="25" y="46"/>
                    <a:pt x="25" y="46"/>
                    <a:pt x="25" y="46"/>
                  </a:cubicBezTo>
                  <a:cubicBezTo>
                    <a:pt x="25" y="45"/>
                    <a:pt x="25" y="45"/>
                    <a:pt x="25" y="45"/>
                  </a:cubicBezTo>
                  <a:cubicBezTo>
                    <a:pt x="25" y="45"/>
                    <a:pt x="24" y="45"/>
                    <a:pt x="24" y="45"/>
                  </a:cubicBezTo>
                  <a:cubicBezTo>
                    <a:pt x="24" y="45"/>
                    <a:pt x="24" y="45"/>
                    <a:pt x="24" y="45"/>
                  </a:cubicBezTo>
                  <a:cubicBezTo>
                    <a:pt x="24" y="44"/>
                    <a:pt x="24" y="44"/>
                    <a:pt x="24" y="44"/>
                  </a:cubicBezTo>
                  <a:cubicBezTo>
                    <a:pt x="25" y="42"/>
                    <a:pt x="27" y="44"/>
                    <a:pt x="27" y="44"/>
                  </a:cubicBezTo>
                  <a:close/>
                  <a:moveTo>
                    <a:pt x="64" y="33"/>
                  </a:moveTo>
                  <a:cubicBezTo>
                    <a:pt x="63" y="33"/>
                    <a:pt x="63" y="33"/>
                    <a:pt x="63" y="34"/>
                  </a:cubicBezTo>
                  <a:cubicBezTo>
                    <a:pt x="63" y="34"/>
                    <a:pt x="63" y="34"/>
                    <a:pt x="63" y="34"/>
                  </a:cubicBezTo>
                  <a:cubicBezTo>
                    <a:pt x="63" y="34"/>
                    <a:pt x="63" y="34"/>
                    <a:pt x="63" y="34"/>
                  </a:cubicBezTo>
                  <a:cubicBezTo>
                    <a:pt x="63" y="34"/>
                    <a:pt x="63" y="34"/>
                    <a:pt x="64" y="33"/>
                  </a:cubicBezTo>
                  <a:close/>
                  <a:moveTo>
                    <a:pt x="87" y="0"/>
                  </a:moveTo>
                  <a:cubicBezTo>
                    <a:pt x="87" y="0"/>
                    <a:pt x="87" y="0"/>
                    <a:pt x="87" y="1"/>
                  </a:cubicBezTo>
                  <a:cubicBezTo>
                    <a:pt x="87" y="1"/>
                    <a:pt x="87" y="1"/>
                    <a:pt x="87" y="1"/>
                  </a:cubicBezTo>
                  <a:cubicBezTo>
                    <a:pt x="88" y="1"/>
                    <a:pt x="88" y="2"/>
                    <a:pt x="88" y="2"/>
                  </a:cubicBezTo>
                  <a:cubicBezTo>
                    <a:pt x="88" y="3"/>
                    <a:pt x="88" y="6"/>
                    <a:pt x="88" y="7"/>
                  </a:cubicBezTo>
                  <a:cubicBezTo>
                    <a:pt x="88" y="8"/>
                    <a:pt x="87" y="9"/>
                    <a:pt x="87" y="10"/>
                  </a:cubicBezTo>
                  <a:cubicBezTo>
                    <a:pt x="86" y="11"/>
                    <a:pt x="84" y="12"/>
                    <a:pt x="83" y="13"/>
                  </a:cubicBezTo>
                  <a:cubicBezTo>
                    <a:pt x="82" y="13"/>
                    <a:pt x="82" y="13"/>
                    <a:pt x="81" y="14"/>
                  </a:cubicBezTo>
                  <a:cubicBezTo>
                    <a:pt x="81" y="14"/>
                    <a:pt x="80" y="14"/>
                    <a:pt x="79" y="14"/>
                  </a:cubicBezTo>
                  <a:cubicBezTo>
                    <a:pt x="79" y="15"/>
                    <a:pt x="79" y="15"/>
                    <a:pt x="78" y="15"/>
                  </a:cubicBezTo>
                  <a:cubicBezTo>
                    <a:pt x="78" y="15"/>
                    <a:pt x="77" y="15"/>
                    <a:pt x="77" y="16"/>
                  </a:cubicBezTo>
                  <a:cubicBezTo>
                    <a:pt x="76" y="16"/>
                    <a:pt x="76" y="16"/>
                    <a:pt x="76" y="17"/>
                  </a:cubicBezTo>
                  <a:cubicBezTo>
                    <a:pt x="76" y="17"/>
                    <a:pt x="74" y="17"/>
                    <a:pt x="74" y="17"/>
                  </a:cubicBezTo>
                  <a:cubicBezTo>
                    <a:pt x="74" y="17"/>
                    <a:pt x="74" y="17"/>
                    <a:pt x="74" y="17"/>
                  </a:cubicBezTo>
                  <a:cubicBezTo>
                    <a:pt x="74" y="17"/>
                    <a:pt x="74" y="18"/>
                    <a:pt x="74" y="18"/>
                  </a:cubicBezTo>
                  <a:cubicBezTo>
                    <a:pt x="72" y="18"/>
                    <a:pt x="71" y="19"/>
                    <a:pt x="70" y="20"/>
                  </a:cubicBezTo>
                  <a:cubicBezTo>
                    <a:pt x="70" y="20"/>
                    <a:pt x="70" y="20"/>
                    <a:pt x="70" y="20"/>
                  </a:cubicBezTo>
                  <a:cubicBezTo>
                    <a:pt x="70" y="20"/>
                    <a:pt x="69" y="20"/>
                    <a:pt x="69" y="20"/>
                  </a:cubicBezTo>
                  <a:cubicBezTo>
                    <a:pt x="69" y="20"/>
                    <a:pt x="68" y="21"/>
                    <a:pt x="68" y="21"/>
                  </a:cubicBezTo>
                  <a:cubicBezTo>
                    <a:pt x="68" y="21"/>
                    <a:pt x="67" y="21"/>
                    <a:pt x="67" y="22"/>
                  </a:cubicBezTo>
                  <a:cubicBezTo>
                    <a:pt x="67" y="22"/>
                    <a:pt x="66" y="22"/>
                    <a:pt x="66" y="22"/>
                  </a:cubicBezTo>
                  <a:cubicBezTo>
                    <a:pt x="66" y="22"/>
                    <a:pt x="66" y="22"/>
                    <a:pt x="66" y="23"/>
                  </a:cubicBezTo>
                  <a:cubicBezTo>
                    <a:pt x="65" y="22"/>
                    <a:pt x="65" y="23"/>
                    <a:pt x="64" y="23"/>
                  </a:cubicBezTo>
                  <a:cubicBezTo>
                    <a:pt x="63" y="24"/>
                    <a:pt x="64" y="25"/>
                    <a:pt x="65" y="26"/>
                  </a:cubicBezTo>
                  <a:cubicBezTo>
                    <a:pt x="66" y="26"/>
                    <a:pt x="66" y="26"/>
                    <a:pt x="67" y="27"/>
                  </a:cubicBezTo>
                  <a:cubicBezTo>
                    <a:pt x="67" y="27"/>
                    <a:pt x="67" y="27"/>
                    <a:pt x="68" y="27"/>
                  </a:cubicBezTo>
                  <a:cubicBezTo>
                    <a:pt x="68" y="27"/>
                    <a:pt x="69" y="27"/>
                    <a:pt x="69" y="27"/>
                  </a:cubicBezTo>
                  <a:cubicBezTo>
                    <a:pt x="70" y="27"/>
                    <a:pt x="70" y="27"/>
                    <a:pt x="71" y="27"/>
                  </a:cubicBezTo>
                  <a:cubicBezTo>
                    <a:pt x="71" y="27"/>
                    <a:pt x="71" y="28"/>
                    <a:pt x="72" y="27"/>
                  </a:cubicBezTo>
                  <a:cubicBezTo>
                    <a:pt x="72" y="27"/>
                    <a:pt x="72" y="27"/>
                    <a:pt x="72" y="27"/>
                  </a:cubicBezTo>
                  <a:cubicBezTo>
                    <a:pt x="72" y="28"/>
                    <a:pt x="72" y="28"/>
                    <a:pt x="72" y="28"/>
                  </a:cubicBezTo>
                  <a:cubicBezTo>
                    <a:pt x="73" y="28"/>
                    <a:pt x="74" y="28"/>
                    <a:pt x="75" y="28"/>
                  </a:cubicBezTo>
                  <a:cubicBezTo>
                    <a:pt x="75" y="28"/>
                    <a:pt x="75" y="28"/>
                    <a:pt x="75" y="28"/>
                  </a:cubicBezTo>
                  <a:cubicBezTo>
                    <a:pt x="75" y="28"/>
                    <a:pt x="75" y="28"/>
                    <a:pt x="75" y="28"/>
                  </a:cubicBezTo>
                  <a:cubicBezTo>
                    <a:pt x="75" y="28"/>
                    <a:pt x="76" y="29"/>
                    <a:pt x="76" y="29"/>
                  </a:cubicBezTo>
                  <a:cubicBezTo>
                    <a:pt x="78" y="29"/>
                    <a:pt x="79" y="28"/>
                    <a:pt x="81" y="28"/>
                  </a:cubicBezTo>
                  <a:cubicBezTo>
                    <a:pt x="81" y="28"/>
                    <a:pt x="82" y="27"/>
                    <a:pt x="82" y="28"/>
                  </a:cubicBezTo>
                  <a:cubicBezTo>
                    <a:pt x="82" y="27"/>
                    <a:pt x="84" y="27"/>
                    <a:pt x="84" y="27"/>
                  </a:cubicBezTo>
                  <a:cubicBezTo>
                    <a:pt x="84" y="26"/>
                    <a:pt x="86" y="27"/>
                    <a:pt x="87" y="27"/>
                  </a:cubicBezTo>
                  <a:cubicBezTo>
                    <a:pt x="87" y="27"/>
                    <a:pt x="87" y="27"/>
                    <a:pt x="87" y="27"/>
                  </a:cubicBezTo>
                  <a:cubicBezTo>
                    <a:pt x="88" y="27"/>
                    <a:pt x="88" y="27"/>
                    <a:pt x="87" y="27"/>
                  </a:cubicBezTo>
                  <a:cubicBezTo>
                    <a:pt x="88" y="28"/>
                    <a:pt x="88" y="28"/>
                    <a:pt x="87" y="29"/>
                  </a:cubicBezTo>
                  <a:cubicBezTo>
                    <a:pt x="87" y="29"/>
                    <a:pt x="86" y="30"/>
                    <a:pt x="85" y="30"/>
                  </a:cubicBezTo>
                  <a:cubicBezTo>
                    <a:pt x="85" y="30"/>
                    <a:pt x="84" y="31"/>
                    <a:pt x="83" y="31"/>
                  </a:cubicBezTo>
                  <a:cubicBezTo>
                    <a:pt x="82" y="32"/>
                    <a:pt x="81" y="33"/>
                    <a:pt x="79" y="33"/>
                  </a:cubicBezTo>
                  <a:cubicBezTo>
                    <a:pt x="78" y="34"/>
                    <a:pt x="78" y="34"/>
                    <a:pt x="77" y="35"/>
                  </a:cubicBezTo>
                  <a:cubicBezTo>
                    <a:pt x="76" y="35"/>
                    <a:pt x="75" y="35"/>
                    <a:pt x="74" y="35"/>
                  </a:cubicBezTo>
                  <a:cubicBezTo>
                    <a:pt x="73" y="35"/>
                    <a:pt x="72" y="36"/>
                    <a:pt x="72" y="36"/>
                  </a:cubicBezTo>
                  <a:cubicBezTo>
                    <a:pt x="71" y="37"/>
                    <a:pt x="70" y="36"/>
                    <a:pt x="69" y="36"/>
                  </a:cubicBezTo>
                  <a:cubicBezTo>
                    <a:pt x="67" y="37"/>
                    <a:pt x="66" y="37"/>
                    <a:pt x="64" y="37"/>
                  </a:cubicBezTo>
                  <a:cubicBezTo>
                    <a:pt x="63" y="37"/>
                    <a:pt x="62" y="36"/>
                    <a:pt x="61" y="36"/>
                  </a:cubicBezTo>
                  <a:cubicBezTo>
                    <a:pt x="61" y="36"/>
                    <a:pt x="60" y="36"/>
                    <a:pt x="60" y="37"/>
                  </a:cubicBezTo>
                  <a:cubicBezTo>
                    <a:pt x="59" y="37"/>
                    <a:pt x="57" y="36"/>
                    <a:pt x="56" y="36"/>
                  </a:cubicBezTo>
                  <a:cubicBezTo>
                    <a:pt x="56" y="36"/>
                    <a:pt x="56" y="35"/>
                    <a:pt x="55" y="36"/>
                  </a:cubicBezTo>
                  <a:cubicBezTo>
                    <a:pt x="55" y="36"/>
                    <a:pt x="54" y="36"/>
                    <a:pt x="54" y="36"/>
                  </a:cubicBezTo>
                  <a:cubicBezTo>
                    <a:pt x="54" y="36"/>
                    <a:pt x="54" y="36"/>
                    <a:pt x="54" y="36"/>
                  </a:cubicBezTo>
                  <a:cubicBezTo>
                    <a:pt x="54" y="36"/>
                    <a:pt x="54" y="36"/>
                    <a:pt x="54" y="35"/>
                  </a:cubicBezTo>
                  <a:cubicBezTo>
                    <a:pt x="54" y="35"/>
                    <a:pt x="54" y="35"/>
                    <a:pt x="54" y="35"/>
                  </a:cubicBezTo>
                  <a:cubicBezTo>
                    <a:pt x="53" y="35"/>
                    <a:pt x="53" y="36"/>
                    <a:pt x="53" y="36"/>
                  </a:cubicBezTo>
                  <a:cubicBezTo>
                    <a:pt x="52" y="36"/>
                    <a:pt x="52" y="36"/>
                    <a:pt x="51" y="36"/>
                  </a:cubicBezTo>
                  <a:cubicBezTo>
                    <a:pt x="51" y="36"/>
                    <a:pt x="46" y="35"/>
                    <a:pt x="45" y="35"/>
                  </a:cubicBezTo>
                  <a:cubicBezTo>
                    <a:pt x="45" y="35"/>
                    <a:pt x="44" y="35"/>
                    <a:pt x="44" y="35"/>
                  </a:cubicBezTo>
                  <a:cubicBezTo>
                    <a:pt x="44" y="35"/>
                    <a:pt x="44" y="35"/>
                    <a:pt x="44" y="35"/>
                  </a:cubicBezTo>
                  <a:cubicBezTo>
                    <a:pt x="44" y="35"/>
                    <a:pt x="44" y="34"/>
                    <a:pt x="44" y="34"/>
                  </a:cubicBezTo>
                  <a:cubicBezTo>
                    <a:pt x="44" y="34"/>
                    <a:pt x="44" y="34"/>
                    <a:pt x="44" y="34"/>
                  </a:cubicBezTo>
                  <a:cubicBezTo>
                    <a:pt x="43" y="34"/>
                    <a:pt x="43" y="34"/>
                    <a:pt x="43" y="34"/>
                  </a:cubicBezTo>
                  <a:cubicBezTo>
                    <a:pt x="43" y="34"/>
                    <a:pt x="43" y="34"/>
                    <a:pt x="43" y="34"/>
                  </a:cubicBezTo>
                  <a:cubicBezTo>
                    <a:pt x="43" y="34"/>
                    <a:pt x="43" y="34"/>
                    <a:pt x="42" y="34"/>
                  </a:cubicBezTo>
                  <a:cubicBezTo>
                    <a:pt x="42" y="34"/>
                    <a:pt x="40" y="34"/>
                    <a:pt x="40" y="34"/>
                  </a:cubicBezTo>
                  <a:cubicBezTo>
                    <a:pt x="40" y="33"/>
                    <a:pt x="38" y="34"/>
                    <a:pt x="38" y="34"/>
                  </a:cubicBezTo>
                  <a:cubicBezTo>
                    <a:pt x="38" y="34"/>
                    <a:pt x="38" y="34"/>
                    <a:pt x="38" y="34"/>
                  </a:cubicBezTo>
                  <a:cubicBezTo>
                    <a:pt x="37" y="34"/>
                    <a:pt x="36" y="34"/>
                    <a:pt x="36" y="34"/>
                  </a:cubicBezTo>
                  <a:cubicBezTo>
                    <a:pt x="36" y="35"/>
                    <a:pt x="36" y="35"/>
                    <a:pt x="36" y="35"/>
                  </a:cubicBezTo>
                  <a:cubicBezTo>
                    <a:pt x="35" y="35"/>
                    <a:pt x="35" y="36"/>
                    <a:pt x="34" y="37"/>
                  </a:cubicBezTo>
                  <a:cubicBezTo>
                    <a:pt x="34" y="36"/>
                    <a:pt x="33" y="37"/>
                    <a:pt x="32" y="37"/>
                  </a:cubicBezTo>
                  <a:cubicBezTo>
                    <a:pt x="31" y="37"/>
                    <a:pt x="30" y="36"/>
                    <a:pt x="30" y="36"/>
                  </a:cubicBezTo>
                  <a:cubicBezTo>
                    <a:pt x="29" y="36"/>
                    <a:pt x="28" y="36"/>
                    <a:pt x="27" y="37"/>
                  </a:cubicBezTo>
                  <a:cubicBezTo>
                    <a:pt x="26" y="37"/>
                    <a:pt x="26" y="37"/>
                    <a:pt x="26" y="37"/>
                  </a:cubicBezTo>
                  <a:cubicBezTo>
                    <a:pt x="25" y="37"/>
                    <a:pt x="24" y="37"/>
                    <a:pt x="24" y="37"/>
                  </a:cubicBezTo>
                  <a:cubicBezTo>
                    <a:pt x="23" y="37"/>
                    <a:pt x="23" y="38"/>
                    <a:pt x="23" y="38"/>
                  </a:cubicBezTo>
                  <a:cubicBezTo>
                    <a:pt x="22" y="38"/>
                    <a:pt x="22" y="38"/>
                    <a:pt x="22" y="38"/>
                  </a:cubicBezTo>
                  <a:cubicBezTo>
                    <a:pt x="22" y="38"/>
                    <a:pt x="22" y="38"/>
                    <a:pt x="22" y="38"/>
                  </a:cubicBezTo>
                  <a:cubicBezTo>
                    <a:pt x="21" y="38"/>
                    <a:pt x="21" y="38"/>
                    <a:pt x="20" y="38"/>
                  </a:cubicBezTo>
                  <a:cubicBezTo>
                    <a:pt x="20" y="38"/>
                    <a:pt x="19" y="38"/>
                    <a:pt x="19" y="38"/>
                  </a:cubicBezTo>
                  <a:cubicBezTo>
                    <a:pt x="19" y="38"/>
                    <a:pt x="18" y="38"/>
                    <a:pt x="18" y="39"/>
                  </a:cubicBezTo>
                  <a:cubicBezTo>
                    <a:pt x="17" y="39"/>
                    <a:pt x="17" y="38"/>
                    <a:pt x="16" y="38"/>
                  </a:cubicBezTo>
                  <a:cubicBezTo>
                    <a:pt x="16" y="38"/>
                    <a:pt x="15" y="38"/>
                    <a:pt x="15" y="38"/>
                  </a:cubicBezTo>
                  <a:cubicBezTo>
                    <a:pt x="14" y="38"/>
                    <a:pt x="13" y="38"/>
                    <a:pt x="11" y="38"/>
                  </a:cubicBezTo>
                  <a:cubicBezTo>
                    <a:pt x="11" y="38"/>
                    <a:pt x="10" y="38"/>
                    <a:pt x="10" y="37"/>
                  </a:cubicBezTo>
                  <a:cubicBezTo>
                    <a:pt x="9" y="37"/>
                    <a:pt x="9" y="37"/>
                    <a:pt x="8" y="37"/>
                  </a:cubicBezTo>
                  <a:cubicBezTo>
                    <a:pt x="8" y="37"/>
                    <a:pt x="6" y="36"/>
                    <a:pt x="6" y="36"/>
                  </a:cubicBezTo>
                  <a:cubicBezTo>
                    <a:pt x="6" y="36"/>
                    <a:pt x="6" y="36"/>
                    <a:pt x="6" y="36"/>
                  </a:cubicBezTo>
                  <a:cubicBezTo>
                    <a:pt x="6" y="36"/>
                    <a:pt x="5" y="37"/>
                    <a:pt x="5" y="37"/>
                  </a:cubicBezTo>
                  <a:cubicBezTo>
                    <a:pt x="5" y="37"/>
                    <a:pt x="5" y="37"/>
                    <a:pt x="5" y="37"/>
                  </a:cubicBezTo>
                  <a:cubicBezTo>
                    <a:pt x="5" y="37"/>
                    <a:pt x="5" y="37"/>
                    <a:pt x="5" y="37"/>
                  </a:cubicBezTo>
                  <a:cubicBezTo>
                    <a:pt x="5" y="37"/>
                    <a:pt x="5" y="37"/>
                    <a:pt x="5" y="36"/>
                  </a:cubicBezTo>
                  <a:cubicBezTo>
                    <a:pt x="4" y="37"/>
                    <a:pt x="4" y="37"/>
                    <a:pt x="4" y="37"/>
                  </a:cubicBezTo>
                  <a:cubicBezTo>
                    <a:pt x="3" y="36"/>
                    <a:pt x="3" y="36"/>
                    <a:pt x="3" y="36"/>
                  </a:cubicBezTo>
                  <a:cubicBezTo>
                    <a:pt x="2" y="36"/>
                    <a:pt x="2" y="36"/>
                    <a:pt x="1" y="35"/>
                  </a:cubicBezTo>
                  <a:cubicBezTo>
                    <a:pt x="1" y="35"/>
                    <a:pt x="1" y="34"/>
                    <a:pt x="0" y="33"/>
                  </a:cubicBezTo>
                  <a:cubicBezTo>
                    <a:pt x="1" y="32"/>
                    <a:pt x="1" y="31"/>
                    <a:pt x="1" y="30"/>
                  </a:cubicBezTo>
                  <a:cubicBezTo>
                    <a:pt x="2" y="30"/>
                    <a:pt x="3" y="30"/>
                    <a:pt x="4" y="30"/>
                  </a:cubicBezTo>
                  <a:cubicBezTo>
                    <a:pt x="6" y="30"/>
                    <a:pt x="7" y="30"/>
                    <a:pt x="8" y="30"/>
                  </a:cubicBezTo>
                  <a:cubicBezTo>
                    <a:pt x="9" y="30"/>
                    <a:pt x="9" y="30"/>
                    <a:pt x="10" y="29"/>
                  </a:cubicBezTo>
                  <a:cubicBezTo>
                    <a:pt x="10" y="29"/>
                    <a:pt x="11" y="30"/>
                    <a:pt x="11" y="30"/>
                  </a:cubicBezTo>
                  <a:cubicBezTo>
                    <a:pt x="12" y="29"/>
                    <a:pt x="13" y="28"/>
                    <a:pt x="13" y="28"/>
                  </a:cubicBezTo>
                  <a:cubicBezTo>
                    <a:pt x="14" y="28"/>
                    <a:pt x="15" y="29"/>
                    <a:pt x="15" y="28"/>
                  </a:cubicBezTo>
                  <a:cubicBezTo>
                    <a:pt x="15" y="28"/>
                    <a:pt x="15" y="28"/>
                    <a:pt x="15" y="28"/>
                  </a:cubicBezTo>
                  <a:cubicBezTo>
                    <a:pt x="16" y="28"/>
                    <a:pt x="16" y="28"/>
                    <a:pt x="16" y="28"/>
                  </a:cubicBezTo>
                  <a:cubicBezTo>
                    <a:pt x="17" y="28"/>
                    <a:pt x="17" y="28"/>
                    <a:pt x="17" y="28"/>
                  </a:cubicBezTo>
                  <a:cubicBezTo>
                    <a:pt x="18" y="28"/>
                    <a:pt x="20" y="27"/>
                    <a:pt x="21" y="27"/>
                  </a:cubicBezTo>
                  <a:cubicBezTo>
                    <a:pt x="22" y="27"/>
                    <a:pt x="22" y="26"/>
                    <a:pt x="23" y="26"/>
                  </a:cubicBezTo>
                  <a:cubicBezTo>
                    <a:pt x="24" y="26"/>
                    <a:pt x="25" y="26"/>
                    <a:pt x="26" y="26"/>
                  </a:cubicBezTo>
                  <a:cubicBezTo>
                    <a:pt x="26" y="26"/>
                    <a:pt x="27" y="25"/>
                    <a:pt x="27" y="25"/>
                  </a:cubicBezTo>
                  <a:cubicBezTo>
                    <a:pt x="27" y="25"/>
                    <a:pt x="27" y="24"/>
                    <a:pt x="27" y="24"/>
                  </a:cubicBezTo>
                  <a:cubicBezTo>
                    <a:pt x="27" y="24"/>
                    <a:pt x="28" y="24"/>
                    <a:pt x="28" y="24"/>
                  </a:cubicBezTo>
                  <a:cubicBezTo>
                    <a:pt x="28" y="23"/>
                    <a:pt x="28" y="23"/>
                    <a:pt x="28" y="23"/>
                  </a:cubicBezTo>
                  <a:cubicBezTo>
                    <a:pt x="27" y="23"/>
                    <a:pt x="27" y="22"/>
                    <a:pt x="26" y="22"/>
                  </a:cubicBezTo>
                  <a:cubicBezTo>
                    <a:pt x="26" y="22"/>
                    <a:pt x="26" y="21"/>
                    <a:pt x="26" y="21"/>
                  </a:cubicBezTo>
                  <a:cubicBezTo>
                    <a:pt x="25" y="20"/>
                    <a:pt x="24" y="20"/>
                    <a:pt x="24" y="18"/>
                  </a:cubicBezTo>
                  <a:cubicBezTo>
                    <a:pt x="24" y="18"/>
                    <a:pt x="23" y="18"/>
                    <a:pt x="24" y="18"/>
                  </a:cubicBezTo>
                  <a:cubicBezTo>
                    <a:pt x="23" y="17"/>
                    <a:pt x="23" y="17"/>
                    <a:pt x="22" y="17"/>
                  </a:cubicBezTo>
                  <a:cubicBezTo>
                    <a:pt x="22" y="16"/>
                    <a:pt x="22" y="16"/>
                    <a:pt x="22" y="16"/>
                  </a:cubicBezTo>
                  <a:cubicBezTo>
                    <a:pt x="22" y="16"/>
                    <a:pt x="22" y="16"/>
                    <a:pt x="22" y="16"/>
                  </a:cubicBezTo>
                  <a:cubicBezTo>
                    <a:pt x="22" y="16"/>
                    <a:pt x="21" y="16"/>
                    <a:pt x="21" y="16"/>
                  </a:cubicBezTo>
                  <a:cubicBezTo>
                    <a:pt x="21" y="15"/>
                    <a:pt x="20" y="15"/>
                    <a:pt x="20" y="14"/>
                  </a:cubicBezTo>
                  <a:cubicBezTo>
                    <a:pt x="19" y="14"/>
                    <a:pt x="19" y="14"/>
                    <a:pt x="19" y="13"/>
                  </a:cubicBezTo>
                  <a:cubicBezTo>
                    <a:pt x="18" y="13"/>
                    <a:pt x="18" y="13"/>
                    <a:pt x="17" y="13"/>
                  </a:cubicBezTo>
                  <a:cubicBezTo>
                    <a:pt x="16" y="12"/>
                    <a:pt x="16" y="11"/>
                    <a:pt x="15" y="10"/>
                  </a:cubicBezTo>
                  <a:cubicBezTo>
                    <a:pt x="14" y="9"/>
                    <a:pt x="14" y="9"/>
                    <a:pt x="14" y="9"/>
                  </a:cubicBezTo>
                  <a:cubicBezTo>
                    <a:pt x="14" y="8"/>
                    <a:pt x="14" y="7"/>
                    <a:pt x="13" y="6"/>
                  </a:cubicBezTo>
                  <a:cubicBezTo>
                    <a:pt x="13" y="6"/>
                    <a:pt x="13" y="5"/>
                    <a:pt x="13" y="5"/>
                  </a:cubicBezTo>
                  <a:cubicBezTo>
                    <a:pt x="13" y="4"/>
                    <a:pt x="13" y="4"/>
                    <a:pt x="13" y="4"/>
                  </a:cubicBezTo>
                  <a:cubicBezTo>
                    <a:pt x="13" y="3"/>
                    <a:pt x="13" y="2"/>
                    <a:pt x="13" y="1"/>
                  </a:cubicBezTo>
                  <a:cubicBezTo>
                    <a:pt x="13" y="1"/>
                    <a:pt x="14" y="1"/>
                    <a:pt x="13" y="1"/>
                  </a:cubicBezTo>
                  <a:cubicBezTo>
                    <a:pt x="14" y="1"/>
                    <a:pt x="13" y="1"/>
                    <a:pt x="14" y="1"/>
                  </a:cubicBezTo>
                  <a:cubicBezTo>
                    <a:pt x="15" y="1"/>
                    <a:pt x="16" y="1"/>
                    <a:pt x="17" y="2"/>
                  </a:cubicBezTo>
                  <a:cubicBezTo>
                    <a:pt x="17" y="2"/>
                    <a:pt x="18" y="2"/>
                    <a:pt x="18" y="2"/>
                  </a:cubicBezTo>
                  <a:cubicBezTo>
                    <a:pt x="18" y="3"/>
                    <a:pt x="19" y="3"/>
                    <a:pt x="19" y="3"/>
                  </a:cubicBezTo>
                  <a:cubicBezTo>
                    <a:pt x="20" y="3"/>
                    <a:pt x="20" y="4"/>
                    <a:pt x="20" y="4"/>
                  </a:cubicBezTo>
                  <a:cubicBezTo>
                    <a:pt x="20" y="4"/>
                    <a:pt x="20" y="4"/>
                    <a:pt x="20" y="4"/>
                  </a:cubicBezTo>
                  <a:cubicBezTo>
                    <a:pt x="20" y="4"/>
                    <a:pt x="20" y="4"/>
                    <a:pt x="20" y="4"/>
                  </a:cubicBezTo>
                  <a:cubicBezTo>
                    <a:pt x="20" y="4"/>
                    <a:pt x="21" y="5"/>
                    <a:pt x="21" y="5"/>
                  </a:cubicBezTo>
                  <a:cubicBezTo>
                    <a:pt x="23" y="5"/>
                    <a:pt x="24" y="7"/>
                    <a:pt x="25" y="8"/>
                  </a:cubicBezTo>
                  <a:cubicBezTo>
                    <a:pt x="25" y="8"/>
                    <a:pt x="25" y="8"/>
                    <a:pt x="25" y="8"/>
                  </a:cubicBezTo>
                  <a:cubicBezTo>
                    <a:pt x="25" y="8"/>
                    <a:pt x="25" y="8"/>
                    <a:pt x="25" y="8"/>
                  </a:cubicBezTo>
                  <a:cubicBezTo>
                    <a:pt x="26" y="8"/>
                    <a:pt x="26" y="8"/>
                    <a:pt x="27" y="9"/>
                  </a:cubicBezTo>
                  <a:cubicBezTo>
                    <a:pt x="27" y="9"/>
                    <a:pt x="27" y="9"/>
                    <a:pt x="27" y="9"/>
                  </a:cubicBezTo>
                  <a:cubicBezTo>
                    <a:pt x="28" y="9"/>
                    <a:pt x="28" y="9"/>
                    <a:pt x="28" y="9"/>
                  </a:cubicBezTo>
                  <a:cubicBezTo>
                    <a:pt x="28" y="10"/>
                    <a:pt x="28" y="10"/>
                    <a:pt x="29" y="9"/>
                  </a:cubicBezTo>
                  <a:cubicBezTo>
                    <a:pt x="29" y="9"/>
                    <a:pt x="29" y="9"/>
                    <a:pt x="29" y="10"/>
                  </a:cubicBezTo>
                  <a:cubicBezTo>
                    <a:pt x="29" y="9"/>
                    <a:pt x="29" y="9"/>
                    <a:pt x="29" y="9"/>
                  </a:cubicBezTo>
                  <a:cubicBezTo>
                    <a:pt x="29" y="10"/>
                    <a:pt x="30" y="10"/>
                    <a:pt x="31" y="11"/>
                  </a:cubicBezTo>
                  <a:cubicBezTo>
                    <a:pt x="31" y="11"/>
                    <a:pt x="31" y="11"/>
                    <a:pt x="32" y="11"/>
                  </a:cubicBezTo>
                  <a:cubicBezTo>
                    <a:pt x="32" y="11"/>
                    <a:pt x="32" y="12"/>
                    <a:pt x="32" y="12"/>
                  </a:cubicBezTo>
                  <a:cubicBezTo>
                    <a:pt x="32" y="12"/>
                    <a:pt x="32" y="12"/>
                    <a:pt x="32" y="12"/>
                  </a:cubicBezTo>
                  <a:cubicBezTo>
                    <a:pt x="32" y="12"/>
                    <a:pt x="33" y="13"/>
                    <a:pt x="33" y="13"/>
                  </a:cubicBezTo>
                  <a:cubicBezTo>
                    <a:pt x="33" y="13"/>
                    <a:pt x="33" y="13"/>
                    <a:pt x="33" y="13"/>
                  </a:cubicBezTo>
                  <a:cubicBezTo>
                    <a:pt x="35" y="13"/>
                    <a:pt x="35" y="14"/>
                    <a:pt x="36" y="15"/>
                  </a:cubicBezTo>
                  <a:cubicBezTo>
                    <a:pt x="37" y="15"/>
                    <a:pt x="37" y="15"/>
                    <a:pt x="37" y="16"/>
                  </a:cubicBezTo>
                  <a:cubicBezTo>
                    <a:pt x="38" y="16"/>
                    <a:pt x="38" y="16"/>
                    <a:pt x="39" y="16"/>
                  </a:cubicBezTo>
                  <a:cubicBezTo>
                    <a:pt x="40" y="17"/>
                    <a:pt x="42" y="17"/>
                    <a:pt x="43" y="16"/>
                  </a:cubicBezTo>
                  <a:cubicBezTo>
                    <a:pt x="43" y="16"/>
                    <a:pt x="45" y="16"/>
                    <a:pt x="45" y="16"/>
                  </a:cubicBezTo>
                  <a:cubicBezTo>
                    <a:pt x="46" y="18"/>
                    <a:pt x="47" y="17"/>
                    <a:pt x="48" y="17"/>
                  </a:cubicBezTo>
                  <a:cubicBezTo>
                    <a:pt x="49" y="17"/>
                    <a:pt x="49" y="17"/>
                    <a:pt x="50" y="16"/>
                  </a:cubicBezTo>
                  <a:cubicBezTo>
                    <a:pt x="51" y="16"/>
                    <a:pt x="51" y="15"/>
                    <a:pt x="52" y="14"/>
                  </a:cubicBezTo>
                  <a:cubicBezTo>
                    <a:pt x="53" y="14"/>
                    <a:pt x="53" y="14"/>
                    <a:pt x="53" y="14"/>
                  </a:cubicBezTo>
                  <a:cubicBezTo>
                    <a:pt x="53" y="14"/>
                    <a:pt x="53" y="14"/>
                    <a:pt x="53" y="14"/>
                  </a:cubicBezTo>
                  <a:cubicBezTo>
                    <a:pt x="53" y="14"/>
                    <a:pt x="53" y="14"/>
                    <a:pt x="53" y="14"/>
                  </a:cubicBezTo>
                  <a:cubicBezTo>
                    <a:pt x="55" y="14"/>
                    <a:pt x="56" y="14"/>
                    <a:pt x="56" y="13"/>
                  </a:cubicBezTo>
                  <a:cubicBezTo>
                    <a:pt x="56" y="13"/>
                    <a:pt x="56" y="13"/>
                    <a:pt x="57" y="13"/>
                  </a:cubicBezTo>
                  <a:cubicBezTo>
                    <a:pt x="57" y="13"/>
                    <a:pt x="57" y="13"/>
                    <a:pt x="57" y="13"/>
                  </a:cubicBezTo>
                  <a:cubicBezTo>
                    <a:pt x="57" y="13"/>
                    <a:pt x="58" y="12"/>
                    <a:pt x="59" y="13"/>
                  </a:cubicBezTo>
                  <a:cubicBezTo>
                    <a:pt x="60" y="11"/>
                    <a:pt x="61" y="12"/>
                    <a:pt x="63" y="11"/>
                  </a:cubicBezTo>
                  <a:cubicBezTo>
                    <a:pt x="63" y="11"/>
                    <a:pt x="63" y="11"/>
                    <a:pt x="63" y="10"/>
                  </a:cubicBezTo>
                  <a:cubicBezTo>
                    <a:pt x="64" y="10"/>
                    <a:pt x="64" y="10"/>
                    <a:pt x="65" y="10"/>
                  </a:cubicBezTo>
                  <a:cubicBezTo>
                    <a:pt x="65" y="10"/>
                    <a:pt x="65" y="10"/>
                    <a:pt x="66" y="10"/>
                  </a:cubicBezTo>
                  <a:cubicBezTo>
                    <a:pt x="66" y="9"/>
                    <a:pt x="67" y="9"/>
                    <a:pt x="67" y="9"/>
                  </a:cubicBezTo>
                  <a:cubicBezTo>
                    <a:pt x="67" y="9"/>
                    <a:pt x="68" y="9"/>
                    <a:pt x="68" y="8"/>
                  </a:cubicBezTo>
                  <a:cubicBezTo>
                    <a:pt x="69" y="8"/>
                    <a:pt x="69" y="8"/>
                    <a:pt x="69" y="8"/>
                  </a:cubicBezTo>
                  <a:cubicBezTo>
                    <a:pt x="69" y="8"/>
                    <a:pt x="69" y="8"/>
                    <a:pt x="69" y="8"/>
                  </a:cubicBezTo>
                  <a:cubicBezTo>
                    <a:pt x="69" y="7"/>
                    <a:pt x="70" y="7"/>
                    <a:pt x="71" y="7"/>
                  </a:cubicBezTo>
                  <a:cubicBezTo>
                    <a:pt x="71" y="7"/>
                    <a:pt x="72" y="7"/>
                    <a:pt x="72" y="6"/>
                  </a:cubicBezTo>
                  <a:cubicBezTo>
                    <a:pt x="73" y="7"/>
                    <a:pt x="74" y="5"/>
                    <a:pt x="75" y="5"/>
                  </a:cubicBezTo>
                  <a:cubicBezTo>
                    <a:pt x="75" y="4"/>
                    <a:pt x="78" y="4"/>
                    <a:pt x="78" y="4"/>
                  </a:cubicBezTo>
                  <a:cubicBezTo>
                    <a:pt x="79" y="3"/>
                    <a:pt x="80" y="2"/>
                    <a:pt x="81" y="2"/>
                  </a:cubicBezTo>
                  <a:cubicBezTo>
                    <a:pt x="81" y="2"/>
                    <a:pt x="82" y="2"/>
                    <a:pt x="82" y="2"/>
                  </a:cubicBezTo>
                  <a:cubicBezTo>
                    <a:pt x="83" y="2"/>
                    <a:pt x="83" y="2"/>
                    <a:pt x="83" y="2"/>
                  </a:cubicBezTo>
                  <a:cubicBezTo>
                    <a:pt x="84" y="2"/>
                    <a:pt x="84" y="2"/>
                    <a:pt x="84" y="2"/>
                  </a:cubicBezTo>
                  <a:cubicBezTo>
                    <a:pt x="84" y="1"/>
                    <a:pt x="85" y="1"/>
                    <a:pt x="85" y="0"/>
                  </a:cubicBezTo>
                  <a:cubicBezTo>
                    <a:pt x="85" y="0"/>
                    <a:pt x="85" y="0"/>
                    <a:pt x="85" y="0"/>
                  </a:cubicBezTo>
                  <a:cubicBezTo>
                    <a:pt x="86" y="0"/>
                    <a:pt x="86"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3" name="Freeform 12"/>
            <p:cNvSpPr>
              <a:spLocks noEditPoints="1"/>
            </p:cNvSpPr>
            <p:nvPr/>
          </p:nvSpPr>
          <p:spPr bwMode="auto">
            <a:xfrm>
              <a:off x="7040563" y="3106738"/>
              <a:ext cx="366712" cy="227013"/>
            </a:xfrm>
            <a:custGeom>
              <a:avLst/>
              <a:gdLst>
                <a:gd name="T0" fmla="*/ 58 w 135"/>
                <a:gd name="T1" fmla="*/ 80 h 83"/>
                <a:gd name="T2" fmla="*/ 50 w 135"/>
                <a:gd name="T3" fmla="*/ 71 h 83"/>
                <a:gd name="T4" fmla="*/ 42 w 135"/>
                <a:gd name="T5" fmla="*/ 58 h 83"/>
                <a:gd name="T6" fmla="*/ 50 w 135"/>
                <a:gd name="T7" fmla="*/ 66 h 83"/>
                <a:gd name="T8" fmla="*/ 40 w 135"/>
                <a:gd name="T9" fmla="*/ 55 h 83"/>
                <a:gd name="T10" fmla="*/ 25 w 135"/>
                <a:gd name="T11" fmla="*/ 58 h 83"/>
                <a:gd name="T12" fmla="*/ 9 w 135"/>
                <a:gd name="T13" fmla="*/ 61 h 83"/>
                <a:gd name="T14" fmla="*/ 3 w 135"/>
                <a:gd name="T15" fmla="*/ 54 h 83"/>
                <a:gd name="T16" fmla="*/ 7 w 135"/>
                <a:gd name="T17" fmla="*/ 43 h 83"/>
                <a:gd name="T18" fmla="*/ 12 w 135"/>
                <a:gd name="T19" fmla="*/ 29 h 83"/>
                <a:gd name="T20" fmla="*/ 13 w 135"/>
                <a:gd name="T21" fmla="*/ 36 h 83"/>
                <a:gd name="T22" fmla="*/ 14 w 135"/>
                <a:gd name="T23" fmla="*/ 48 h 83"/>
                <a:gd name="T24" fmla="*/ 31 w 135"/>
                <a:gd name="T25" fmla="*/ 52 h 83"/>
                <a:gd name="T26" fmla="*/ 34 w 135"/>
                <a:gd name="T27" fmla="*/ 43 h 83"/>
                <a:gd name="T28" fmla="*/ 41 w 135"/>
                <a:gd name="T29" fmla="*/ 36 h 83"/>
                <a:gd name="T30" fmla="*/ 51 w 135"/>
                <a:gd name="T31" fmla="*/ 51 h 83"/>
                <a:gd name="T32" fmla="*/ 58 w 135"/>
                <a:gd name="T33" fmla="*/ 62 h 83"/>
                <a:gd name="T34" fmla="*/ 63 w 135"/>
                <a:gd name="T35" fmla="*/ 70 h 83"/>
                <a:gd name="T36" fmla="*/ 82 w 135"/>
                <a:gd name="T37" fmla="*/ 65 h 83"/>
                <a:gd name="T38" fmla="*/ 71 w 135"/>
                <a:gd name="T39" fmla="*/ 65 h 83"/>
                <a:gd name="T40" fmla="*/ 61 w 135"/>
                <a:gd name="T41" fmla="*/ 53 h 83"/>
                <a:gd name="T42" fmla="*/ 74 w 135"/>
                <a:gd name="T43" fmla="*/ 60 h 83"/>
                <a:gd name="T44" fmla="*/ 58 w 135"/>
                <a:gd name="T45" fmla="*/ 39 h 83"/>
                <a:gd name="T46" fmla="*/ 51 w 135"/>
                <a:gd name="T47" fmla="*/ 31 h 83"/>
                <a:gd name="T48" fmla="*/ 35 w 135"/>
                <a:gd name="T49" fmla="*/ 16 h 83"/>
                <a:gd name="T50" fmla="*/ 32 w 135"/>
                <a:gd name="T51" fmla="*/ 6 h 83"/>
                <a:gd name="T52" fmla="*/ 41 w 135"/>
                <a:gd name="T53" fmla="*/ 6 h 83"/>
                <a:gd name="T54" fmla="*/ 47 w 135"/>
                <a:gd name="T55" fmla="*/ 14 h 83"/>
                <a:gd name="T56" fmla="*/ 54 w 135"/>
                <a:gd name="T57" fmla="*/ 23 h 83"/>
                <a:gd name="T58" fmla="*/ 65 w 135"/>
                <a:gd name="T59" fmla="*/ 37 h 83"/>
                <a:gd name="T60" fmla="*/ 76 w 135"/>
                <a:gd name="T61" fmla="*/ 53 h 83"/>
                <a:gd name="T62" fmla="*/ 82 w 135"/>
                <a:gd name="T63" fmla="*/ 65 h 83"/>
                <a:gd name="T64" fmla="*/ 112 w 135"/>
                <a:gd name="T65" fmla="*/ 50 h 83"/>
                <a:gd name="T66" fmla="*/ 108 w 135"/>
                <a:gd name="T67" fmla="*/ 56 h 83"/>
                <a:gd name="T68" fmla="*/ 116 w 135"/>
                <a:gd name="T69" fmla="*/ 67 h 83"/>
                <a:gd name="T70" fmla="*/ 119 w 135"/>
                <a:gd name="T71" fmla="*/ 77 h 83"/>
                <a:gd name="T72" fmla="*/ 104 w 135"/>
                <a:gd name="T73" fmla="*/ 74 h 83"/>
                <a:gd name="T74" fmla="*/ 88 w 135"/>
                <a:gd name="T75" fmla="*/ 67 h 83"/>
                <a:gd name="T76" fmla="*/ 92 w 135"/>
                <a:gd name="T77" fmla="*/ 62 h 83"/>
                <a:gd name="T78" fmla="*/ 99 w 135"/>
                <a:gd name="T79" fmla="*/ 65 h 83"/>
                <a:gd name="T80" fmla="*/ 113 w 135"/>
                <a:gd name="T81" fmla="*/ 72 h 83"/>
                <a:gd name="T82" fmla="*/ 109 w 135"/>
                <a:gd name="T83" fmla="*/ 62 h 83"/>
                <a:gd name="T84" fmla="*/ 102 w 135"/>
                <a:gd name="T85" fmla="*/ 54 h 83"/>
                <a:gd name="T86" fmla="*/ 93 w 135"/>
                <a:gd name="T87" fmla="*/ 49 h 83"/>
                <a:gd name="T88" fmla="*/ 81 w 135"/>
                <a:gd name="T89" fmla="*/ 49 h 83"/>
                <a:gd name="T90" fmla="*/ 81 w 135"/>
                <a:gd name="T91" fmla="*/ 43 h 83"/>
                <a:gd name="T92" fmla="*/ 77 w 135"/>
                <a:gd name="T93" fmla="*/ 37 h 83"/>
                <a:gd name="T94" fmla="*/ 85 w 135"/>
                <a:gd name="T95" fmla="*/ 41 h 83"/>
                <a:gd name="T96" fmla="*/ 79 w 135"/>
                <a:gd name="T97" fmla="*/ 31 h 83"/>
                <a:gd name="T98" fmla="*/ 70 w 135"/>
                <a:gd name="T99" fmla="*/ 26 h 83"/>
                <a:gd name="T100" fmla="*/ 76 w 135"/>
                <a:gd name="T101" fmla="*/ 19 h 83"/>
                <a:gd name="T102" fmla="*/ 82 w 135"/>
                <a:gd name="T103" fmla="*/ 22 h 83"/>
                <a:gd name="T104" fmla="*/ 82 w 135"/>
                <a:gd name="T105" fmla="*/ 29 h 83"/>
                <a:gd name="T106" fmla="*/ 96 w 135"/>
                <a:gd name="T107" fmla="*/ 25 h 83"/>
                <a:gd name="T108" fmla="*/ 94 w 135"/>
                <a:gd name="T109" fmla="*/ 33 h 83"/>
                <a:gd name="T110" fmla="*/ 95 w 135"/>
                <a:gd name="T111" fmla="*/ 43 h 83"/>
                <a:gd name="T112" fmla="*/ 105 w 135"/>
                <a:gd name="T113" fmla="*/ 46 h 83"/>
                <a:gd name="T114" fmla="*/ 96 w 135"/>
                <a:gd name="T115" fmla="*/ 38 h 83"/>
                <a:gd name="T116" fmla="*/ 106 w 135"/>
                <a:gd name="T117" fmla="*/ 36 h 83"/>
                <a:gd name="T118" fmla="*/ 111 w 135"/>
                <a:gd name="T119" fmla="*/ 46 h 83"/>
                <a:gd name="T120" fmla="*/ 121 w 135"/>
                <a:gd name="T121"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83">
                  <a:moveTo>
                    <a:pt x="66" y="75"/>
                  </a:moveTo>
                  <a:cubicBezTo>
                    <a:pt x="66" y="76"/>
                    <a:pt x="67" y="78"/>
                    <a:pt x="66" y="80"/>
                  </a:cubicBezTo>
                  <a:cubicBezTo>
                    <a:pt x="66" y="81"/>
                    <a:pt x="64" y="82"/>
                    <a:pt x="64" y="82"/>
                  </a:cubicBezTo>
                  <a:cubicBezTo>
                    <a:pt x="63" y="83"/>
                    <a:pt x="61" y="83"/>
                    <a:pt x="60" y="82"/>
                  </a:cubicBezTo>
                  <a:cubicBezTo>
                    <a:pt x="60" y="82"/>
                    <a:pt x="60" y="82"/>
                    <a:pt x="59" y="81"/>
                  </a:cubicBezTo>
                  <a:cubicBezTo>
                    <a:pt x="59" y="81"/>
                    <a:pt x="59" y="81"/>
                    <a:pt x="58" y="80"/>
                  </a:cubicBezTo>
                  <a:cubicBezTo>
                    <a:pt x="58" y="80"/>
                    <a:pt x="57" y="79"/>
                    <a:pt x="57" y="79"/>
                  </a:cubicBezTo>
                  <a:cubicBezTo>
                    <a:pt x="56" y="78"/>
                    <a:pt x="56" y="77"/>
                    <a:pt x="55" y="77"/>
                  </a:cubicBezTo>
                  <a:cubicBezTo>
                    <a:pt x="55" y="76"/>
                    <a:pt x="54" y="76"/>
                    <a:pt x="54" y="75"/>
                  </a:cubicBezTo>
                  <a:cubicBezTo>
                    <a:pt x="53" y="75"/>
                    <a:pt x="53" y="75"/>
                    <a:pt x="53" y="74"/>
                  </a:cubicBezTo>
                  <a:cubicBezTo>
                    <a:pt x="52" y="74"/>
                    <a:pt x="52" y="74"/>
                    <a:pt x="52" y="73"/>
                  </a:cubicBezTo>
                  <a:cubicBezTo>
                    <a:pt x="51" y="73"/>
                    <a:pt x="50" y="72"/>
                    <a:pt x="50" y="71"/>
                  </a:cubicBezTo>
                  <a:cubicBezTo>
                    <a:pt x="49" y="70"/>
                    <a:pt x="48" y="69"/>
                    <a:pt x="47" y="68"/>
                  </a:cubicBezTo>
                  <a:cubicBezTo>
                    <a:pt x="47" y="68"/>
                    <a:pt x="47" y="67"/>
                    <a:pt x="46" y="66"/>
                  </a:cubicBezTo>
                  <a:cubicBezTo>
                    <a:pt x="46" y="66"/>
                    <a:pt x="45" y="66"/>
                    <a:pt x="45" y="65"/>
                  </a:cubicBezTo>
                  <a:cubicBezTo>
                    <a:pt x="45" y="65"/>
                    <a:pt x="44" y="64"/>
                    <a:pt x="44" y="64"/>
                  </a:cubicBezTo>
                  <a:cubicBezTo>
                    <a:pt x="43" y="62"/>
                    <a:pt x="42" y="61"/>
                    <a:pt x="41" y="59"/>
                  </a:cubicBezTo>
                  <a:cubicBezTo>
                    <a:pt x="41" y="59"/>
                    <a:pt x="41" y="58"/>
                    <a:pt x="42" y="58"/>
                  </a:cubicBezTo>
                  <a:cubicBezTo>
                    <a:pt x="43" y="59"/>
                    <a:pt x="44" y="60"/>
                    <a:pt x="44" y="61"/>
                  </a:cubicBezTo>
                  <a:cubicBezTo>
                    <a:pt x="45" y="62"/>
                    <a:pt x="46" y="62"/>
                    <a:pt x="46" y="63"/>
                  </a:cubicBezTo>
                  <a:cubicBezTo>
                    <a:pt x="47" y="64"/>
                    <a:pt x="47" y="64"/>
                    <a:pt x="48" y="65"/>
                  </a:cubicBezTo>
                  <a:cubicBezTo>
                    <a:pt x="48" y="65"/>
                    <a:pt x="48" y="65"/>
                    <a:pt x="49" y="65"/>
                  </a:cubicBezTo>
                  <a:cubicBezTo>
                    <a:pt x="49" y="66"/>
                    <a:pt x="50" y="66"/>
                    <a:pt x="50" y="66"/>
                  </a:cubicBezTo>
                  <a:cubicBezTo>
                    <a:pt x="50" y="66"/>
                    <a:pt x="50" y="66"/>
                    <a:pt x="50" y="66"/>
                  </a:cubicBezTo>
                  <a:cubicBezTo>
                    <a:pt x="50" y="65"/>
                    <a:pt x="48" y="63"/>
                    <a:pt x="47" y="62"/>
                  </a:cubicBezTo>
                  <a:cubicBezTo>
                    <a:pt x="47" y="61"/>
                    <a:pt x="46" y="60"/>
                    <a:pt x="45" y="60"/>
                  </a:cubicBezTo>
                  <a:cubicBezTo>
                    <a:pt x="45" y="59"/>
                    <a:pt x="44" y="59"/>
                    <a:pt x="44" y="58"/>
                  </a:cubicBezTo>
                  <a:cubicBezTo>
                    <a:pt x="43" y="58"/>
                    <a:pt x="43" y="57"/>
                    <a:pt x="42" y="57"/>
                  </a:cubicBezTo>
                  <a:cubicBezTo>
                    <a:pt x="42" y="57"/>
                    <a:pt x="42" y="56"/>
                    <a:pt x="41" y="56"/>
                  </a:cubicBezTo>
                  <a:cubicBezTo>
                    <a:pt x="41" y="56"/>
                    <a:pt x="40" y="55"/>
                    <a:pt x="40" y="55"/>
                  </a:cubicBezTo>
                  <a:cubicBezTo>
                    <a:pt x="39" y="54"/>
                    <a:pt x="37" y="56"/>
                    <a:pt x="36" y="55"/>
                  </a:cubicBezTo>
                  <a:cubicBezTo>
                    <a:pt x="36" y="55"/>
                    <a:pt x="36" y="55"/>
                    <a:pt x="36" y="55"/>
                  </a:cubicBezTo>
                  <a:cubicBezTo>
                    <a:pt x="36" y="56"/>
                    <a:pt x="35" y="56"/>
                    <a:pt x="35" y="56"/>
                  </a:cubicBezTo>
                  <a:cubicBezTo>
                    <a:pt x="34" y="56"/>
                    <a:pt x="34" y="56"/>
                    <a:pt x="33" y="56"/>
                  </a:cubicBezTo>
                  <a:cubicBezTo>
                    <a:pt x="33" y="56"/>
                    <a:pt x="32" y="57"/>
                    <a:pt x="32" y="57"/>
                  </a:cubicBezTo>
                  <a:cubicBezTo>
                    <a:pt x="29" y="58"/>
                    <a:pt x="27" y="58"/>
                    <a:pt x="25" y="58"/>
                  </a:cubicBezTo>
                  <a:cubicBezTo>
                    <a:pt x="23" y="59"/>
                    <a:pt x="22" y="59"/>
                    <a:pt x="20" y="59"/>
                  </a:cubicBezTo>
                  <a:cubicBezTo>
                    <a:pt x="20" y="59"/>
                    <a:pt x="19" y="59"/>
                    <a:pt x="19" y="60"/>
                  </a:cubicBezTo>
                  <a:cubicBezTo>
                    <a:pt x="18" y="60"/>
                    <a:pt x="17" y="60"/>
                    <a:pt x="16" y="60"/>
                  </a:cubicBezTo>
                  <a:cubicBezTo>
                    <a:pt x="15" y="60"/>
                    <a:pt x="14" y="60"/>
                    <a:pt x="14" y="61"/>
                  </a:cubicBezTo>
                  <a:cubicBezTo>
                    <a:pt x="13" y="61"/>
                    <a:pt x="13" y="61"/>
                    <a:pt x="12" y="61"/>
                  </a:cubicBezTo>
                  <a:cubicBezTo>
                    <a:pt x="11" y="61"/>
                    <a:pt x="10" y="61"/>
                    <a:pt x="9" y="61"/>
                  </a:cubicBezTo>
                  <a:cubicBezTo>
                    <a:pt x="8" y="61"/>
                    <a:pt x="8" y="62"/>
                    <a:pt x="8" y="62"/>
                  </a:cubicBezTo>
                  <a:cubicBezTo>
                    <a:pt x="7" y="62"/>
                    <a:pt x="6" y="62"/>
                    <a:pt x="6" y="62"/>
                  </a:cubicBezTo>
                  <a:cubicBezTo>
                    <a:pt x="4" y="62"/>
                    <a:pt x="3" y="61"/>
                    <a:pt x="2" y="60"/>
                  </a:cubicBezTo>
                  <a:cubicBezTo>
                    <a:pt x="1" y="59"/>
                    <a:pt x="0" y="59"/>
                    <a:pt x="0" y="58"/>
                  </a:cubicBezTo>
                  <a:cubicBezTo>
                    <a:pt x="0" y="57"/>
                    <a:pt x="1" y="55"/>
                    <a:pt x="2" y="54"/>
                  </a:cubicBezTo>
                  <a:cubicBezTo>
                    <a:pt x="2" y="54"/>
                    <a:pt x="2" y="54"/>
                    <a:pt x="3" y="54"/>
                  </a:cubicBezTo>
                  <a:cubicBezTo>
                    <a:pt x="3" y="54"/>
                    <a:pt x="3" y="54"/>
                    <a:pt x="3" y="53"/>
                  </a:cubicBezTo>
                  <a:cubicBezTo>
                    <a:pt x="3" y="52"/>
                    <a:pt x="4" y="50"/>
                    <a:pt x="5" y="48"/>
                  </a:cubicBezTo>
                  <a:cubicBezTo>
                    <a:pt x="5" y="48"/>
                    <a:pt x="5" y="48"/>
                    <a:pt x="5" y="48"/>
                  </a:cubicBezTo>
                  <a:cubicBezTo>
                    <a:pt x="6" y="47"/>
                    <a:pt x="6" y="47"/>
                    <a:pt x="6" y="46"/>
                  </a:cubicBezTo>
                  <a:cubicBezTo>
                    <a:pt x="6" y="45"/>
                    <a:pt x="6" y="44"/>
                    <a:pt x="7" y="44"/>
                  </a:cubicBezTo>
                  <a:cubicBezTo>
                    <a:pt x="7" y="43"/>
                    <a:pt x="7" y="43"/>
                    <a:pt x="7" y="43"/>
                  </a:cubicBezTo>
                  <a:cubicBezTo>
                    <a:pt x="7" y="42"/>
                    <a:pt x="7" y="42"/>
                    <a:pt x="7" y="41"/>
                  </a:cubicBezTo>
                  <a:cubicBezTo>
                    <a:pt x="8" y="41"/>
                    <a:pt x="8" y="40"/>
                    <a:pt x="8" y="40"/>
                  </a:cubicBezTo>
                  <a:cubicBezTo>
                    <a:pt x="8" y="39"/>
                    <a:pt x="8" y="38"/>
                    <a:pt x="9" y="37"/>
                  </a:cubicBezTo>
                  <a:cubicBezTo>
                    <a:pt x="9" y="36"/>
                    <a:pt x="9" y="35"/>
                    <a:pt x="10" y="34"/>
                  </a:cubicBezTo>
                  <a:cubicBezTo>
                    <a:pt x="10" y="33"/>
                    <a:pt x="10" y="33"/>
                    <a:pt x="10" y="32"/>
                  </a:cubicBezTo>
                  <a:cubicBezTo>
                    <a:pt x="11" y="31"/>
                    <a:pt x="11" y="30"/>
                    <a:pt x="12" y="29"/>
                  </a:cubicBezTo>
                  <a:cubicBezTo>
                    <a:pt x="12" y="29"/>
                    <a:pt x="12" y="28"/>
                    <a:pt x="13" y="28"/>
                  </a:cubicBezTo>
                  <a:cubicBezTo>
                    <a:pt x="13" y="27"/>
                    <a:pt x="13" y="27"/>
                    <a:pt x="14" y="27"/>
                  </a:cubicBezTo>
                  <a:cubicBezTo>
                    <a:pt x="14" y="27"/>
                    <a:pt x="14" y="28"/>
                    <a:pt x="14" y="28"/>
                  </a:cubicBezTo>
                  <a:cubicBezTo>
                    <a:pt x="14" y="29"/>
                    <a:pt x="14" y="30"/>
                    <a:pt x="13" y="30"/>
                  </a:cubicBezTo>
                  <a:cubicBezTo>
                    <a:pt x="13" y="31"/>
                    <a:pt x="13" y="32"/>
                    <a:pt x="13" y="33"/>
                  </a:cubicBezTo>
                  <a:cubicBezTo>
                    <a:pt x="13" y="34"/>
                    <a:pt x="13" y="35"/>
                    <a:pt x="13" y="36"/>
                  </a:cubicBezTo>
                  <a:cubicBezTo>
                    <a:pt x="12" y="38"/>
                    <a:pt x="13" y="39"/>
                    <a:pt x="13" y="41"/>
                  </a:cubicBezTo>
                  <a:cubicBezTo>
                    <a:pt x="13" y="42"/>
                    <a:pt x="13" y="42"/>
                    <a:pt x="13" y="43"/>
                  </a:cubicBezTo>
                  <a:cubicBezTo>
                    <a:pt x="13" y="44"/>
                    <a:pt x="13" y="44"/>
                    <a:pt x="13" y="45"/>
                  </a:cubicBezTo>
                  <a:cubicBezTo>
                    <a:pt x="13" y="46"/>
                    <a:pt x="13" y="46"/>
                    <a:pt x="13" y="47"/>
                  </a:cubicBezTo>
                  <a:cubicBezTo>
                    <a:pt x="13" y="48"/>
                    <a:pt x="13" y="48"/>
                    <a:pt x="13" y="48"/>
                  </a:cubicBezTo>
                  <a:cubicBezTo>
                    <a:pt x="13" y="48"/>
                    <a:pt x="14" y="48"/>
                    <a:pt x="14" y="48"/>
                  </a:cubicBezTo>
                  <a:cubicBezTo>
                    <a:pt x="13" y="49"/>
                    <a:pt x="13" y="49"/>
                    <a:pt x="13" y="49"/>
                  </a:cubicBezTo>
                  <a:cubicBezTo>
                    <a:pt x="14" y="50"/>
                    <a:pt x="14" y="52"/>
                    <a:pt x="15" y="52"/>
                  </a:cubicBezTo>
                  <a:cubicBezTo>
                    <a:pt x="15" y="52"/>
                    <a:pt x="19" y="52"/>
                    <a:pt x="20" y="52"/>
                  </a:cubicBezTo>
                  <a:cubicBezTo>
                    <a:pt x="22" y="52"/>
                    <a:pt x="24" y="52"/>
                    <a:pt x="27" y="52"/>
                  </a:cubicBezTo>
                  <a:cubicBezTo>
                    <a:pt x="27" y="52"/>
                    <a:pt x="28" y="52"/>
                    <a:pt x="29" y="52"/>
                  </a:cubicBezTo>
                  <a:cubicBezTo>
                    <a:pt x="30" y="52"/>
                    <a:pt x="30" y="52"/>
                    <a:pt x="31" y="52"/>
                  </a:cubicBezTo>
                  <a:cubicBezTo>
                    <a:pt x="32" y="52"/>
                    <a:pt x="37" y="52"/>
                    <a:pt x="38" y="51"/>
                  </a:cubicBezTo>
                  <a:cubicBezTo>
                    <a:pt x="38" y="51"/>
                    <a:pt x="38" y="51"/>
                    <a:pt x="38" y="51"/>
                  </a:cubicBezTo>
                  <a:cubicBezTo>
                    <a:pt x="38" y="50"/>
                    <a:pt x="37" y="50"/>
                    <a:pt x="37" y="49"/>
                  </a:cubicBezTo>
                  <a:cubicBezTo>
                    <a:pt x="37" y="48"/>
                    <a:pt x="36" y="47"/>
                    <a:pt x="36" y="46"/>
                  </a:cubicBezTo>
                  <a:cubicBezTo>
                    <a:pt x="35" y="46"/>
                    <a:pt x="35" y="46"/>
                    <a:pt x="35" y="45"/>
                  </a:cubicBezTo>
                  <a:cubicBezTo>
                    <a:pt x="35" y="44"/>
                    <a:pt x="35" y="44"/>
                    <a:pt x="34" y="43"/>
                  </a:cubicBezTo>
                  <a:cubicBezTo>
                    <a:pt x="34" y="42"/>
                    <a:pt x="34" y="42"/>
                    <a:pt x="35" y="41"/>
                  </a:cubicBezTo>
                  <a:cubicBezTo>
                    <a:pt x="34" y="41"/>
                    <a:pt x="34" y="40"/>
                    <a:pt x="34" y="39"/>
                  </a:cubicBezTo>
                  <a:cubicBezTo>
                    <a:pt x="35" y="39"/>
                    <a:pt x="35" y="38"/>
                    <a:pt x="35" y="37"/>
                  </a:cubicBezTo>
                  <a:cubicBezTo>
                    <a:pt x="35" y="36"/>
                    <a:pt x="35" y="32"/>
                    <a:pt x="37" y="32"/>
                  </a:cubicBezTo>
                  <a:cubicBezTo>
                    <a:pt x="38" y="33"/>
                    <a:pt x="39" y="33"/>
                    <a:pt x="39" y="34"/>
                  </a:cubicBezTo>
                  <a:cubicBezTo>
                    <a:pt x="40" y="34"/>
                    <a:pt x="40" y="35"/>
                    <a:pt x="41" y="36"/>
                  </a:cubicBezTo>
                  <a:cubicBezTo>
                    <a:pt x="41" y="36"/>
                    <a:pt x="41" y="37"/>
                    <a:pt x="42" y="37"/>
                  </a:cubicBezTo>
                  <a:cubicBezTo>
                    <a:pt x="42" y="38"/>
                    <a:pt x="43" y="38"/>
                    <a:pt x="43" y="39"/>
                  </a:cubicBezTo>
                  <a:cubicBezTo>
                    <a:pt x="44" y="40"/>
                    <a:pt x="45" y="42"/>
                    <a:pt x="46" y="44"/>
                  </a:cubicBezTo>
                  <a:cubicBezTo>
                    <a:pt x="47" y="44"/>
                    <a:pt x="47" y="45"/>
                    <a:pt x="48" y="46"/>
                  </a:cubicBezTo>
                  <a:cubicBezTo>
                    <a:pt x="48" y="46"/>
                    <a:pt x="48" y="46"/>
                    <a:pt x="49" y="47"/>
                  </a:cubicBezTo>
                  <a:cubicBezTo>
                    <a:pt x="49" y="48"/>
                    <a:pt x="50" y="49"/>
                    <a:pt x="51" y="51"/>
                  </a:cubicBezTo>
                  <a:cubicBezTo>
                    <a:pt x="52" y="51"/>
                    <a:pt x="52" y="51"/>
                    <a:pt x="52" y="52"/>
                  </a:cubicBezTo>
                  <a:cubicBezTo>
                    <a:pt x="53" y="52"/>
                    <a:pt x="53" y="53"/>
                    <a:pt x="54" y="54"/>
                  </a:cubicBezTo>
                  <a:cubicBezTo>
                    <a:pt x="54" y="55"/>
                    <a:pt x="54" y="56"/>
                    <a:pt x="55" y="56"/>
                  </a:cubicBezTo>
                  <a:cubicBezTo>
                    <a:pt x="55" y="57"/>
                    <a:pt x="56" y="57"/>
                    <a:pt x="56" y="58"/>
                  </a:cubicBezTo>
                  <a:cubicBezTo>
                    <a:pt x="56" y="58"/>
                    <a:pt x="56" y="59"/>
                    <a:pt x="57" y="60"/>
                  </a:cubicBezTo>
                  <a:cubicBezTo>
                    <a:pt x="57" y="61"/>
                    <a:pt x="58" y="62"/>
                    <a:pt x="58" y="62"/>
                  </a:cubicBezTo>
                  <a:cubicBezTo>
                    <a:pt x="58" y="63"/>
                    <a:pt x="59" y="63"/>
                    <a:pt x="59" y="63"/>
                  </a:cubicBezTo>
                  <a:cubicBezTo>
                    <a:pt x="59" y="64"/>
                    <a:pt x="59" y="64"/>
                    <a:pt x="60" y="64"/>
                  </a:cubicBezTo>
                  <a:cubicBezTo>
                    <a:pt x="60" y="65"/>
                    <a:pt x="60" y="65"/>
                    <a:pt x="60" y="66"/>
                  </a:cubicBezTo>
                  <a:cubicBezTo>
                    <a:pt x="61" y="67"/>
                    <a:pt x="61" y="67"/>
                    <a:pt x="62" y="68"/>
                  </a:cubicBezTo>
                  <a:cubicBezTo>
                    <a:pt x="62" y="68"/>
                    <a:pt x="63" y="69"/>
                    <a:pt x="63" y="69"/>
                  </a:cubicBezTo>
                  <a:cubicBezTo>
                    <a:pt x="63" y="69"/>
                    <a:pt x="63" y="70"/>
                    <a:pt x="63" y="70"/>
                  </a:cubicBezTo>
                  <a:cubicBezTo>
                    <a:pt x="63" y="70"/>
                    <a:pt x="64" y="71"/>
                    <a:pt x="64" y="71"/>
                  </a:cubicBezTo>
                  <a:cubicBezTo>
                    <a:pt x="64" y="71"/>
                    <a:pt x="65" y="72"/>
                    <a:pt x="65" y="72"/>
                  </a:cubicBezTo>
                  <a:cubicBezTo>
                    <a:pt x="65" y="72"/>
                    <a:pt x="65" y="72"/>
                    <a:pt x="65" y="72"/>
                  </a:cubicBezTo>
                  <a:cubicBezTo>
                    <a:pt x="65" y="73"/>
                    <a:pt x="66" y="74"/>
                    <a:pt x="66" y="75"/>
                  </a:cubicBezTo>
                  <a:cubicBezTo>
                    <a:pt x="66" y="75"/>
                    <a:pt x="66" y="75"/>
                    <a:pt x="66" y="75"/>
                  </a:cubicBezTo>
                  <a:close/>
                  <a:moveTo>
                    <a:pt x="82" y="65"/>
                  </a:moveTo>
                  <a:cubicBezTo>
                    <a:pt x="82" y="66"/>
                    <a:pt x="82" y="67"/>
                    <a:pt x="81" y="67"/>
                  </a:cubicBezTo>
                  <a:cubicBezTo>
                    <a:pt x="81" y="68"/>
                    <a:pt x="80" y="68"/>
                    <a:pt x="80" y="68"/>
                  </a:cubicBezTo>
                  <a:cubicBezTo>
                    <a:pt x="80" y="69"/>
                    <a:pt x="78" y="70"/>
                    <a:pt x="76" y="70"/>
                  </a:cubicBezTo>
                  <a:cubicBezTo>
                    <a:pt x="75" y="70"/>
                    <a:pt x="74" y="69"/>
                    <a:pt x="74" y="68"/>
                  </a:cubicBezTo>
                  <a:cubicBezTo>
                    <a:pt x="73" y="67"/>
                    <a:pt x="73" y="67"/>
                    <a:pt x="73" y="67"/>
                  </a:cubicBezTo>
                  <a:cubicBezTo>
                    <a:pt x="72" y="66"/>
                    <a:pt x="72" y="66"/>
                    <a:pt x="71" y="65"/>
                  </a:cubicBezTo>
                  <a:cubicBezTo>
                    <a:pt x="70" y="64"/>
                    <a:pt x="69" y="63"/>
                    <a:pt x="68" y="62"/>
                  </a:cubicBezTo>
                  <a:cubicBezTo>
                    <a:pt x="67" y="61"/>
                    <a:pt x="66" y="61"/>
                    <a:pt x="66" y="60"/>
                  </a:cubicBezTo>
                  <a:cubicBezTo>
                    <a:pt x="65" y="59"/>
                    <a:pt x="65" y="58"/>
                    <a:pt x="64" y="58"/>
                  </a:cubicBezTo>
                  <a:cubicBezTo>
                    <a:pt x="63" y="57"/>
                    <a:pt x="63" y="56"/>
                    <a:pt x="63" y="56"/>
                  </a:cubicBezTo>
                  <a:cubicBezTo>
                    <a:pt x="62" y="55"/>
                    <a:pt x="61" y="54"/>
                    <a:pt x="61" y="53"/>
                  </a:cubicBezTo>
                  <a:cubicBezTo>
                    <a:pt x="61" y="53"/>
                    <a:pt x="61" y="53"/>
                    <a:pt x="61" y="53"/>
                  </a:cubicBezTo>
                  <a:cubicBezTo>
                    <a:pt x="62" y="53"/>
                    <a:pt x="62" y="53"/>
                    <a:pt x="63" y="53"/>
                  </a:cubicBezTo>
                  <a:cubicBezTo>
                    <a:pt x="63" y="54"/>
                    <a:pt x="64" y="54"/>
                    <a:pt x="64" y="54"/>
                  </a:cubicBezTo>
                  <a:cubicBezTo>
                    <a:pt x="65" y="55"/>
                    <a:pt x="65" y="55"/>
                    <a:pt x="65" y="56"/>
                  </a:cubicBezTo>
                  <a:cubicBezTo>
                    <a:pt x="66" y="56"/>
                    <a:pt x="66" y="56"/>
                    <a:pt x="67" y="56"/>
                  </a:cubicBezTo>
                  <a:cubicBezTo>
                    <a:pt x="68" y="57"/>
                    <a:pt x="70" y="58"/>
                    <a:pt x="71" y="59"/>
                  </a:cubicBezTo>
                  <a:cubicBezTo>
                    <a:pt x="72" y="59"/>
                    <a:pt x="73" y="60"/>
                    <a:pt x="74" y="60"/>
                  </a:cubicBezTo>
                  <a:cubicBezTo>
                    <a:pt x="74" y="60"/>
                    <a:pt x="76" y="61"/>
                    <a:pt x="76" y="60"/>
                  </a:cubicBezTo>
                  <a:cubicBezTo>
                    <a:pt x="76" y="59"/>
                    <a:pt x="69" y="51"/>
                    <a:pt x="67" y="49"/>
                  </a:cubicBezTo>
                  <a:cubicBezTo>
                    <a:pt x="66" y="48"/>
                    <a:pt x="66" y="47"/>
                    <a:pt x="65" y="46"/>
                  </a:cubicBezTo>
                  <a:cubicBezTo>
                    <a:pt x="64" y="46"/>
                    <a:pt x="64" y="45"/>
                    <a:pt x="63" y="45"/>
                  </a:cubicBezTo>
                  <a:cubicBezTo>
                    <a:pt x="62" y="44"/>
                    <a:pt x="62" y="42"/>
                    <a:pt x="61" y="41"/>
                  </a:cubicBezTo>
                  <a:cubicBezTo>
                    <a:pt x="60" y="41"/>
                    <a:pt x="59" y="40"/>
                    <a:pt x="58" y="39"/>
                  </a:cubicBezTo>
                  <a:cubicBezTo>
                    <a:pt x="58" y="38"/>
                    <a:pt x="57" y="38"/>
                    <a:pt x="57" y="37"/>
                  </a:cubicBezTo>
                  <a:cubicBezTo>
                    <a:pt x="56" y="37"/>
                    <a:pt x="56" y="37"/>
                    <a:pt x="55" y="36"/>
                  </a:cubicBezTo>
                  <a:cubicBezTo>
                    <a:pt x="55" y="35"/>
                    <a:pt x="54" y="35"/>
                    <a:pt x="54" y="34"/>
                  </a:cubicBezTo>
                  <a:cubicBezTo>
                    <a:pt x="53" y="34"/>
                    <a:pt x="53" y="33"/>
                    <a:pt x="53" y="33"/>
                  </a:cubicBezTo>
                  <a:cubicBezTo>
                    <a:pt x="52" y="32"/>
                    <a:pt x="52" y="32"/>
                    <a:pt x="52" y="32"/>
                  </a:cubicBezTo>
                  <a:cubicBezTo>
                    <a:pt x="51" y="32"/>
                    <a:pt x="51" y="31"/>
                    <a:pt x="51" y="31"/>
                  </a:cubicBezTo>
                  <a:cubicBezTo>
                    <a:pt x="50" y="30"/>
                    <a:pt x="49" y="30"/>
                    <a:pt x="49" y="29"/>
                  </a:cubicBezTo>
                  <a:cubicBezTo>
                    <a:pt x="48" y="29"/>
                    <a:pt x="48" y="28"/>
                    <a:pt x="47" y="28"/>
                  </a:cubicBezTo>
                  <a:cubicBezTo>
                    <a:pt x="47" y="28"/>
                    <a:pt x="47" y="27"/>
                    <a:pt x="46" y="27"/>
                  </a:cubicBezTo>
                  <a:cubicBezTo>
                    <a:pt x="44" y="25"/>
                    <a:pt x="42" y="23"/>
                    <a:pt x="39" y="21"/>
                  </a:cubicBezTo>
                  <a:cubicBezTo>
                    <a:pt x="39" y="20"/>
                    <a:pt x="38" y="20"/>
                    <a:pt x="38" y="19"/>
                  </a:cubicBezTo>
                  <a:cubicBezTo>
                    <a:pt x="37" y="18"/>
                    <a:pt x="36" y="17"/>
                    <a:pt x="35" y="16"/>
                  </a:cubicBezTo>
                  <a:cubicBezTo>
                    <a:pt x="35" y="15"/>
                    <a:pt x="35" y="15"/>
                    <a:pt x="34" y="14"/>
                  </a:cubicBezTo>
                  <a:cubicBezTo>
                    <a:pt x="34" y="14"/>
                    <a:pt x="34" y="13"/>
                    <a:pt x="34" y="12"/>
                  </a:cubicBezTo>
                  <a:cubicBezTo>
                    <a:pt x="34" y="12"/>
                    <a:pt x="33" y="11"/>
                    <a:pt x="33" y="11"/>
                  </a:cubicBezTo>
                  <a:cubicBezTo>
                    <a:pt x="32" y="10"/>
                    <a:pt x="32" y="9"/>
                    <a:pt x="32" y="8"/>
                  </a:cubicBezTo>
                  <a:cubicBezTo>
                    <a:pt x="32" y="8"/>
                    <a:pt x="32" y="7"/>
                    <a:pt x="32" y="7"/>
                  </a:cubicBezTo>
                  <a:cubicBezTo>
                    <a:pt x="32" y="6"/>
                    <a:pt x="32" y="6"/>
                    <a:pt x="32" y="6"/>
                  </a:cubicBezTo>
                  <a:cubicBezTo>
                    <a:pt x="32" y="4"/>
                    <a:pt x="34" y="2"/>
                    <a:pt x="35" y="2"/>
                  </a:cubicBezTo>
                  <a:cubicBezTo>
                    <a:pt x="36" y="1"/>
                    <a:pt x="38" y="0"/>
                    <a:pt x="39" y="1"/>
                  </a:cubicBezTo>
                  <a:cubicBezTo>
                    <a:pt x="39" y="1"/>
                    <a:pt x="39" y="1"/>
                    <a:pt x="39" y="1"/>
                  </a:cubicBezTo>
                  <a:cubicBezTo>
                    <a:pt x="39" y="2"/>
                    <a:pt x="39" y="2"/>
                    <a:pt x="39" y="3"/>
                  </a:cubicBezTo>
                  <a:cubicBezTo>
                    <a:pt x="40" y="4"/>
                    <a:pt x="40" y="4"/>
                    <a:pt x="41" y="5"/>
                  </a:cubicBezTo>
                  <a:cubicBezTo>
                    <a:pt x="41" y="6"/>
                    <a:pt x="41" y="6"/>
                    <a:pt x="41" y="6"/>
                  </a:cubicBezTo>
                  <a:cubicBezTo>
                    <a:pt x="41" y="7"/>
                    <a:pt x="42" y="7"/>
                    <a:pt x="42" y="8"/>
                  </a:cubicBezTo>
                  <a:cubicBezTo>
                    <a:pt x="42" y="8"/>
                    <a:pt x="43" y="8"/>
                    <a:pt x="43" y="9"/>
                  </a:cubicBezTo>
                  <a:cubicBezTo>
                    <a:pt x="43" y="9"/>
                    <a:pt x="43" y="10"/>
                    <a:pt x="44" y="10"/>
                  </a:cubicBezTo>
                  <a:cubicBezTo>
                    <a:pt x="44" y="10"/>
                    <a:pt x="44" y="11"/>
                    <a:pt x="44" y="11"/>
                  </a:cubicBezTo>
                  <a:cubicBezTo>
                    <a:pt x="45" y="11"/>
                    <a:pt x="45" y="12"/>
                    <a:pt x="45" y="13"/>
                  </a:cubicBezTo>
                  <a:cubicBezTo>
                    <a:pt x="46" y="13"/>
                    <a:pt x="46" y="14"/>
                    <a:pt x="47" y="14"/>
                  </a:cubicBezTo>
                  <a:cubicBezTo>
                    <a:pt x="47" y="15"/>
                    <a:pt x="47" y="15"/>
                    <a:pt x="47" y="15"/>
                  </a:cubicBezTo>
                  <a:cubicBezTo>
                    <a:pt x="48" y="16"/>
                    <a:pt x="48" y="16"/>
                    <a:pt x="49" y="17"/>
                  </a:cubicBezTo>
                  <a:cubicBezTo>
                    <a:pt x="49" y="18"/>
                    <a:pt x="50" y="19"/>
                    <a:pt x="50" y="19"/>
                  </a:cubicBezTo>
                  <a:cubicBezTo>
                    <a:pt x="51" y="20"/>
                    <a:pt x="51" y="20"/>
                    <a:pt x="52" y="21"/>
                  </a:cubicBezTo>
                  <a:cubicBezTo>
                    <a:pt x="52" y="21"/>
                    <a:pt x="52" y="22"/>
                    <a:pt x="53" y="22"/>
                  </a:cubicBezTo>
                  <a:cubicBezTo>
                    <a:pt x="53" y="22"/>
                    <a:pt x="53" y="23"/>
                    <a:pt x="54" y="23"/>
                  </a:cubicBezTo>
                  <a:cubicBezTo>
                    <a:pt x="54" y="23"/>
                    <a:pt x="54" y="24"/>
                    <a:pt x="54" y="24"/>
                  </a:cubicBezTo>
                  <a:cubicBezTo>
                    <a:pt x="55" y="24"/>
                    <a:pt x="55" y="25"/>
                    <a:pt x="55" y="25"/>
                  </a:cubicBezTo>
                  <a:cubicBezTo>
                    <a:pt x="56" y="26"/>
                    <a:pt x="58" y="28"/>
                    <a:pt x="59" y="30"/>
                  </a:cubicBezTo>
                  <a:cubicBezTo>
                    <a:pt x="59" y="30"/>
                    <a:pt x="60" y="30"/>
                    <a:pt x="60" y="31"/>
                  </a:cubicBezTo>
                  <a:cubicBezTo>
                    <a:pt x="61" y="32"/>
                    <a:pt x="62" y="33"/>
                    <a:pt x="63" y="34"/>
                  </a:cubicBezTo>
                  <a:cubicBezTo>
                    <a:pt x="63" y="35"/>
                    <a:pt x="65" y="36"/>
                    <a:pt x="65" y="37"/>
                  </a:cubicBezTo>
                  <a:cubicBezTo>
                    <a:pt x="66" y="38"/>
                    <a:pt x="66" y="39"/>
                    <a:pt x="67" y="40"/>
                  </a:cubicBezTo>
                  <a:cubicBezTo>
                    <a:pt x="67" y="40"/>
                    <a:pt x="68" y="41"/>
                    <a:pt x="68" y="41"/>
                  </a:cubicBezTo>
                  <a:cubicBezTo>
                    <a:pt x="69" y="42"/>
                    <a:pt x="70" y="43"/>
                    <a:pt x="70" y="44"/>
                  </a:cubicBezTo>
                  <a:cubicBezTo>
                    <a:pt x="72" y="46"/>
                    <a:pt x="73" y="48"/>
                    <a:pt x="74" y="50"/>
                  </a:cubicBezTo>
                  <a:cubicBezTo>
                    <a:pt x="75" y="51"/>
                    <a:pt x="75" y="51"/>
                    <a:pt x="75" y="51"/>
                  </a:cubicBezTo>
                  <a:cubicBezTo>
                    <a:pt x="76" y="52"/>
                    <a:pt x="76" y="53"/>
                    <a:pt x="76" y="53"/>
                  </a:cubicBezTo>
                  <a:cubicBezTo>
                    <a:pt x="77" y="54"/>
                    <a:pt x="77" y="55"/>
                    <a:pt x="78" y="55"/>
                  </a:cubicBezTo>
                  <a:cubicBezTo>
                    <a:pt x="78" y="56"/>
                    <a:pt x="78" y="56"/>
                    <a:pt x="78" y="57"/>
                  </a:cubicBezTo>
                  <a:cubicBezTo>
                    <a:pt x="79" y="57"/>
                    <a:pt x="79" y="57"/>
                    <a:pt x="79" y="58"/>
                  </a:cubicBezTo>
                  <a:cubicBezTo>
                    <a:pt x="80" y="59"/>
                    <a:pt x="80" y="60"/>
                    <a:pt x="80" y="60"/>
                  </a:cubicBezTo>
                  <a:cubicBezTo>
                    <a:pt x="81" y="62"/>
                    <a:pt x="82" y="62"/>
                    <a:pt x="82" y="64"/>
                  </a:cubicBezTo>
                  <a:cubicBezTo>
                    <a:pt x="82" y="64"/>
                    <a:pt x="82" y="65"/>
                    <a:pt x="82" y="65"/>
                  </a:cubicBezTo>
                  <a:close/>
                  <a:moveTo>
                    <a:pt x="135" y="56"/>
                  </a:moveTo>
                  <a:cubicBezTo>
                    <a:pt x="135" y="57"/>
                    <a:pt x="135" y="57"/>
                    <a:pt x="134" y="58"/>
                  </a:cubicBezTo>
                  <a:cubicBezTo>
                    <a:pt x="133" y="58"/>
                    <a:pt x="132" y="59"/>
                    <a:pt x="131" y="59"/>
                  </a:cubicBezTo>
                  <a:cubicBezTo>
                    <a:pt x="130" y="60"/>
                    <a:pt x="128" y="59"/>
                    <a:pt x="127" y="58"/>
                  </a:cubicBezTo>
                  <a:cubicBezTo>
                    <a:pt x="124" y="57"/>
                    <a:pt x="120" y="55"/>
                    <a:pt x="117" y="53"/>
                  </a:cubicBezTo>
                  <a:cubicBezTo>
                    <a:pt x="117" y="53"/>
                    <a:pt x="112" y="51"/>
                    <a:pt x="112" y="50"/>
                  </a:cubicBezTo>
                  <a:cubicBezTo>
                    <a:pt x="112" y="50"/>
                    <a:pt x="112" y="50"/>
                    <a:pt x="112" y="50"/>
                  </a:cubicBezTo>
                  <a:cubicBezTo>
                    <a:pt x="111" y="51"/>
                    <a:pt x="111" y="52"/>
                    <a:pt x="111" y="53"/>
                  </a:cubicBezTo>
                  <a:cubicBezTo>
                    <a:pt x="111" y="54"/>
                    <a:pt x="110" y="55"/>
                    <a:pt x="109" y="55"/>
                  </a:cubicBezTo>
                  <a:cubicBezTo>
                    <a:pt x="108" y="56"/>
                    <a:pt x="108" y="55"/>
                    <a:pt x="108" y="56"/>
                  </a:cubicBezTo>
                  <a:cubicBezTo>
                    <a:pt x="108" y="56"/>
                    <a:pt x="108" y="56"/>
                    <a:pt x="108" y="56"/>
                  </a:cubicBezTo>
                  <a:cubicBezTo>
                    <a:pt x="108" y="56"/>
                    <a:pt x="108" y="56"/>
                    <a:pt x="108" y="56"/>
                  </a:cubicBezTo>
                  <a:cubicBezTo>
                    <a:pt x="109" y="57"/>
                    <a:pt x="109" y="58"/>
                    <a:pt x="110" y="59"/>
                  </a:cubicBezTo>
                  <a:cubicBezTo>
                    <a:pt x="111" y="59"/>
                    <a:pt x="111" y="60"/>
                    <a:pt x="112" y="61"/>
                  </a:cubicBezTo>
                  <a:cubicBezTo>
                    <a:pt x="112" y="61"/>
                    <a:pt x="113" y="62"/>
                    <a:pt x="113" y="63"/>
                  </a:cubicBezTo>
                  <a:cubicBezTo>
                    <a:pt x="114" y="63"/>
                    <a:pt x="114" y="64"/>
                    <a:pt x="114" y="64"/>
                  </a:cubicBezTo>
                  <a:cubicBezTo>
                    <a:pt x="115" y="65"/>
                    <a:pt x="115" y="65"/>
                    <a:pt x="115" y="66"/>
                  </a:cubicBezTo>
                  <a:cubicBezTo>
                    <a:pt x="116" y="66"/>
                    <a:pt x="116" y="67"/>
                    <a:pt x="116" y="67"/>
                  </a:cubicBezTo>
                  <a:cubicBezTo>
                    <a:pt x="117" y="68"/>
                    <a:pt x="118" y="69"/>
                    <a:pt x="118" y="70"/>
                  </a:cubicBezTo>
                  <a:cubicBezTo>
                    <a:pt x="118" y="70"/>
                    <a:pt x="118" y="70"/>
                    <a:pt x="118" y="70"/>
                  </a:cubicBezTo>
                  <a:cubicBezTo>
                    <a:pt x="118" y="70"/>
                    <a:pt x="118" y="70"/>
                    <a:pt x="118" y="70"/>
                  </a:cubicBezTo>
                  <a:cubicBezTo>
                    <a:pt x="118" y="70"/>
                    <a:pt x="118" y="70"/>
                    <a:pt x="118" y="70"/>
                  </a:cubicBezTo>
                  <a:cubicBezTo>
                    <a:pt x="118" y="71"/>
                    <a:pt x="118" y="71"/>
                    <a:pt x="119" y="71"/>
                  </a:cubicBezTo>
                  <a:cubicBezTo>
                    <a:pt x="119" y="72"/>
                    <a:pt x="120" y="76"/>
                    <a:pt x="119" y="77"/>
                  </a:cubicBezTo>
                  <a:cubicBezTo>
                    <a:pt x="119" y="77"/>
                    <a:pt x="118" y="77"/>
                    <a:pt x="118" y="77"/>
                  </a:cubicBezTo>
                  <a:cubicBezTo>
                    <a:pt x="118" y="77"/>
                    <a:pt x="118" y="77"/>
                    <a:pt x="118" y="78"/>
                  </a:cubicBezTo>
                  <a:cubicBezTo>
                    <a:pt x="117" y="78"/>
                    <a:pt x="116" y="78"/>
                    <a:pt x="115" y="78"/>
                  </a:cubicBezTo>
                  <a:cubicBezTo>
                    <a:pt x="114" y="78"/>
                    <a:pt x="113" y="78"/>
                    <a:pt x="113" y="77"/>
                  </a:cubicBezTo>
                  <a:cubicBezTo>
                    <a:pt x="112" y="77"/>
                    <a:pt x="111" y="77"/>
                    <a:pt x="111" y="77"/>
                  </a:cubicBezTo>
                  <a:cubicBezTo>
                    <a:pt x="108" y="76"/>
                    <a:pt x="106" y="75"/>
                    <a:pt x="104" y="74"/>
                  </a:cubicBezTo>
                  <a:cubicBezTo>
                    <a:pt x="102" y="73"/>
                    <a:pt x="101" y="73"/>
                    <a:pt x="100" y="72"/>
                  </a:cubicBezTo>
                  <a:cubicBezTo>
                    <a:pt x="99" y="72"/>
                    <a:pt x="98" y="72"/>
                    <a:pt x="97" y="71"/>
                  </a:cubicBezTo>
                  <a:cubicBezTo>
                    <a:pt x="96" y="71"/>
                    <a:pt x="96" y="70"/>
                    <a:pt x="95" y="70"/>
                  </a:cubicBezTo>
                  <a:cubicBezTo>
                    <a:pt x="94" y="69"/>
                    <a:pt x="93" y="69"/>
                    <a:pt x="92" y="68"/>
                  </a:cubicBezTo>
                  <a:cubicBezTo>
                    <a:pt x="91" y="68"/>
                    <a:pt x="91" y="68"/>
                    <a:pt x="91" y="68"/>
                  </a:cubicBezTo>
                  <a:cubicBezTo>
                    <a:pt x="90" y="67"/>
                    <a:pt x="89" y="67"/>
                    <a:pt x="88" y="67"/>
                  </a:cubicBezTo>
                  <a:cubicBezTo>
                    <a:pt x="86" y="65"/>
                    <a:pt x="84" y="62"/>
                    <a:pt x="83" y="59"/>
                  </a:cubicBezTo>
                  <a:cubicBezTo>
                    <a:pt x="83" y="59"/>
                    <a:pt x="83" y="58"/>
                    <a:pt x="83" y="57"/>
                  </a:cubicBezTo>
                  <a:cubicBezTo>
                    <a:pt x="83" y="54"/>
                    <a:pt x="86" y="58"/>
                    <a:pt x="87" y="59"/>
                  </a:cubicBezTo>
                  <a:cubicBezTo>
                    <a:pt x="87" y="59"/>
                    <a:pt x="88" y="60"/>
                    <a:pt x="88" y="60"/>
                  </a:cubicBezTo>
                  <a:cubicBezTo>
                    <a:pt x="89" y="60"/>
                    <a:pt x="91" y="60"/>
                    <a:pt x="92" y="60"/>
                  </a:cubicBezTo>
                  <a:cubicBezTo>
                    <a:pt x="93" y="61"/>
                    <a:pt x="92" y="61"/>
                    <a:pt x="92" y="62"/>
                  </a:cubicBezTo>
                  <a:cubicBezTo>
                    <a:pt x="93" y="62"/>
                    <a:pt x="93" y="62"/>
                    <a:pt x="93" y="62"/>
                  </a:cubicBezTo>
                  <a:cubicBezTo>
                    <a:pt x="94" y="62"/>
                    <a:pt x="95" y="62"/>
                    <a:pt x="95" y="62"/>
                  </a:cubicBezTo>
                  <a:cubicBezTo>
                    <a:pt x="96" y="62"/>
                    <a:pt x="97" y="62"/>
                    <a:pt x="98" y="62"/>
                  </a:cubicBezTo>
                  <a:cubicBezTo>
                    <a:pt x="99" y="62"/>
                    <a:pt x="99" y="62"/>
                    <a:pt x="99" y="62"/>
                  </a:cubicBezTo>
                  <a:cubicBezTo>
                    <a:pt x="100" y="63"/>
                    <a:pt x="99" y="64"/>
                    <a:pt x="99" y="65"/>
                  </a:cubicBezTo>
                  <a:cubicBezTo>
                    <a:pt x="99" y="65"/>
                    <a:pt x="99" y="65"/>
                    <a:pt x="99" y="65"/>
                  </a:cubicBezTo>
                  <a:cubicBezTo>
                    <a:pt x="100" y="66"/>
                    <a:pt x="103" y="67"/>
                    <a:pt x="103" y="68"/>
                  </a:cubicBezTo>
                  <a:cubicBezTo>
                    <a:pt x="103" y="68"/>
                    <a:pt x="103" y="68"/>
                    <a:pt x="103" y="68"/>
                  </a:cubicBezTo>
                  <a:cubicBezTo>
                    <a:pt x="104" y="67"/>
                    <a:pt x="105" y="69"/>
                    <a:pt x="106" y="69"/>
                  </a:cubicBezTo>
                  <a:cubicBezTo>
                    <a:pt x="108" y="70"/>
                    <a:pt x="109" y="70"/>
                    <a:pt x="110" y="70"/>
                  </a:cubicBezTo>
                  <a:cubicBezTo>
                    <a:pt x="110" y="70"/>
                    <a:pt x="111" y="71"/>
                    <a:pt x="111" y="71"/>
                  </a:cubicBezTo>
                  <a:cubicBezTo>
                    <a:pt x="112" y="71"/>
                    <a:pt x="112" y="71"/>
                    <a:pt x="113" y="72"/>
                  </a:cubicBezTo>
                  <a:cubicBezTo>
                    <a:pt x="113" y="72"/>
                    <a:pt x="114" y="72"/>
                    <a:pt x="114" y="72"/>
                  </a:cubicBezTo>
                  <a:cubicBezTo>
                    <a:pt x="114" y="72"/>
                    <a:pt x="115" y="72"/>
                    <a:pt x="115" y="72"/>
                  </a:cubicBezTo>
                  <a:cubicBezTo>
                    <a:pt x="115" y="71"/>
                    <a:pt x="115" y="70"/>
                    <a:pt x="115" y="70"/>
                  </a:cubicBezTo>
                  <a:cubicBezTo>
                    <a:pt x="115" y="69"/>
                    <a:pt x="114" y="68"/>
                    <a:pt x="114" y="68"/>
                  </a:cubicBezTo>
                  <a:cubicBezTo>
                    <a:pt x="113" y="66"/>
                    <a:pt x="112" y="65"/>
                    <a:pt x="111" y="63"/>
                  </a:cubicBezTo>
                  <a:cubicBezTo>
                    <a:pt x="110" y="63"/>
                    <a:pt x="110" y="62"/>
                    <a:pt x="109" y="62"/>
                  </a:cubicBezTo>
                  <a:cubicBezTo>
                    <a:pt x="109" y="61"/>
                    <a:pt x="109" y="61"/>
                    <a:pt x="109" y="60"/>
                  </a:cubicBezTo>
                  <a:cubicBezTo>
                    <a:pt x="108" y="60"/>
                    <a:pt x="108" y="60"/>
                    <a:pt x="108" y="59"/>
                  </a:cubicBezTo>
                  <a:cubicBezTo>
                    <a:pt x="107" y="59"/>
                    <a:pt x="107" y="59"/>
                    <a:pt x="107" y="58"/>
                  </a:cubicBezTo>
                  <a:cubicBezTo>
                    <a:pt x="106" y="58"/>
                    <a:pt x="106" y="57"/>
                    <a:pt x="106" y="57"/>
                  </a:cubicBezTo>
                  <a:cubicBezTo>
                    <a:pt x="105" y="56"/>
                    <a:pt x="104" y="55"/>
                    <a:pt x="104" y="55"/>
                  </a:cubicBezTo>
                  <a:cubicBezTo>
                    <a:pt x="103" y="54"/>
                    <a:pt x="103" y="54"/>
                    <a:pt x="102" y="54"/>
                  </a:cubicBezTo>
                  <a:cubicBezTo>
                    <a:pt x="102" y="54"/>
                    <a:pt x="101" y="53"/>
                    <a:pt x="101" y="53"/>
                  </a:cubicBezTo>
                  <a:cubicBezTo>
                    <a:pt x="101" y="53"/>
                    <a:pt x="100" y="53"/>
                    <a:pt x="100" y="53"/>
                  </a:cubicBezTo>
                  <a:cubicBezTo>
                    <a:pt x="99" y="52"/>
                    <a:pt x="99" y="52"/>
                    <a:pt x="99" y="52"/>
                  </a:cubicBezTo>
                  <a:cubicBezTo>
                    <a:pt x="98" y="52"/>
                    <a:pt x="97" y="51"/>
                    <a:pt x="96" y="51"/>
                  </a:cubicBezTo>
                  <a:cubicBezTo>
                    <a:pt x="96" y="51"/>
                    <a:pt x="95" y="50"/>
                    <a:pt x="95" y="50"/>
                  </a:cubicBezTo>
                  <a:cubicBezTo>
                    <a:pt x="94" y="50"/>
                    <a:pt x="94" y="50"/>
                    <a:pt x="93" y="49"/>
                  </a:cubicBezTo>
                  <a:cubicBezTo>
                    <a:pt x="92" y="49"/>
                    <a:pt x="91" y="48"/>
                    <a:pt x="89" y="48"/>
                  </a:cubicBezTo>
                  <a:cubicBezTo>
                    <a:pt x="89" y="48"/>
                    <a:pt x="88" y="48"/>
                    <a:pt x="88" y="48"/>
                  </a:cubicBezTo>
                  <a:cubicBezTo>
                    <a:pt x="88" y="48"/>
                    <a:pt x="87" y="49"/>
                    <a:pt x="87" y="50"/>
                  </a:cubicBezTo>
                  <a:cubicBezTo>
                    <a:pt x="86" y="52"/>
                    <a:pt x="83" y="56"/>
                    <a:pt x="81" y="54"/>
                  </a:cubicBezTo>
                  <a:cubicBezTo>
                    <a:pt x="80" y="53"/>
                    <a:pt x="79" y="52"/>
                    <a:pt x="80" y="51"/>
                  </a:cubicBezTo>
                  <a:cubicBezTo>
                    <a:pt x="80" y="50"/>
                    <a:pt x="81" y="50"/>
                    <a:pt x="81" y="49"/>
                  </a:cubicBezTo>
                  <a:cubicBezTo>
                    <a:pt x="81" y="48"/>
                    <a:pt x="82" y="48"/>
                    <a:pt x="82" y="47"/>
                  </a:cubicBezTo>
                  <a:cubicBezTo>
                    <a:pt x="83" y="46"/>
                    <a:pt x="83" y="45"/>
                    <a:pt x="83" y="44"/>
                  </a:cubicBezTo>
                  <a:cubicBezTo>
                    <a:pt x="83" y="44"/>
                    <a:pt x="83" y="44"/>
                    <a:pt x="83" y="44"/>
                  </a:cubicBezTo>
                  <a:cubicBezTo>
                    <a:pt x="83" y="44"/>
                    <a:pt x="83" y="44"/>
                    <a:pt x="83" y="44"/>
                  </a:cubicBezTo>
                  <a:cubicBezTo>
                    <a:pt x="82" y="44"/>
                    <a:pt x="82" y="44"/>
                    <a:pt x="82" y="43"/>
                  </a:cubicBezTo>
                  <a:cubicBezTo>
                    <a:pt x="82" y="43"/>
                    <a:pt x="81" y="43"/>
                    <a:pt x="81" y="43"/>
                  </a:cubicBezTo>
                  <a:cubicBezTo>
                    <a:pt x="80" y="43"/>
                    <a:pt x="80" y="42"/>
                    <a:pt x="80" y="42"/>
                  </a:cubicBezTo>
                  <a:cubicBezTo>
                    <a:pt x="79" y="42"/>
                    <a:pt x="79" y="42"/>
                    <a:pt x="78" y="41"/>
                  </a:cubicBezTo>
                  <a:cubicBezTo>
                    <a:pt x="78" y="41"/>
                    <a:pt x="77" y="41"/>
                    <a:pt x="77" y="40"/>
                  </a:cubicBezTo>
                  <a:cubicBezTo>
                    <a:pt x="76" y="39"/>
                    <a:pt x="74" y="38"/>
                    <a:pt x="74" y="37"/>
                  </a:cubicBezTo>
                  <a:cubicBezTo>
                    <a:pt x="74" y="36"/>
                    <a:pt x="74" y="36"/>
                    <a:pt x="75" y="36"/>
                  </a:cubicBezTo>
                  <a:cubicBezTo>
                    <a:pt x="75" y="36"/>
                    <a:pt x="76" y="37"/>
                    <a:pt x="77" y="37"/>
                  </a:cubicBezTo>
                  <a:cubicBezTo>
                    <a:pt x="77" y="37"/>
                    <a:pt x="79" y="38"/>
                    <a:pt x="79" y="38"/>
                  </a:cubicBezTo>
                  <a:cubicBezTo>
                    <a:pt x="80" y="39"/>
                    <a:pt x="80" y="39"/>
                    <a:pt x="81" y="39"/>
                  </a:cubicBezTo>
                  <a:cubicBezTo>
                    <a:pt x="81" y="40"/>
                    <a:pt x="82" y="40"/>
                    <a:pt x="82" y="40"/>
                  </a:cubicBezTo>
                  <a:cubicBezTo>
                    <a:pt x="83" y="40"/>
                    <a:pt x="84" y="40"/>
                    <a:pt x="84" y="41"/>
                  </a:cubicBezTo>
                  <a:cubicBezTo>
                    <a:pt x="85" y="41"/>
                    <a:pt x="85" y="41"/>
                    <a:pt x="85" y="42"/>
                  </a:cubicBezTo>
                  <a:cubicBezTo>
                    <a:pt x="85" y="42"/>
                    <a:pt x="85" y="42"/>
                    <a:pt x="85" y="41"/>
                  </a:cubicBezTo>
                  <a:cubicBezTo>
                    <a:pt x="86" y="41"/>
                    <a:pt x="87" y="40"/>
                    <a:pt x="87" y="39"/>
                  </a:cubicBezTo>
                  <a:cubicBezTo>
                    <a:pt x="86" y="39"/>
                    <a:pt x="86" y="38"/>
                    <a:pt x="85" y="38"/>
                  </a:cubicBezTo>
                  <a:cubicBezTo>
                    <a:pt x="85" y="37"/>
                    <a:pt x="84" y="37"/>
                    <a:pt x="84" y="36"/>
                  </a:cubicBezTo>
                  <a:cubicBezTo>
                    <a:pt x="84" y="36"/>
                    <a:pt x="83" y="36"/>
                    <a:pt x="83" y="36"/>
                  </a:cubicBezTo>
                  <a:cubicBezTo>
                    <a:pt x="82" y="35"/>
                    <a:pt x="82" y="34"/>
                    <a:pt x="81" y="34"/>
                  </a:cubicBezTo>
                  <a:cubicBezTo>
                    <a:pt x="81" y="33"/>
                    <a:pt x="79" y="32"/>
                    <a:pt x="79" y="31"/>
                  </a:cubicBezTo>
                  <a:cubicBezTo>
                    <a:pt x="79" y="31"/>
                    <a:pt x="79" y="31"/>
                    <a:pt x="79" y="31"/>
                  </a:cubicBezTo>
                  <a:cubicBezTo>
                    <a:pt x="79" y="31"/>
                    <a:pt x="78" y="31"/>
                    <a:pt x="78" y="31"/>
                  </a:cubicBezTo>
                  <a:cubicBezTo>
                    <a:pt x="77" y="30"/>
                    <a:pt x="76" y="30"/>
                    <a:pt x="76" y="29"/>
                  </a:cubicBezTo>
                  <a:cubicBezTo>
                    <a:pt x="75" y="29"/>
                    <a:pt x="74" y="28"/>
                    <a:pt x="74" y="28"/>
                  </a:cubicBezTo>
                  <a:cubicBezTo>
                    <a:pt x="73" y="28"/>
                    <a:pt x="73" y="27"/>
                    <a:pt x="73" y="27"/>
                  </a:cubicBezTo>
                  <a:cubicBezTo>
                    <a:pt x="72" y="26"/>
                    <a:pt x="70" y="27"/>
                    <a:pt x="70" y="26"/>
                  </a:cubicBezTo>
                  <a:cubicBezTo>
                    <a:pt x="69" y="25"/>
                    <a:pt x="69" y="24"/>
                    <a:pt x="69" y="23"/>
                  </a:cubicBezTo>
                  <a:cubicBezTo>
                    <a:pt x="69" y="23"/>
                    <a:pt x="69" y="22"/>
                    <a:pt x="69" y="22"/>
                  </a:cubicBezTo>
                  <a:cubicBezTo>
                    <a:pt x="70" y="22"/>
                    <a:pt x="70" y="21"/>
                    <a:pt x="71" y="21"/>
                  </a:cubicBezTo>
                  <a:cubicBezTo>
                    <a:pt x="71" y="21"/>
                    <a:pt x="72" y="20"/>
                    <a:pt x="72" y="20"/>
                  </a:cubicBezTo>
                  <a:cubicBezTo>
                    <a:pt x="73" y="20"/>
                    <a:pt x="74" y="20"/>
                    <a:pt x="75" y="20"/>
                  </a:cubicBezTo>
                  <a:cubicBezTo>
                    <a:pt x="76" y="19"/>
                    <a:pt x="76" y="19"/>
                    <a:pt x="76" y="19"/>
                  </a:cubicBezTo>
                  <a:cubicBezTo>
                    <a:pt x="77" y="19"/>
                    <a:pt x="78" y="19"/>
                    <a:pt x="78" y="19"/>
                  </a:cubicBezTo>
                  <a:cubicBezTo>
                    <a:pt x="79" y="19"/>
                    <a:pt x="80" y="19"/>
                    <a:pt x="81" y="18"/>
                  </a:cubicBezTo>
                  <a:cubicBezTo>
                    <a:pt x="82" y="18"/>
                    <a:pt x="83" y="17"/>
                    <a:pt x="84" y="17"/>
                  </a:cubicBezTo>
                  <a:cubicBezTo>
                    <a:pt x="84" y="17"/>
                    <a:pt x="85" y="17"/>
                    <a:pt x="85" y="17"/>
                  </a:cubicBezTo>
                  <a:cubicBezTo>
                    <a:pt x="85" y="18"/>
                    <a:pt x="84" y="20"/>
                    <a:pt x="83" y="21"/>
                  </a:cubicBezTo>
                  <a:cubicBezTo>
                    <a:pt x="83" y="21"/>
                    <a:pt x="82" y="21"/>
                    <a:pt x="82" y="22"/>
                  </a:cubicBezTo>
                  <a:cubicBezTo>
                    <a:pt x="82" y="22"/>
                    <a:pt x="81" y="22"/>
                    <a:pt x="81" y="23"/>
                  </a:cubicBezTo>
                  <a:cubicBezTo>
                    <a:pt x="81" y="23"/>
                    <a:pt x="80" y="23"/>
                    <a:pt x="80" y="24"/>
                  </a:cubicBezTo>
                  <a:cubicBezTo>
                    <a:pt x="79" y="24"/>
                    <a:pt x="78" y="24"/>
                    <a:pt x="78" y="25"/>
                  </a:cubicBezTo>
                  <a:cubicBezTo>
                    <a:pt x="78" y="26"/>
                    <a:pt x="79" y="26"/>
                    <a:pt x="79" y="27"/>
                  </a:cubicBezTo>
                  <a:cubicBezTo>
                    <a:pt x="80" y="27"/>
                    <a:pt x="80" y="28"/>
                    <a:pt x="80" y="28"/>
                  </a:cubicBezTo>
                  <a:cubicBezTo>
                    <a:pt x="81" y="29"/>
                    <a:pt x="81" y="29"/>
                    <a:pt x="82" y="29"/>
                  </a:cubicBezTo>
                  <a:cubicBezTo>
                    <a:pt x="82" y="30"/>
                    <a:pt x="84" y="32"/>
                    <a:pt x="85" y="32"/>
                  </a:cubicBezTo>
                  <a:cubicBezTo>
                    <a:pt x="86" y="32"/>
                    <a:pt x="86" y="28"/>
                    <a:pt x="87" y="28"/>
                  </a:cubicBezTo>
                  <a:cubicBezTo>
                    <a:pt x="87" y="27"/>
                    <a:pt x="88" y="28"/>
                    <a:pt x="88" y="28"/>
                  </a:cubicBezTo>
                  <a:cubicBezTo>
                    <a:pt x="89" y="28"/>
                    <a:pt x="90" y="28"/>
                    <a:pt x="90" y="28"/>
                  </a:cubicBezTo>
                  <a:cubicBezTo>
                    <a:pt x="91" y="28"/>
                    <a:pt x="92" y="28"/>
                    <a:pt x="92" y="27"/>
                  </a:cubicBezTo>
                  <a:cubicBezTo>
                    <a:pt x="94" y="27"/>
                    <a:pt x="95" y="26"/>
                    <a:pt x="96" y="25"/>
                  </a:cubicBezTo>
                  <a:cubicBezTo>
                    <a:pt x="97" y="25"/>
                    <a:pt x="97" y="24"/>
                    <a:pt x="98" y="24"/>
                  </a:cubicBezTo>
                  <a:cubicBezTo>
                    <a:pt x="98" y="24"/>
                    <a:pt x="99" y="24"/>
                    <a:pt x="100" y="24"/>
                  </a:cubicBezTo>
                  <a:cubicBezTo>
                    <a:pt x="100" y="24"/>
                    <a:pt x="100" y="24"/>
                    <a:pt x="100" y="24"/>
                  </a:cubicBezTo>
                  <a:cubicBezTo>
                    <a:pt x="100" y="25"/>
                    <a:pt x="99" y="26"/>
                    <a:pt x="99" y="27"/>
                  </a:cubicBezTo>
                  <a:cubicBezTo>
                    <a:pt x="98" y="27"/>
                    <a:pt x="98" y="28"/>
                    <a:pt x="98" y="28"/>
                  </a:cubicBezTo>
                  <a:cubicBezTo>
                    <a:pt x="96" y="30"/>
                    <a:pt x="95" y="32"/>
                    <a:pt x="94" y="33"/>
                  </a:cubicBezTo>
                  <a:cubicBezTo>
                    <a:pt x="93" y="34"/>
                    <a:pt x="93" y="35"/>
                    <a:pt x="92" y="35"/>
                  </a:cubicBezTo>
                  <a:cubicBezTo>
                    <a:pt x="91" y="36"/>
                    <a:pt x="90" y="36"/>
                    <a:pt x="89" y="36"/>
                  </a:cubicBezTo>
                  <a:cubicBezTo>
                    <a:pt x="89" y="36"/>
                    <a:pt x="89" y="36"/>
                    <a:pt x="89" y="36"/>
                  </a:cubicBezTo>
                  <a:cubicBezTo>
                    <a:pt x="89" y="37"/>
                    <a:pt x="90" y="38"/>
                    <a:pt x="90" y="38"/>
                  </a:cubicBezTo>
                  <a:cubicBezTo>
                    <a:pt x="91" y="39"/>
                    <a:pt x="92" y="40"/>
                    <a:pt x="93" y="41"/>
                  </a:cubicBezTo>
                  <a:cubicBezTo>
                    <a:pt x="94" y="42"/>
                    <a:pt x="94" y="42"/>
                    <a:pt x="95" y="43"/>
                  </a:cubicBezTo>
                  <a:cubicBezTo>
                    <a:pt x="96" y="43"/>
                    <a:pt x="96" y="44"/>
                    <a:pt x="96" y="45"/>
                  </a:cubicBezTo>
                  <a:cubicBezTo>
                    <a:pt x="97" y="45"/>
                    <a:pt x="99" y="46"/>
                    <a:pt x="100" y="46"/>
                  </a:cubicBezTo>
                  <a:cubicBezTo>
                    <a:pt x="100" y="46"/>
                    <a:pt x="101" y="47"/>
                    <a:pt x="101" y="47"/>
                  </a:cubicBezTo>
                  <a:cubicBezTo>
                    <a:pt x="102" y="47"/>
                    <a:pt x="103" y="47"/>
                    <a:pt x="104" y="48"/>
                  </a:cubicBezTo>
                  <a:cubicBezTo>
                    <a:pt x="105" y="48"/>
                    <a:pt x="105" y="48"/>
                    <a:pt x="105" y="48"/>
                  </a:cubicBezTo>
                  <a:cubicBezTo>
                    <a:pt x="105" y="47"/>
                    <a:pt x="105" y="47"/>
                    <a:pt x="105" y="46"/>
                  </a:cubicBezTo>
                  <a:cubicBezTo>
                    <a:pt x="104" y="46"/>
                    <a:pt x="104" y="45"/>
                    <a:pt x="103" y="44"/>
                  </a:cubicBezTo>
                  <a:cubicBezTo>
                    <a:pt x="103" y="44"/>
                    <a:pt x="102" y="43"/>
                    <a:pt x="101" y="43"/>
                  </a:cubicBezTo>
                  <a:cubicBezTo>
                    <a:pt x="101" y="43"/>
                    <a:pt x="101" y="42"/>
                    <a:pt x="100" y="42"/>
                  </a:cubicBezTo>
                  <a:cubicBezTo>
                    <a:pt x="100" y="41"/>
                    <a:pt x="99" y="41"/>
                    <a:pt x="99" y="41"/>
                  </a:cubicBezTo>
                  <a:cubicBezTo>
                    <a:pt x="98" y="40"/>
                    <a:pt x="98" y="39"/>
                    <a:pt x="97" y="39"/>
                  </a:cubicBezTo>
                  <a:cubicBezTo>
                    <a:pt x="97" y="38"/>
                    <a:pt x="96" y="38"/>
                    <a:pt x="96" y="38"/>
                  </a:cubicBezTo>
                  <a:cubicBezTo>
                    <a:pt x="96" y="37"/>
                    <a:pt x="96" y="37"/>
                    <a:pt x="96" y="37"/>
                  </a:cubicBezTo>
                  <a:cubicBezTo>
                    <a:pt x="98" y="37"/>
                    <a:pt x="102" y="42"/>
                    <a:pt x="103" y="41"/>
                  </a:cubicBezTo>
                  <a:cubicBezTo>
                    <a:pt x="104" y="41"/>
                    <a:pt x="104" y="35"/>
                    <a:pt x="104" y="34"/>
                  </a:cubicBezTo>
                  <a:cubicBezTo>
                    <a:pt x="105" y="34"/>
                    <a:pt x="105" y="33"/>
                    <a:pt x="105" y="34"/>
                  </a:cubicBezTo>
                  <a:cubicBezTo>
                    <a:pt x="106" y="34"/>
                    <a:pt x="106" y="35"/>
                    <a:pt x="106" y="36"/>
                  </a:cubicBezTo>
                  <a:cubicBezTo>
                    <a:pt x="106" y="36"/>
                    <a:pt x="106" y="36"/>
                    <a:pt x="106" y="36"/>
                  </a:cubicBezTo>
                  <a:cubicBezTo>
                    <a:pt x="107" y="37"/>
                    <a:pt x="107" y="37"/>
                    <a:pt x="107" y="38"/>
                  </a:cubicBezTo>
                  <a:cubicBezTo>
                    <a:pt x="107" y="38"/>
                    <a:pt x="108" y="39"/>
                    <a:pt x="108" y="39"/>
                  </a:cubicBezTo>
                  <a:cubicBezTo>
                    <a:pt x="108" y="40"/>
                    <a:pt x="108" y="41"/>
                    <a:pt x="109" y="41"/>
                  </a:cubicBezTo>
                  <a:cubicBezTo>
                    <a:pt x="109" y="42"/>
                    <a:pt x="109" y="43"/>
                    <a:pt x="109" y="43"/>
                  </a:cubicBezTo>
                  <a:cubicBezTo>
                    <a:pt x="110" y="44"/>
                    <a:pt x="110" y="44"/>
                    <a:pt x="110" y="45"/>
                  </a:cubicBezTo>
                  <a:cubicBezTo>
                    <a:pt x="110" y="45"/>
                    <a:pt x="111" y="45"/>
                    <a:pt x="111" y="46"/>
                  </a:cubicBezTo>
                  <a:cubicBezTo>
                    <a:pt x="112" y="46"/>
                    <a:pt x="112" y="46"/>
                    <a:pt x="113" y="46"/>
                  </a:cubicBezTo>
                  <a:cubicBezTo>
                    <a:pt x="114" y="47"/>
                    <a:pt x="114" y="47"/>
                    <a:pt x="115" y="47"/>
                  </a:cubicBezTo>
                  <a:cubicBezTo>
                    <a:pt x="116" y="47"/>
                    <a:pt x="117" y="48"/>
                    <a:pt x="118" y="49"/>
                  </a:cubicBezTo>
                  <a:cubicBezTo>
                    <a:pt x="118" y="49"/>
                    <a:pt x="119" y="49"/>
                    <a:pt x="119" y="49"/>
                  </a:cubicBezTo>
                  <a:cubicBezTo>
                    <a:pt x="119" y="49"/>
                    <a:pt x="119" y="49"/>
                    <a:pt x="119" y="49"/>
                  </a:cubicBezTo>
                  <a:cubicBezTo>
                    <a:pt x="120" y="49"/>
                    <a:pt x="121" y="50"/>
                    <a:pt x="121" y="50"/>
                  </a:cubicBezTo>
                  <a:cubicBezTo>
                    <a:pt x="122" y="50"/>
                    <a:pt x="123" y="51"/>
                    <a:pt x="124" y="51"/>
                  </a:cubicBezTo>
                  <a:cubicBezTo>
                    <a:pt x="125" y="52"/>
                    <a:pt x="127" y="53"/>
                    <a:pt x="128" y="53"/>
                  </a:cubicBezTo>
                  <a:cubicBezTo>
                    <a:pt x="129" y="54"/>
                    <a:pt x="132" y="55"/>
                    <a:pt x="134" y="55"/>
                  </a:cubicBezTo>
                  <a:cubicBezTo>
                    <a:pt x="134" y="55"/>
                    <a:pt x="134" y="55"/>
                    <a:pt x="134" y="55"/>
                  </a:cubicBezTo>
                  <a:cubicBezTo>
                    <a:pt x="135" y="55"/>
                    <a:pt x="135" y="56"/>
                    <a:pt x="13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4" name="Freeform 13"/>
            <p:cNvSpPr>
              <a:spLocks noEditPoints="1"/>
            </p:cNvSpPr>
            <p:nvPr/>
          </p:nvSpPr>
          <p:spPr bwMode="auto">
            <a:xfrm>
              <a:off x="6164263" y="2185988"/>
              <a:ext cx="274638" cy="327025"/>
            </a:xfrm>
            <a:custGeom>
              <a:avLst/>
              <a:gdLst>
                <a:gd name="T0" fmla="*/ 69 w 101"/>
                <a:gd name="T1" fmla="*/ 53 h 120"/>
                <a:gd name="T2" fmla="*/ 47 w 101"/>
                <a:gd name="T3" fmla="*/ 25 h 120"/>
                <a:gd name="T4" fmla="*/ 48 w 101"/>
                <a:gd name="T5" fmla="*/ 34 h 120"/>
                <a:gd name="T6" fmla="*/ 40 w 101"/>
                <a:gd name="T7" fmla="*/ 37 h 120"/>
                <a:gd name="T8" fmla="*/ 36 w 101"/>
                <a:gd name="T9" fmla="*/ 41 h 120"/>
                <a:gd name="T10" fmla="*/ 31 w 101"/>
                <a:gd name="T11" fmla="*/ 56 h 120"/>
                <a:gd name="T12" fmla="*/ 28 w 101"/>
                <a:gd name="T13" fmla="*/ 67 h 120"/>
                <a:gd name="T14" fmla="*/ 23 w 101"/>
                <a:gd name="T15" fmla="*/ 86 h 120"/>
                <a:gd name="T16" fmla="*/ 21 w 101"/>
                <a:gd name="T17" fmla="*/ 98 h 120"/>
                <a:gd name="T18" fmla="*/ 15 w 101"/>
                <a:gd name="T19" fmla="*/ 94 h 120"/>
                <a:gd name="T20" fmla="*/ 19 w 101"/>
                <a:gd name="T21" fmla="*/ 76 h 120"/>
                <a:gd name="T22" fmla="*/ 23 w 101"/>
                <a:gd name="T23" fmla="*/ 61 h 120"/>
                <a:gd name="T24" fmla="*/ 20 w 101"/>
                <a:gd name="T25" fmla="*/ 60 h 120"/>
                <a:gd name="T26" fmla="*/ 15 w 101"/>
                <a:gd name="T27" fmla="*/ 71 h 120"/>
                <a:gd name="T28" fmla="*/ 5 w 101"/>
                <a:gd name="T29" fmla="*/ 80 h 120"/>
                <a:gd name="T30" fmla="*/ 0 w 101"/>
                <a:gd name="T31" fmla="*/ 68 h 120"/>
                <a:gd name="T32" fmla="*/ 12 w 101"/>
                <a:gd name="T33" fmla="*/ 62 h 120"/>
                <a:gd name="T34" fmla="*/ 22 w 101"/>
                <a:gd name="T35" fmla="*/ 56 h 120"/>
                <a:gd name="T36" fmla="*/ 28 w 101"/>
                <a:gd name="T37" fmla="*/ 45 h 120"/>
                <a:gd name="T38" fmla="*/ 21 w 101"/>
                <a:gd name="T39" fmla="*/ 42 h 120"/>
                <a:gd name="T40" fmla="*/ 24 w 101"/>
                <a:gd name="T41" fmla="*/ 35 h 120"/>
                <a:gd name="T42" fmla="*/ 35 w 101"/>
                <a:gd name="T43" fmla="*/ 30 h 120"/>
                <a:gd name="T44" fmla="*/ 87 w 101"/>
                <a:gd name="T45" fmla="*/ 9 h 120"/>
                <a:gd name="T46" fmla="*/ 88 w 101"/>
                <a:gd name="T47" fmla="*/ 22 h 120"/>
                <a:gd name="T48" fmla="*/ 84 w 101"/>
                <a:gd name="T49" fmla="*/ 36 h 120"/>
                <a:gd name="T50" fmla="*/ 91 w 101"/>
                <a:gd name="T51" fmla="*/ 39 h 120"/>
                <a:gd name="T52" fmla="*/ 94 w 101"/>
                <a:gd name="T53" fmla="*/ 27 h 120"/>
                <a:gd name="T54" fmla="*/ 99 w 101"/>
                <a:gd name="T55" fmla="*/ 27 h 120"/>
                <a:gd name="T56" fmla="*/ 97 w 101"/>
                <a:gd name="T57" fmla="*/ 43 h 120"/>
                <a:gd name="T58" fmla="*/ 92 w 101"/>
                <a:gd name="T59" fmla="*/ 47 h 120"/>
                <a:gd name="T60" fmla="*/ 83 w 101"/>
                <a:gd name="T61" fmla="*/ 52 h 120"/>
                <a:gd name="T62" fmla="*/ 76 w 101"/>
                <a:gd name="T63" fmla="*/ 65 h 120"/>
                <a:gd name="T64" fmla="*/ 77 w 101"/>
                <a:gd name="T65" fmla="*/ 76 h 120"/>
                <a:gd name="T66" fmla="*/ 75 w 101"/>
                <a:gd name="T67" fmla="*/ 87 h 120"/>
                <a:gd name="T68" fmla="*/ 73 w 101"/>
                <a:gd name="T69" fmla="*/ 94 h 120"/>
                <a:gd name="T70" fmla="*/ 72 w 101"/>
                <a:gd name="T71" fmla="*/ 101 h 120"/>
                <a:gd name="T72" fmla="*/ 72 w 101"/>
                <a:gd name="T73" fmla="*/ 113 h 120"/>
                <a:gd name="T74" fmla="*/ 64 w 101"/>
                <a:gd name="T75" fmla="*/ 120 h 120"/>
                <a:gd name="T76" fmla="*/ 59 w 101"/>
                <a:gd name="T77" fmla="*/ 114 h 120"/>
                <a:gd name="T78" fmla="*/ 62 w 101"/>
                <a:gd name="T79" fmla="*/ 97 h 120"/>
                <a:gd name="T80" fmla="*/ 64 w 101"/>
                <a:gd name="T81" fmla="*/ 88 h 120"/>
                <a:gd name="T82" fmla="*/ 67 w 101"/>
                <a:gd name="T83" fmla="*/ 75 h 120"/>
                <a:gd name="T84" fmla="*/ 69 w 101"/>
                <a:gd name="T85" fmla="*/ 60 h 120"/>
                <a:gd name="T86" fmla="*/ 57 w 101"/>
                <a:gd name="T87" fmla="*/ 68 h 120"/>
                <a:gd name="T88" fmla="*/ 53 w 101"/>
                <a:gd name="T89" fmla="*/ 64 h 120"/>
                <a:gd name="T90" fmla="*/ 65 w 101"/>
                <a:gd name="T91" fmla="*/ 55 h 120"/>
                <a:gd name="T92" fmla="*/ 57 w 101"/>
                <a:gd name="T93" fmla="*/ 45 h 120"/>
                <a:gd name="T94" fmla="*/ 58 w 101"/>
                <a:gd name="T95" fmla="*/ 33 h 120"/>
                <a:gd name="T96" fmla="*/ 64 w 101"/>
                <a:gd name="T97" fmla="*/ 25 h 120"/>
                <a:gd name="T98" fmla="*/ 61 w 101"/>
                <a:gd name="T99" fmla="*/ 38 h 120"/>
                <a:gd name="T100" fmla="*/ 73 w 101"/>
                <a:gd name="T101" fmla="*/ 41 h 120"/>
                <a:gd name="T102" fmla="*/ 79 w 101"/>
                <a:gd name="T103" fmla="*/ 24 h 120"/>
                <a:gd name="T104" fmla="*/ 81 w 101"/>
                <a:gd name="T105" fmla="*/ 15 h 120"/>
                <a:gd name="T106" fmla="*/ 56 w 101"/>
                <a:gd name="T107" fmla="*/ 0 h 120"/>
                <a:gd name="T108" fmla="*/ 55 w 101"/>
                <a:gd name="T109" fmla="*/ 11 h 120"/>
                <a:gd name="T110" fmla="*/ 46 w 101"/>
                <a:gd name="T111" fmla="*/ 18 h 120"/>
                <a:gd name="T112" fmla="*/ 36 w 101"/>
                <a:gd name="T113" fmla="*/ 22 h 120"/>
                <a:gd name="T114" fmla="*/ 27 w 101"/>
                <a:gd name="T115" fmla="*/ 27 h 120"/>
                <a:gd name="T116" fmla="*/ 25 w 101"/>
                <a:gd name="T117" fmla="*/ 26 h 120"/>
                <a:gd name="T118" fmla="*/ 36 w 101"/>
                <a:gd name="T119" fmla="*/ 15 h 120"/>
                <a:gd name="T120" fmla="*/ 46 w 101"/>
                <a:gd name="T121" fmla="*/ 8 h 120"/>
                <a:gd name="T122" fmla="*/ 54 w 101"/>
                <a:gd name="T123" fmla="*/ 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 h="120">
                  <a:moveTo>
                    <a:pt x="70" y="50"/>
                  </a:moveTo>
                  <a:cubicBezTo>
                    <a:pt x="70" y="50"/>
                    <a:pt x="68" y="51"/>
                    <a:pt x="68" y="51"/>
                  </a:cubicBezTo>
                  <a:cubicBezTo>
                    <a:pt x="68" y="52"/>
                    <a:pt x="68" y="52"/>
                    <a:pt x="68" y="52"/>
                  </a:cubicBezTo>
                  <a:cubicBezTo>
                    <a:pt x="68" y="53"/>
                    <a:pt x="67" y="54"/>
                    <a:pt x="67" y="54"/>
                  </a:cubicBezTo>
                  <a:cubicBezTo>
                    <a:pt x="67" y="54"/>
                    <a:pt x="67" y="53"/>
                    <a:pt x="67" y="53"/>
                  </a:cubicBezTo>
                  <a:cubicBezTo>
                    <a:pt x="68" y="53"/>
                    <a:pt x="69" y="53"/>
                    <a:pt x="69" y="53"/>
                  </a:cubicBezTo>
                  <a:cubicBezTo>
                    <a:pt x="69" y="53"/>
                    <a:pt x="69" y="53"/>
                    <a:pt x="69" y="53"/>
                  </a:cubicBezTo>
                  <a:cubicBezTo>
                    <a:pt x="70" y="53"/>
                    <a:pt x="70" y="53"/>
                    <a:pt x="70" y="53"/>
                  </a:cubicBezTo>
                  <a:cubicBezTo>
                    <a:pt x="70" y="52"/>
                    <a:pt x="71" y="51"/>
                    <a:pt x="71" y="50"/>
                  </a:cubicBezTo>
                  <a:cubicBezTo>
                    <a:pt x="71" y="50"/>
                    <a:pt x="71" y="50"/>
                    <a:pt x="71" y="50"/>
                  </a:cubicBezTo>
                  <a:cubicBezTo>
                    <a:pt x="71" y="50"/>
                    <a:pt x="70" y="50"/>
                    <a:pt x="70" y="50"/>
                  </a:cubicBezTo>
                  <a:close/>
                  <a:moveTo>
                    <a:pt x="47" y="25"/>
                  </a:moveTo>
                  <a:cubicBezTo>
                    <a:pt x="47" y="25"/>
                    <a:pt x="48" y="26"/>
                    <a:pt x="48" y="26"/>
                  </a:cubicBezTo>
                  <a:cubicBezTo>
                    <a:pt x="49" y="26"/>
                    <a:pt x="49" y="27"/>
                    <a:pt x="49" y="27"/>
                  </a:cubicBezTo>
                  <a:cubicBezTo>
                    <a:pt x="49" y="27"/>
                    <a:pt x="50" y="28"/>
                    <a:pt x="50" y="28"/>
                  </a:cubicBezTo>
                  <a:cubicBezTo>
                    <a:pt x="50" y="28"/>
                    <a:pt x="50" y="29"/>
                    <a:pt x="50" y="29"/>
                  </a:cubicBezTo>
                  <a:cubicBezTo>
                    <a:pt x="50" y="29"/>
                    <a:pt x="50" y="30"/>
                    <a:pt x="50" y="31"/>
                  </a:cubicBezTo>
                  <a:cubicBezTo>
                    <a:pt x="50" y="33"/>
                    <a:pt x="49" y="33"/>
                    <a:pt x="48" y="34"/>
                  </a:cubicBezTo>
                  <a:cubicBezTo>
                    <a:pt x="48" y="35"/>
                    <a:pt x="47" y="35"/>
                    <a:pt x="47" y="35"/>
                  </a:cubicBezTo>
                  <a:cubicBezTo>
                    <a:pt x="46" y="35"/>
                    <a:pt x="46" y="35"/>
                    <a:pt x="45" y="35"/>
                  </a:cubicBezTo>
                  <a:cubicBezTo>
                    <a:pt x="45" y="36"/>
                    <a:pt x="45" y="36"/>
                    <a:pt x="44" y="36"/>
                  </a:cubicBezTo>
                  <a:cubicBezTo>
                    <a:pt x="44" y="36"/>
                    <a:pt x="43" y="36"/>
                    <a:pt x="42" y="36"/>
                  </a:cubicBezTo>
                  <a:cubicBezTo>
                    <a:pt x="42" y="36"/>
                    <a:pt x="42" y="36"/>
                    <a:pt x="41" y="36"/>
                  </a:cubicBezTo>
                  <a:cubicBezTo>
                    <a:pt x="41" y="36"/>
                    <a:pt x="40" y="37"/>
                    <a:pt x="40" y="37"/>
                  </a:cubicBezTo>
                  <a:cubicBezTo>
                    <a:pt x="39" y="37"/>
                    <a:pt x="39" y="37"/>
                    <a:pt x="39" y="37"/>
                  </a:cubicBezTo>
                  <a:cubicBezTo>
                    <a:pt x="39" y="38"/>
                    <a:pt x="38" y="38"/>
                    <a:pt x="38" y="38"/>
                  </a:cubicBezTo>
                  <a:cubicBezTo>
                    <a:pt x="38" y="38"/>
                    <a:pt x="38" y="38"/>
                    <a:pt x="37" y="39"/>
                  </a:cubicBezTo>
                  <a:cubicBezTo>
                    <a:pt x="37" y="39"/>
                    <a:pt x="37" y="39"/>
                    <a:pt x="37" y="40"/>
                  </a:cubicBezTo>
                  <a:cubicBezTo>
                    <a:pt x="36" y="40"/>
                    <a:pt x="36" y="40"/>
                    <a:pt x="36" y="40"/>
                  </a:cubicBezTo>
                  <a:cubicBezTo>
                    <a:pt x="36" y="40"/>
                    <a:pt x="36" y="41"/>
                    <a:pt x="36" y="41"/>
                  </a:cubicBezTo>
                  <a:cubicBezTo>
                    <a:pt x="35" y="42"/>
                    <a:pt x="35" y="42"/>
                    <a:pt x="35" y="43"/>
                  </a:cubicBezTo>
                  <a:cubicBezTo>
                    <a:pt x="34" y="44"/>
                    <a:pt x="34" y="45"/>
                    <a:pt x="34" y="46"/>
                  </a:cubicBezTo>
                  <a:cubicBezTo>
                    <a:pt x="34" y="47"/>
                    <a:pt x="34" y="47"/>
                    <a:pt x="34" y="47"/>
                  </a:cubicBezTo>
                  <a:cubicBezTo>
                    <a:pt x="33" y="47"/>
                    <a:pt x="33" y="48"/>
                    <a:pt x="33" y="48"/>
                  </a:cubicBezTo>
                  <a:cubicBezTo>
                    <a:pt x="32" y="49"/>
                    <a:pt x="32" y="50"/>
                    <a:pt x="32" y="51"/>
                  </a:cubicBezTo>
                  <a:cubicBezTo>
                    <a:pt x="31" y="53"/>
                    <a:pt x="31" y="54"/>
                    <a:pt x="31" y="56"/>
                  </a:cubicBezTo>
                  <a:cubicBezTo>
                    <a:pt x="31" y="56"/>
                    <a:pt x="31" y="57"/>
                    <a:pt x="30" y="57"/>
                  </a:cubicBezTo>
                  <a:cubicBezTo>
                    <a:pt x="30" y="57"/>
                    <a:pt x="30" y="58"/>
                    <a:pt x="30" y="57"/>
                  </a:cubicBezTo>
                  <a:cubicBezTo>
                    <a:pt x="30" y="59"/>
                    <a:pt x="29" y="59"/>
                    <a:pt x="29" y="60"/>
                  </a:cubicBezTo>
                  <a:cubicBezTo>
                    <a:pt x="29" y="60"/>
                    <a:pt x="29" y="61"/>
                    <a:pt x="29" y="61"/>
                  </a:cubicBezTo>
                  <a:cubicBezTo>
                    <a:pt x="29" y="63"/>
                    <a:pt x="29" y="65"/>
                    <a:pt x="28" y="67"/>
                  </a:cubicBezTo>
                  <a:cubicBezTo>
                    <a:pt x="28" y="67"/>
                    <a:pt x="28" y="67"/>
                    <a:pt x="28" y="67"/>
                  </a:cubicBezTo>
                  <a:cubicBezTo>
                    <a:pt x="28" y="67"/>
                    <a:pt x="28" y="67"/>
                    <a:pt x="28" y="67"/>
                  </a:cubicBezTo>
                  <a:cubicBezTo>
                    <a:pt x="28" y="68"/>
                    <a:pt x="27" y="69"/>
                    <a:pt x="27" y="69"/>
                  </a:cubicBezTo>
                  <a:cubicBezTo>
                    <a:pt x="27" y="69"/>
                    <a:pt x="27" y="70"/>
                    <a:pt x="27" y="70"/>
                  </a:cubicBezTo>
                  <a:cubicBezTo>
                    <a:pt x="27" y="72"/>
                    <a:pt x="27" y="74"/>
                    <a:pt x="26" y="77"/>
                  </a:cubicBezTo>
                  <a:cubicBezTo>
                    <a:pt x="26" y="78"/>
                    <a:pt x="25" y="79"/>
                    <a:pt x="25" y="79"/>
                  </a:cubicBezTo>
                  <a:cubicBezTo>
                    <a:pt x="24" y="82"/>
                    <a:pt x="24" y="84"/>
                    <a:pt x="23" y="86"/>
                  </a:cubicBezTo>
                  <a:cubicBezTo>
                    <a:pt x="23" y="87"/>
                    <a:pt x="23" y="88"/>
                    <a:pt x="23" y="89"/>
                  </a:cubicBezTo>
                  <a:cubicBezTo>
                    <a:pt x="23" y="90"/>
                    <a:pt x="22" y="91"/>
                    <a:pt x="22" y="92"/>
                  </a:cubicBezTo>
                  <a:cubicBezTo>
                    <a:pt x="22" y="92"/>
                    <a:pt x="22" y="92"/>
                    <a:pt x="22" y="92"/>
                  </a:cubicBezTo>
                  <a:cubicBezTo>
                    <a:pt x="22" y="93"/>
                    <a:pt x="23" y="94"/>
                    <a:pt x="23" y="94"/>
                  </a:cubicBezTo>
                  <a:cubicBezTo>
                    <a:pt x="22" y="95"/>
                    <a:pt x="21" y="96"/>
                    <a:pt x="21" y="96"/>
                  </a:cubicBezTo>
                  <a:cubicBezTo>
                    <a:pt x="21" y="97"/>
                    <a:pt x="21" y="97"/>
                    <a:pt x="21" y="98"/>
                  </a:cubicBezTo>
                  <a:cubicBezTo>
                    <a:pt x="20" y="98"/>
                    <a:pt x="19" y="99"/>
                    <a:pt x="18" y="99"/>
                  </a:cubicBezTo>
                  <a:cubicBezTo>
                    <a:pt x="18" y="99"/>
                    <a:pt x="17" y="99"/>
                    <a:pt x="16" y="99"/>
                  </a:cubicBezTo>
                  <a:cubicBezTo>
                    <a:pt x="15" y="98"/>
                    <a:pt x="14" y="99"/>
                    <a:pt x="13" y="98"/>
                  </a:cubicBezTo>
                  <a:cubicBezTo>
                    <a:pt x="13" y="98"/>
                    <a:pt x="13" y="98"/>
                    <a:pt x="13" y="98"/>
                  </a:cubicBezTo>
                  <a:cubicBezTo>
                    <a:pt x="13" y="98"/>
                    <a:pt x="13" y="97"/>
                    <a:pt x="13" y="97"/>
                  </a:cubicBezTo>
                  <a:cubicBezTo>
                    <a:pt x="13" y="96"/>
                    <a:pt x="14" y="95"/>
                    <a:pt x="15" y="94"/>
                  </a:cubicBezTo>
                  <a:cubicBezTo>
                    <a:pt x="15" y="93"/>
                    <a:pt x="15" y="92"/>
                    <a:pt x="15" y="91"/>
                  </a:cubicBezTo>
                  <a:cubicBezTo>
                    <a:pt x="15" y="90"/>
                    <a:pt x="16" y="90"/>
                    <a:pt x="16" y="89"/>
                  </a:cubicBezTo>
                  <a:cubicBezTo>
                    <a:pt x="16" y="87"/>
                    <a:pt x="17" y="85"/>
                    <a:pt x="17" y="83"/>
                  </a:cubicBezTo>
                  <a:cubicBezTo>
                    <a:pt x="17" y="83"/>
                    <a:pt x="17" y="81"/>
                    <a:pt x="18" y="81"/>
                  </a:cubicBezTo>
                  <a:cubicBezTo>
                    <a:pt x="17" y="80"/>
                    <a:pt x="18" y="78"/>
                    <a:pt x="18" y="77"/>
                  </a:cubicBezTo>
                  <a:cubicBezTo>
                    <a:pt x="19" y="77"/>
                    <a:pt x="19" y="76"/>
                    <a:pt x="19" y="76"/>
                  </a:cubicBezTo>
                  <a:cubicBezTo>
                    <a:pt x="20" y="74"/>
                    <a:pt x="20" y="71"/>
                    <a:pt x="21" y="69"/>
                  </a:cubicBezTo>
                  <a:cubicBezTo>
                    <a:pt x="21" y="69"/>
                    <a:pt x="21" y="68"/>
                    <a:pt x="21" y="68"/>
                  </a:cubicBezTo>
                  <a:cubicBezTo>
                    <a:pt x="21" y="67"/>
                    <a:pt x="21" y="67"/>
                    <a:pt x="21" y="66"/>
                  </a:cubicBezTo>
                  <a:cubicBezTo>
                    <a:pt x="22" y="65"/>
                    <a:pt x="22" y="65"/>
                    <a:pt x="23" y="64"/>
                  </a:cubicBezTo>
                  <a:cubicBezTo>
                    <a:pt x="23" y="64"/>
                    <a:pt x="23" y="63"/>
                    <a:pt x="23" y="63"/>
                  </a:cubicBezTo>
                  <a:cubicBezTo>
                    <a:pt x="23" y="62"/>
                    <a:pt x="23" y="62"/>
                    <a:pt x="23" y="61"/>
                  </a:cubicBezTo>
                  <a:cubicBezTo>
                    <a:pt x="23" y="61"/>
                    <a:pt x="23" y="60"/>
                    <a:pt x="23" y="60"/>
                  </a:cubicBezTo>
                  <a:cubicBezTo>
                    <a:pt x="24" y="60"/>
                    <a:pt x="24" y="59"/>
                    <a:pt x="24" y="58"/>
                  </a:cubicBezTo>
                  <a:cubicBezTo>
                    <a:pt x="24" y="58"/>
                    <a:pt x="24" y="58"/>
                    <a:pt x="24" y="57"/>
                  </a:cubicBezTo>
                  <a:cubicBezTo>
                    <a:pt x="24" y="56"/>
                    <a:pt x="24" y="57"/>
                    <a:pt x="23" y="57"/>
                  </a:cubicBezTo>
                  <a:cubicBezTo>
                    <a:pt x="22" y="57"/>
                    <a:pt x="21" y="59"/>
                    <a:pt x="20" y="59"/>
                  </a:cubicBezTo>
                  <a:cubicBezTo>
                    <a:pt x="20" y="59"/>
                    <a:pt x="20" y="60"/>
                    <a:pt x="20" y="60"/>
                  </a:cubicBezTo>
                  <a:cubicBezTo>
                    <a:pt x="20" y="61"/>
                    <a:pt x="19" y="61"/>
                    <a:pt x="19" y="61"/>
                  </a:cubicBezTo>
                  <a:cubicBezTo>
                    <a:pt x="19" y="62"/>
                    <a:pt x="19" y="62"/>
                    <a:pt x="19" y="63"/>
                  </a:cubicBezTo>
                  <a:cubicBezTo>
                    <a:pt x="19" y="63"/>
                    <a:pt x="18" y="64"/>
                    <a:pt x="18" y="64"/>
                  </a:cubicBezTo>
                  <a:cubicBezTo>
                    <a:pt x="18" y="65"/>
                    <a:pt x="17" y="65"/>
                    <a:pt x="17" y="66"/>
                  </a:cubicBezTo>
                  <a:cubicBezTo>
                    <a:pt x="17" y="66"/>
                    <a:pt x="17" y="68"/>
                    <a:pt x="17" y="68"/>
                  </a:cubicBezTo>
                  <a:cubicBezTo>
                    <a:pt x="16" y="69"/>
                    <a:pt x="16" y="70"/>
                    <a:pt x="15" y="71"/>
                  </a:cubicBezTo>
                  <a:cubicBezTo>
                    <a:pt x="15" y="72"/>
                    <a:pt x="15" y="74"/>
                    <a:pt x="15" y="75"/>
                  </a:cubicBezTo>
                  <a:cubicBezTo>
                    <a:pt x="14" y="76"/>
                    <a:pt x="15" y="76"/>
                    <a:pt x="14" y="76"/>
                  </a:cubicBezTo>
                  <a:cubicBezTo>
                    <a:pt x="14" y="76"/>
                    <a:pt x="14" y="76"/>
                    <a:pt x="13" y="77"/>
                  </a:cubicBezTo>
                  <a:cubicBezTo>
                    <a:pt x="13" y="77"/>
                    <a:pt x="12" y="78"/>
                    <a:pt x="11" y="78"/>
                  </a:cubicBezTo>
                  <a:cubicBezTo>
                    <a:pt x="10" y="79"/>
                    <a:pt x="9" y="80"/>
                    <a:pt x="8" y="80"/>
                  </a:cubicBezTo>
                  <a:cubicBezTo>
                    <a:pt x="7" y="80"/>
                    <a:pt x="5" y="80"/>
                    <a:pt x="5" y="80"/>
                  </a:cubicBezTo>
                  <a:cubicBezTo>
                    <a:pt x="4" y="79"/>
                    <a:pt x="3" y="78"/>
                    <a:pt x="3" y="77"/>
                  </a:cubicBezTo>
                  <a:cubicBezTo>
                    <a:pt x="2" y="76"/>
                    <a:pt x="1" y="75"/>
                    <a:pt x="1" y="74"/>
                  </a:cubicBezTo>
                  <a:cubicBezTo>
                    <a:pt x="0" y="73"/>
                    <a:pt x="0" y="72"/>
                    <a:pt x="0" y="72"/>
                  </a:cubicBezTo>
                  <a:cubicBezTo>
                    <a:pt x="0" y="71"/>
                    <a:pt x="0" y="70"/>
                    <a:pt x="0" y="70"/>
                  </a:cubicBezTo>
                  <a:cubicBezTo>
                    <a:pt x="0" y="69"/>
                    <a:pt x="0" y="69"/>
                    <a:pt x="0" y="69"/>
                  </a:cubicBezTo>
                  <a:cubicBezTo>
                    <a:pt x="0" y="69"/>
                    <a:pt x="0" y="68"/>
                    <a:pt x="0" y="68"/>
                  </a:cubicBezTo>
                  <a:cubicBezTo>
                    <a:pt x="0" y="68"/>
                    <a:pt x="0" y="68"/>
                    <a:pt x="0" y="68"/>
                  </a:cubicBezTo>
                  <a:cubicBezTo>
                    <a:pt x="1" y="67"/>
                    <a:pt x="3" y="65"/>
                    <a:pt x="4" y="65"/>
                  </a:cubicBezTo>
                  <a:cubicBezTo>
                    <a:pt x="4" y="65"/>
                    <a:pt x="5" y="65"/>
                    <a:pt x="5" y="65"/>
                  </a:cubicBezTo>
                  <a:cubicBezTo>
                    <a:pt x="6" y="65"/>
                    <a:pt x="6" y="64"/>
                    <a:pt x="6" y="64"/>
                  </a:cubicBezTo>
                  <a:cubicBezTo>
                    <a:pt x="8" y="64"/>
                    <a:pt x="9" y="64"/>
                    <a:pt x="10" y="63"/>
                  </a:cubicBezTo>
                  <a:cubicBezTo>
                    <a:pt x="11" y="62"/>
                    <a:pt x="11" y="62"/>
                    <a:pt x="12" y="62"/>
                  </a:cubicBezTo>
                  <a:cubicBezTo>
                    <a:pt x="12" y="61"/>
                    <a:pt x="13" y="61"/>
                    <a:pt x="14" y="61"/>
                  </a:cubicBezTo>
                  <a:cubicBezTo>
                    <a:pt x="14" y="60"/>
                    <a:pt x="15" y="60"/>
                    <a:pt x="15" y="60"/>
                  </a:cubicBezTo>
                  <a:cubicBezTo>
                    <a:pt x="16" y="59"/>
                    <a:pt x="17" y="59"/>
                    <a:pt x="17" y="58"/>
                  </a:cubicBezTo>
                  <a:cubicBezTo>
                    <a:pt x="19" y="57"/>
                    <a:pt x="20" y="56"/>
                    <a:pt x="21" y="56"/>
                  </a:cubicBezTo>
                  <a:cubicBezTo>
                    <a:pt x="21" y="56"/>
                    <a:pt x="21" y="56"/>
                    <a:pt x="21" y="56"/>
                  </a:cubicBezTo>
                  <a:cubicBezTo>
                    <a:pt x="22" y="56"/>
                    <a:pt x="22" y="56"/>
                    <a:pt x="22" y="56"/>
                  </a:cubicBezTo>
                  <a:cubicBezTo>
                    <a:pt x="22" y="55"/>
                    <a:pt x="23" y="55"/>
                    <a:pt x="23" y="54"/>
                  </a:cubicBezTo>
                  <a:cubicBezTo>
                    <a:pt x="24" y="54"/>
                    <a:pt x="25" y="53"/>
                    <a:pt x="25" y="52"/>
                  </a:cubicBezTo>
                  <a:cubicBezTo>
                    <a:pt x="26" y="52"/>
                    <a:pt x="26" y="51"/>
                    <a:pt x="27" y="51"/>
                  </a:cubicBezTo>
                  <a:cubicBezTo>
                    <a:pt x="27" y="50"/>
                    <a:pt x="27" y="50"/>
                    <a:pt x="27" y="50"/>
                  </a:cubicBezTo>
                  <a:cubicBezTo>
                    <a:pt x="27" y="49"/>
                    <a:pt x="27" y="49"/>
                    <a:pt x="28" y="48"/>
                  </a:cubicBezTo>
                  <a:cubicBezTo>
                    <a:pt x="28" y="47"/>
                    <a:pt x="28" y="46"/>
                    <a:pt x="28" y="45"/>
                  </a:cubicBezTo>
                  <a:cubicBezTo>
                    <a:pt x="28" y="45"/>
                    <a:pt x="29" y="44"/>
                    <a:pt x="29" y="44"/>
                  </a:cubicBezTo>
                  <a:cubicBezTo>
                    <a:pt x="29" y="43"/>
                    <a:pt x="30" y="40"/>
                    <a:pt x="30" y="40"/>
                  </a:cubicBezTo>
                  <a:cubicBezTo>
                    <a:pt x="30" y="40"/>
                    <a:pt x="29" y="40"/>
                    <a:pt x="29" y="40"/>
                  </a:cubicBezTo>
                  <a:cubicBezTo>
                    <a:pt x="28" y="40"/>
                    <a:pt x="27" y="41"/>
                    <a:pt x="25" y="41"/>
                  </a:cubicBezTo>
                  <a:cubicBezTo>
                    <a:pt x="25" y="41"/>
                    <a:pt x="24" y="40"/>
                    <a:pt x="24" y="41"/>
                  </a:cubicBezTo>
                  <a:cubicBezTo>
                    <a:pt x="24" y="41"/>
                    <a:pt x="22" y="42"/>
                    <a:pt x="21" y="42"/>
                  </a:cubicBezTo>
                  <a:cubicBezTo>
                    <a:pt x="20" y="42"/>
                    <a:pt x="20" y="41"/>
                    <a:pt x="19" y="41"/>
                  </a:cubicBezTo>
                  <a:cubicBezTo>
                    <a:pt x="19" y="40"/>
                    <a:pt x="18" y="39"/>
                    <a:pt x="19" y="38"/>
                  </a:cubicBezTo>
                  <a:cubicBezTo>
                    <a:pt x="19" y="37"/>
                    <a:pt x="19" y="37"/>
                    <a:pt x="19" y="37"/>
                  </a:cubicBezTo>
                  <a:cubicBezTo>
                    <a:pt x="20" y="37"/>
                    <a:pt x="20" y="37"/>
                    <a:pt x="20" y="37"/>
                  </a:cubicBezTo>
                  <a:cubicBezTo>
                    <a:pt x="20" y="36"/>
                    <a:pt x="21" y="36"/>
                    <a:pt x="21" y="36"/>
                  </a:cubicBezTo>
                  <a:cubicBezTo>
                    <a:pt x="22" y="36"/>
                    <a:pt x="23" y="35"/>
                    <a:pt x="24" y="35"/>
                  </a:cubicBezTo>
                  <a:cubicBezTo>
                    <a:pt x="24" y="35"/>
                    <a:pt x="25" y="34"/>
                    <a:pt x="25" y="34"/>
                  </a:cubicBezTo>
                  <a:cubicBezTo>
                    <a:pt x="26" y="34"/>
                    <a:pt x="27" y="34"/>
                    <a:pt x="27" y="33"/>
                  </a:cubicBezTo>
                  <a:cubicBezTo>
                    <a:pt x="28" y="33"/>
                    <a:pt x="29" y="32"/>
                    <a:pt x="29" y="32"/>
                  </a:cubicBezTo>
                  <a:cubicBezTo>
                    <a:pt x="30" y="32"/>
                    <a:pt x="31" y="32"/>
                    <a:pt x="31" y="31"/>
                  </a:cubicBezTo>
                  <a:cubicBezTo>
                    <a:pt x="32" y="31"/>
                    <a:pt x="32" y="31"/>
                    <a:pt x="33" y="31"/>
                  </a:cubicBezTo>
                  <a:cubicBezTo>
                    <a:pt x="33" y="31"/>
                    <a:pt x="34" y="30"/>
                    <a:pt x="35" y="30"/>
                  </a:cubicBezTo>
                  <a:cubicBezTo>
                    <a:pt x="36" y="28"/>
                    <a:pt x="36" y="26"/>
                    <a:pt x="38" y="26"/>
                  </a:cubicBezTo>
                  <a:cubicBezTo>
                    <a:pt x="40" y="26"/>
                    <a:pt x="40" y="28"/>
                    <a:pt x="41" y="28"/>
                  </a:cubicBezTo>
                  <a:cubicBezTo>
                    <a:pt x="41" y="28"/>
                    <a:pt x="42" y="28"/>
                    <a:pt x="43" y="28"/>
                  </a:cubicBezTo>
                  <a:cubicBezTo>
                    <a:pt x="43" y="28"/>
                    <a:pt x="43" y="28"/>
                    <a:pt x="43" y="28"/>
                  </a:cubicBezTo>
                  <a:cubicBezTo>
                    <a:pt x="44" y="26"/>
                    <a:pt x="45" y="25"/>
                    <a:pt x="47" y="25"/>
                  </a:cubicBezTo>
                  <a:close/>
                  <a:moveTo>
                    <a:pt x="87" y="9"/>
                  </a:moveTo>
                  <a:cubicBezTo>
                    <a:pt x="88" y="9"/>
                    <a:pt x="90" y="10"/>
                    <a:pt x="90" y="11"/>
                  </a:cubicBezTo>
                  <a:cubicBezTo>
                    <a:pt x="90" y="12"/>
                    <a:pt x="90" y="12"/>
                    <a:pt x="90" y="12"/>
                  </a:cubicBezTo>
                  <a:cubicBezTo>
                    <a:pt x="90" y="13"/>
                    <a:pt x="90" y="13"/>
                    <a:pt x="91" y="13"/>
                  </a:cubicBezTo>
                  <a:cubicBezTo>
                    <a:pt x="91" y="15"/>
                    <a:pt x="90" y="17"/>
                    <a:pt x="90" y="18"/>
                  </a:cubicBezTo>
                  <a:cubicBezTo>
                    <a:pt x="90" y="18"/>
                    <a:pt x="89" y="19"/>
                    <a:pt x="89" y="19"/>
                  </a:cubicBezTo>
                  <a:cubicBezTo>
                    <a:pt x="89" y="20"/>
                    <a:pt x="88" y="21"/>
                    <a:pt x="88" y="22"/>
                  </a:cubicBezTo>
                  <a:cubicBezTo>
                    <a:pt x="88" y="22"/>
                    <a:pt x="87" y="23"/>
                    <a:pt x="87" y="23"/>
                  </a:cubicBezTo>
                  <a:cubicBezTo>
                    <a:pt x="87" y="25"/>
                    <a:pt x="87" y="26"/>
                    <a:pt x="86" y="27"/>
                  </a:cubicBezTo>
                  <a:cubicBezTo>
                    <a:pt x="86" y="28"/>
                    <a:pt x="86" y="28"/>
                    <a:pt x="86" y="28"/>
                  </a:cubicBezTo>
                  <a:cubicBezTo>
                    <a:pt x="85" y="29"/>
                    <a:pt x="85" y="29"/>
                    <a:pt x="85" y="30"/>
                  </a:cubicBezTo>
                  <a:cubicBezTo>
                    <a:pt x="85" y="31"/>
                    <a:pt x="85" y="31"/>
                    <a:pt x="85" y="32"/>
                  </a:cubicBezTo>
                  <a:cubicBezTo>
                    <a:pt x="84" y="33"/>
                    <a:pt x="84" y="35"/>
                    <a:pt x="84" y="36"/>
                  </a:cubicBezTo>
                  <a:cubicBezTo>
                    <a:pt x="83" y="38"/>
                    <a:pt x="83" y="39"/>
                    <a:pt x="83" y="41"/>
                  </a:cubicBezTo>
                  <a:cubicBezTo>
                    <a:pt x="83" y="41"/>
                    <a:pt x="82" y="41"/>
                    <a:pt x="82" y="42"/>
                  </a:cubicBezTo>
                  <a:cubicBezTo>
                    <a:pt x="81" y="43"/>
                    <a:pt x="81" y="45"/>
                    <a:pt x="83" y="45"/>
                  </a:cubicBezTo>
                  <a:cubicBezTo>
                    <a:pt x="84" y="44"/>
                    <a:pt x="85" y="44"/>
                    <a:pt x="86" y="43"/>
                  </a:cubicBezTo>
                  <a:cubicBezTo>
                    <a:pt x="86" y="43"/>
                    <a:pt x="86" y="43"/>
                    <a:pt x="86" y="43"/>
                  </a:cubicBezTo>
                  <a:cubicBezTo>
                    <a:pt x="87" y="42"/>
                    <a:pt x="91" y="40"/>
                    <a:pt x="91" y="39"/>
                  </a:cubicBezTo>
                  <a:cubicBezTo>
                    <a:pt x="91" y="38"/>
                    <a:pt x="91" y="38"/>
                    <a:pt x="91" y="38"/>
                  </a:cubicBezTo>
                  <a:cubicBezTo>
                    <a:pt x="93" y="37"/>
                    <a:pt x="93" y="36"/>
                    <a:pt x="93" y="35"/>
                  </a:cubicBezTo>
                  <a:cubicBezTo>
                    <a:pt x="93" y="34"/>
                    <a:pt x="94" y="34"/>
                    <a:pt x="94" y="33"/>
                  </a:cubicBezTo>
                  <a:cubicBezTo>
                    <a:pt x="94" y="32"/>
                    <a:pt x="94" y="32"/>
                    <a:pt x="94" y="31"/>
                  </a:cubicBezTo>
                  <a:cubicBezTo>
                    <a:pt x="94" y="31"/>
                    <a:pt x="94" y="30"/>
                    <a:pt x="94" y="30"/>
                  </a:cubicBezTo>
                  <a:cubicBezTo>
                    <a:pt x="94" y="29"/>
                    <a:pt x="94" y="28"/>
                    <a:pt x="94" y="27"/>
                  </a:cubicBezTo>
                  <a:cubicBezTo>
                    <a:pt x="94" y="26"/>
                    <a:pt x="94" y="25"/>
                    <a:pt x="94" y="24"/>
                  </a:cubicBezTo>
                  <a:cubicBezTo>
                    <a:pt x="94" y="24"/>
                    <a:pt x="93" y="24"/>
                    <a:pt x="93" y="23"/>
                  </a:cubicBezTo>
                  <a:cubicBezTo>
                    <a:pt x="94" y="23"/>
                    <a:pt x="95" y="23"/>
                    <a:pt x="96" y="23"/>
                  </a:cubicBezTo>
                  <a:cubicBezTo>
                    <a:pt x="96" y="23"/>
                    <a:pt x="97" y="24"/>
                    <a:pt x="98" y="24"/>
                  </a:cubicBezTo>
                  <a:cubicBezTo>
                    <a:pt x="98" y="24"/>
                    <a:pt x="99" y="25"/>
                    <a:pt x="99" y="26"/>
                  </a:cubicBezTo>
                  <a:cubicBezTo>
                    <a:pt x="99" y="26"/>
                    <a:pt x="99" y="27"/>
                    <a:pt x="99" y="27"/>
                  </a:cubicBezTo>
                  <a:cubicBezTo>
                    <a:pt x="100" y="28"/>
                    <a:pt x="101" y="29"/>
                    <a:pt x="101" y="29"/>
                  </a:cubicBezTo>
                  <a:cubicBezTo>
                    <a:pt x="101" y="30"/>
                    <a:pt x="100" y="31"/>
                    <a:pt x="100" y="32"/>
                  </a:cubicBezTo>
                  <a:cubicBezTo>
                    <a:pt x="100" y="34"/>
                    <a:pt x="99" y="35"/>
                    <a:pt x="99" y="37"/>
                  </a:cubicBezTo>
                  <a:cubicBezTo>
                    <a:pt x="99" y="38"/>
                    <a:pt x="99" y="39"/>
                    <a:pt x="99" y="39"/>
                  </a:cubicBezTo>
                  <a:cubicBezTo>
                    <a:pt x="99" y="40"/>
                    <a:pt x="98" y="40"/>
                    <a:pt x="97" y="41"/>
                  </a:cubicBezTo>
                  <a:cubicBezTo>
                    <a:pt x="97" y="41"/>
                    <a:pt x="97" y="42"/>
                    <a:pt x="97" y="43"/>
                  </a:cubicBezTo>
                  <a:cubicBezTo>
                    <a:pt x="97" y="43"/>
                    <a:pt x="97" y="43"/>
                    <a:pt x="97" y="43"/>
                  </a:cubicBezTo>
                  <a:cubicBezTo>
                    <a:pt x="97" y="43"/>
                    <a:pt x="96" y="43"/>
                    <a:pt x="96" y="43"/>
                  </a:cubicBezTo>
                  <a:cubicBezTo>
                    <a:pt x="96" y="44"/>
                    <a:pt x="96" y="44"/>
                    <a:pt x="95" y="44"/>
                  </a:cubicBezTo>
                  <a:cubicBezTo>
                    <a:pt x="95" y="44"/>
                    <a:pt x="95" y="45"/>
                    <a:pt x="94" y="45"/>
                  </a:cubicBezTo>
                  <a:cubicBezTo>
                    <a:pt x="94" y="45"/>
                    <a:pt x="94" y="45"/>
                    <a:pt x="93" y="45"/>
                  </a:cubicBezTo>
                  <a:cubicBezTo>
                    <a:pt x="93" y="46"/>
                    <a:pt x="93" y="46"/>
                    <a:pt x="92" y="47"/>
                  </a:cubicBezTo>
                  <a:cubicBezTo>
                    <a:pt x="92" y="47"/>
                    <a:pt x="91" y="47"/>
                    <a:pt x="90" y="48"/>
                  </a:cubicBezTo>
                  <a:cubicBezTo>
                    <a:pt x="90" y="48"/>
                    <a:pt x="89" y="48"/>
                    <a:pt x="89" y="49"/>
                  </a:cubicBezTo>
                  <a:cubicBezTo>
                    <a:pt x="89" y="49"/>
                    <a:pt x="89" y="49"/>
                    <a:pt x="88" y="49"/>
                  </a:cubicBezTo>
                  <a:cubicBezTo>
                    <a:pt x="88" y="49"/>
                    <a:pt x="88" y="49"/>
                    <a:pt x="87" y="49"/>
                  </a:cubicBezTo>
                  <a:cubicBezTo>
                    <a:pt x="87" y="49"/>
                    <a:pt x="87" y="50"/>
                    <a:pt x="86" y="50"/>
                  </a:cubicBezTo>
                  <a:cubicBezTo>
                    <a:pt x="85" y="50"/>
                    <a:pt x="84" y="51"/>
                    <a:pt x="83" y="52"/>
                  </a:cubicBezTo>
                  <a:cubicBezTo>
                    <a:pt x="83" y="52"/>
                    <a:pt x="82" y="52"/>
                    <a:pt x="82" y="53"/>
                  </a:cubicBezTo>
                  <a:cubicBezTo>
                    <a:pt x="81" y="53"/>
                    <a:pt x="81" y="53"/>
                    <a:pt x="81" y="54"/>
                  </a:cubicBezTo>
                  <a:cubicBezTo>
                    <a:pt x="80" y="54"/>
                    <a:pt x="80" y="54"/>
                    <a:pt x="80" y="54"/>
                  </a:cubicBezTo>
                  <a:cubicBezTo>
                    <a:pt x="80" y="55"/>
                    <a:pt x="79" y="56"/>
                    <a:pt x="79" y="56"/>
                  </a:cubicBezTo>
                  <a:cubicBezTo>
                    <a:pt x="78" y="58"/>
                    <a:pt x="78" y="61"/>
                    <a:pt x="78" y="63"/>
                  </a:cubicBezTo>
                  <a:cubicBezTo>
                    <a:pt x="77" y="64"/>
                    <a:pt x="76" y="64"/>
                    <a:pt x="76" y="65"/>
                  </a:cubicBezTo>
                  <a:cubicBezTo>
                    <a:pt x="76" y="66"/>
                    <a:pt x="77" y="67"/>
                    <a:pt x="77" y="67"/>
                  </a:cubicBezTo>
                  <a:cubicBezTo>
                    <a:pt x="77" y="68"/>
                    <a:pt x="76" y="69"/>
                    <a:pt x="76" y="70"/>
                  </a:cubicBezTo>
                  <a:cubicBezTo>
                    <a:pt x="77" y="70"/>
                    <a:pt x="77" y="70"/>
                    <a:pt x="77" y="71"/>
                  </a:cubicBezTo>
                  <a:cubicBezTo>
                    <a:pt x="77" y="71"/>
                    <a:pt x="77" y="72"/>
                    <a:pt x="77" y="72"/>
                  </a:cubicBezTo>
                  <a:cubicBezTo>
                    <a:pt x="77" y="73"/>
                    <a:pt x="77" y="73"/>
                    <a:pt x="77" y="73"/>
                  </a:cubicBezTo>
                  <a:cubicBezTo>
                    <a:pt x="78" y="74"/>
                    <a:pt x="77" y="76"/>
                    <a:pt x="77" y="76"/>
                  </a:cubicBezTo>
                  <a:cubicBezTo>
                    <a:pt x="77" y="77"/>
                    <a:pt x="77" y="77"/>
                    <a:pt x="77" y="78"/>
                  </a:cubicBezTo>
                  <a:cubicBezTo>
                    <a:pt x="77" y="79"/>
                    <a:pt x="75" y="79"/>
                    <a:pt x="74" y="80"/>
                  </a:cubicBezTo>
                  <a:cubicBezTo>
                    <a:pt x="73" y="81"/>
                    <a:pt x="73" y="82"/>
                    <a:pt x="74" y="83"/>
                  </a:cubicBezTo>
                  <a:cubicBezTo>
                    <a:pt x="74" y="83"/>
                    <a:pt x="74" y="83"/>
                    <a:pt x="74" y="84"/>
                  </a:cubicBezTo>
                  <a:cubicBezTo>
                    <a:pt x="73" y="84"/>
                    <a:pt x="73" y="85"/>
                    <a:pt x="73" y="85"/>
                  </a:cubicBezTo>
                  <a:cubicBezTo>
                    <a:pt x="73" y="87"/>
                    <a:pt x="75" y="86"/>
                    <a:pt x="75" y="87"/>
                  </a:cubicBezTo>
                  <a:cubicBezTo>
                    <a:pt x="75" y="88"/>
                    <a:pt x="75" y="88"/>
                    <a:pt x="75" y="89"/>
                  </a:cubicBezTo>
                  <a:cubicBezTo>
                    <a:pt x="75" y="89"/>
                    <a:pt x="74" y="90"/>
                    <a:pt x="74" y="90"/>
                  </a:cubicBezTo>
                  <a:cubicBezTo>
                    <a:pt x="74" y="91"/>
                    <a:pt x="73" y="91"/>
                    <a:pt x="72" y="91"/>
                  </a:cubicBezTo>
                  <a:cubicBezTo>
                    <a:pt x="72" y="91"/>
                    <a:pt x="72" y="91"/>
                    <a:pt x="72" y="91"/>
                  </a:cubicBezTo>
                  <a:cubicBezTo>
                    <a:pt x="72" y="92"/>
                    <a:pt x="72" y="92"/>
                    <a:pt x="72" y="93"/>
                  </a:cubicBezTo>
                  <a:cubicBezTo>
                    <a:pt x="72" y="94"/>
                    <a:pt x="72" y="94"/>
                    <a:pt x="73" y="94"/>
                  </a:cubicBezTo>
                  <a:cubicBezTo>
                    <a:pt x="73" y="93"/>
                    <a:pt x="74" y="91"/>
                    <a:pt x="75" y="92"/>
                  </a:cubicBezTo>
                  <a:cubicBezTo>
                    <a:pt x="75" y="93"/>
                    <a:pt x="75" y="93"/>
                    <a:pt x="75" y="93"/>
                  </a:cubicBezTo>
                  <a:cubicBezTo>
                    <a:pt x="75" y="93"/>
                    <a:pt x="75" y="94"/>
                    <a:pt x="74" y="94"/>
                  </a:cubicBezTo>
                  <a:cubicBezTo>
                    <a:pt x="74" y="96"/>
                    <a:pt x="74" y="97"/>
                    <a:pt x="74" y="98"/>
                  </a:cubicBezTo>
                  <a:cubicBezTo>
                    <a:pt x="73" y="99"/>
                    <a:pt x="73" y="99"/>
                    <a:pt x="73" y="100"/>
                  </a:cubicBezTo>
                  <a:cubicBezTo>
                    <a:pt x="72" y="100"/>
                    <a:pt x="72" y="101"/>
                    <a:pt x="72" y="101"/>
                  </a:cubicBezTo>
                  <a:cubicBezTo>
                    <a:pt x="73" y="102"/>
                    <a:pt x="73" y="102"/>
                    <a:pt x="73" y="102"/>
                  </a:cubicBezTo>
                  <a:cubicBezTo>
                    <a:pt x="73" y="103"/>
                    <a:pt x="72" y="104"/>
                    <a:pt x="72" y="105"/>
                  </a:cubicBezTo>
                  <a:cubicBezTo>
                    <a:pt x="72" y="105"/>
                    <a:pt x="73" y="106"/>
                    <a:pt x="73" y="107"/>
                  </a:cubicBezTo>
                  <a:cubicBezTo>
                    <a:pt x="73" y="107"/>
                    <a:pt x="73" y="108"/>
                    <a:pt x="72" y="109"/>
                  </a:cubicBezTo>
                  <a:cubicBezTo>
                    <a:pt x="72" y="110"/>
                    <a:pt x="72" y="110"/>
                    <a:pt x="72" y="111"/>
                  </a:cubicBezTo>
                  <a:cubicBezTo>
                    <a:pt x="72" y="112"/>
                    <a:pt x="72" y="113"/>
                    <a:pt x="72" y="113"/>
                  </a:cubicBezTo>
                  <a:cubicBezTo>
                    <a:pt x="72" y="114"/>
                    <a:pt x="72" y="114"/>
                    <a:pt x="72" y="115"/>
                  </a:cubicBezTo>
                  <a:cubicBezTo>
                    <a:pt x="72" y="115"/>
                    <a:pt x="72" y="115"/>
                    <a:pt x="71" y="116"/>
                  </a:cubicBezTo>
                  <a:cubicBezTo>
                    <a:pt x="71" y="116"/>
                    <a:pt x="71" y="117"/>
                    <a:pt x="70" y="117"/>
                  </a:cubicBezTo>
                  <a:cubicBezTo>
                    <a:pt x="70" y="118"/>
                    <a:pt x="69" y="118"/>
                    <a:pt x="68" y="118"/>
                  </a:cubicBezTo>
                  <a:cubicBezTo>
                    <a:pt x="68" y="118"/>
                    <a:pt x="67" y="119"/>
                    <a:pt x="67" y="119"/>
                  </a:cubicBezTo>
                  <a:cubicBezTo>
                    <a:pt x="66" y="119"/>
                    <a:pt x="65" y="120"/>
                    <a:pt x="64" y="120"/>
                  </a:cubicBezTo>
                  <a:cubicBezTo>
                    <a:pt x="64" y="120"/>
                    <a:pt x="63" y="120"/>
                    <a:pt x="62" y="120"/>
                  </a:cubicBezTo>
                  <a:cubicBezTo>
                    <a:pt x="61" y="120"/>
                    <a:pt x="59" y="119"/>
                    <a:pt x="59" y="119"/>
                  </a:cubicBezTo>
                  <a:cubicBezTo>
                    <a:pt x="58" y="118"/>
                    <a:pt x="59" y="117"/>
                    <a:pt x="59" y="117"/>
                  </a:cubicBezTo>
                  <a:cubicBezTo>
                    <a:pt x="59" y="117"/>
                    <a:pt x="59" y="117"/>
                    <a:pt x="59" y="117"/>
                  </a:cubicBezTo>
                  <a:cubicBezTo>
                    <a:pt x="59" y="117"/>
                    <a:pt x="59" y="117"/>
                    <a:pt x="59" y="116"/>
                  </a:cubicBezTo>
                  <a:cubicBezTo>
                    <a:pt x="59" y="116"/>
                    <a:pt x="59" y="115"/>
                    <a:pt x="59" y="114"/>
                  </a:cubicBezTo>
                  <a:cubicBezTo>
                    <a:pt x="60" y="114"/>
                    <a:pt x="60" y="113"/>
                    <a:pt x="60" y="113"/>
                  </a:cubicBezTo>
                  <a:cubicBezTo>
                    <a:pt x="60" y="112"/>
                    <a:pt x="60" y="111"/>
                    <a:pt x="60" y="110"/>
                  </a:cubicBezTo>
                  <a:cubicBezTo>
                    <a:pt x="60" y="108"/>
                    <a:pt x="61" y="105"/>
                    <a:pt x="61" y="102"/>
                  </a:cubicBezTo>
                  <a:cubicBezTo>
                    <a:pt x="62" y="102"/>
                    <a:pt x="61" y="101"/>
                    <a:pt x="61" y="101"/>
                  </a:cubicBezTo>
                  <a:cubicBezTo>
                    <a:pt x="61" y="100"/>
                    <a:pt x="61" y="99"/>
                    <a:pt x="62" y="98"/>
                  </a:cubicBezTo>
                  <a:cubicBezTo>
                    <a:pt x="62" y="98"/>
                    <a:pt x="62" y="97"/>
                    <a:pt x="62" y="97"/>
                  </a:cubicBezTo>
                  <a:cubicBezTo>
                    <a:pt x="62" y="96"/>
                    <a:pt x="63" y="96"/>
                    <a:pt x="63" y="95"/>
                  </a:cubicBezTo>
                  <a:cubicBezTo>
                    <a:pt x="63" y="95"/>
                    <a:pt x="63" y="94"/>
                    <a:pt x="63" y="94"/>
                  </a:cubicBezTo>
                  <a:cubicBezTo>
                    <a:pt x="63" y="94"/>
                    <a:pt x="63" y="93"/>
                    <a:pt x="63" y="93"/>
                  </a:cubicBezTo>
                  <a:cubicBezTo>
                    <a:pt x="63" y="92"/>
                    <a:pt x="63" y="92"/>
                    <a:pt x="63" y="91"/>
                  </a:cubicBezTo>
                  <a:cubicBezTo>
                    <a:pt x="63" y="90"/>
                    <a:pt x="63" y="90"/>
                    <a:pt x="64" y="89"/>
                  </a:cubicBezTo>
                  <a:cubicBezTo>
                    <a:pt x="64" y="89"/>
                    <a:pt x="64" y="88"/>
                    <a:pt x="64" y="88"/>
                  </a:cubicBezTo>
                  <a:cubicBezTo>
                    <a:pt x="64" y="87"/>
                    <a:pt x="64" y="87"/>
                    <a:pt x="65" y="86"/>
                  </a:cubicBezTo>
                  <a:cubicBezTo>
                    <a:pt x="65" y="86"/>
                    <a:pt x="65" y="85"/>
                    <a:pt x="65" y="84"/>
                  </a:cubicBezTo>
                  <a:cubicBezTo>
                    <a:pt x="65" y="84"/>
                    <a:pt x="65" y="84"/>
                    <a:pt x="65" y="83"/>
                  </a:cubicBezTo>
                  <a:cubicBezTo>
                    <a:pt x="66" y="82"/>
                    <a:pt x="65" y="81"/>
                    <a:pt x="66" y="80"/>
                  </a:cubicBezTo>
                  <a:cubicBezTo>
                    <a:pt x="66" y="79"/>
                    <a:pt x="66" y="79"/>
                    <a:pt x="67" y="78"/>
                  </a:cubicBezTo>
                  <a:cubicBezTo>
                    <a:pt x="67" y="77"/>
                    <a:pt x="67" y="76"/>
                    <a:pt x="67" y="75"/>
                  </a:cubicBezTo>
                  <a:cubicBezTo>
                    <a:pt x="67" y="74"/>
                    <a:pt x="68" y="74"/>
                    <a:pt x="68" y="73"/>
                  </a:cubicBezTo>
                  <a:cubicBezTo>
                    <a:pt x="68" y="72"/>
                    <a:pt x="68" y="72"/>
                    <a:pt x="67" y="71"/>
                  </a:cubicBezTo>
                  <a:cubicBezTo>
                    <a:pt x="68" y="70"/>
                    <a:pt x="68" y="68"/>
                    <a:pt x="68" y="67"/>
                  </a:cubicBezTo>
                  <a:cubicBezTo>
                    <a:pt x="69" y="66"/>
                    <a:pt x="69" y="66"/>
                    <a:pt x="69" y="65"/>
                  </a:cubicBezTo>
                  <a:cubicBezTo>
                    <a:pt x="70" y="65"/>
                    <a:pt x="69" y="64"/>
                    <a:pt x="69" y="64"/>
                  </a:cubicBezTo>
                  <a:cubicBezTo>
                    <a:pt x="69" y="63"/>
                    <a:pt x="70" y="62"/>
                    <a:pt x="69" y="60"/>
                  </a:cubicBezTo>
                  <a:cubicBezTo>
                    <a:pt x="68" y="59"/>
                    <a:pt x="64" y="63"/>
                    <a:pt x="63" y="63"/>
                  </a:cubicBezTo>
                  <a:cubicBezTo>
                    <a:pt x="62" y="64"/>
                    <a:pt x="62" y="64"/>
                    <a:pt x="61" y="64"/>
                  </a:cubicBezTo>
                  <a:cubicBezTo>
                    <a:pt x="61" y="65"/>
                    <a:pt x="60" y="65"/>
                    <a:pt x="60" y="66"/>
                  </a:cubicBezTo>
                  <a:cubicBezTo>
                    <a:pt x="60" y="66"/>
                    <a:pt x="59" y="66"/>
                    <a:pt x="59" y="66"/>
                  </a:cubicBezTo>
                  <a:cubicBezTo>
                    <a:pt x="59" y="66"/>
                    <a:pt x="58" y="66"/>
                    <a:pt x="58" y="66"/>
                  </a:cubicBezTo>
                  <a:cubicBezTo>
                    <a:pt x="57" y="66"/>
                    <a:pt x="57" y="67"/>
                    <a:pt x="57" y="68"/>
                  </a:cubicBezTo>
                  <a:cubicBezTo>
                    <a:pt x="56" y="68"/>
                    <a:pt x="55" y="68"/>
                    <a:pt x="54" y="68"/>
                  </a:cubicBezTo>
                  <a:cubicBezTo>
                    <a:pt x="53" y="69"/>
                    <a:pt x="50" y="71"/>
                    <a:pt x="48" y="69"/>
                  </a:cubicBezTo>
                  <a:cubicBezTo>
                    <a:pt x="48" y="68"/>
                    <a:pt x="48" y="67"/>
                    <a:pt x="48" y="66"/>
                  </a:cubicBezTo>
                  <a:cubicBezTo>
                    <a:pt x="49" y="65"/>
                    <a:pt x="50" y="65"/>
                    <a:pt x="51" y="65"/>
                  </a:cubicBezTo>
                  <a:cubicBezTo>
                    <a:pt x="51" y="64"/>
                    <a:pt x="51" y="64"/>
                    <a:pt x="52" y="64"/>
                  </a:cubicBezTo>
                  <a:cubicBezTo>
                    <a:pt x="52" y="64"/>
                    <a:pt x="53" y="64"/>
                    <a:pt x="53" y="64"/>
                  </a:cubicBezTo>
                  <a:cubicBezTo>
                    <a:pt x="54" y="63"/>
                    <a:pt x="54" y="63"/>
                    <a:pt x="54" y="63"/>
                  </a:cubicBezTo>
                  <a:cubicBezTo>
                    <a:pt x="55" y="62"/>
                    <a:pt x="56" y="62"/>
                    <a:pt x="57" y="61"/>
                  </a:cubicBezTo>
                  <a:cubicBezTo>
                    <a:pt x="57" y="60"/>
                    <a:pt x="59" y="60"/>
                    <a:pt x="59" y="60"/>
                  </a:cubicBezTo>
                  <a:cubicBezTo>
                    <a:pt x="61" y="59"/>
                    <a:pt x="62" y="58"/>
                    <a:pt x="63" y="57"/>
                  </a:cubicBezTo>
                  <a:cubicBezTo>
                    <a:pt x="63" y="57"/>
                    <a:pt x="64" y="56"/>
                    <a:pt x="65" y="56"/>
                  </a:cubicBezTo>
                  <a:cubicBezTo>
                    <a:pt x="65" y="56"/>
                    <a:pt x="65" y="55"/>
                    <a:pt x="65" y="55"/>
                  </a:cubicBezTo>
                  <a:cubicBezTo>
                    <a:pt x="65" y="55"/>
                    <a:pt x="65" y="55"/>
                    <a:pt x="65" y="55"/>
                  </a:cubicBezTo>
                  <a:cubicBezTo>
                    <a:pt x="64" y="55"/>
                    <a:pt x="62" y="54"/>
                    <a:pt x="62" y="53"/>
                  </a:cubicBezTo>
                  <a:cubicBezTo>
                    <a:pt x="62" y="53"/>
                    <a:pt x="61" y="52"/>
                    <a:pt x="61" y="52"/>
                  </a:cubicBezTo>
                  <a:cubicBezTo>
                    <a:pt x="61" y="50"/>
                    <a:pt x="63" y="49"/>
                    <a:pt x="62" y="48"/>
                  </a:cubicBezTo>
                  <a:cubicBezTo>
                    <a:pt x="61" y="47"/>
                    <a:pt x="60" y="47"/>
                    <a:pt x="59" y="47"/>
                  </a:cubicBezTo>
                  <a:cubicBezTo>
                    <a:pt x="58" y="47"/>
                    <a:pt x="58" y="46"/>
                    <a:pt x="57" y="45"/>
                  </a:cubicBezTo>
                  <a:cubicBezTo>
                    <a:pt x="56" y="44"/>
                    <a:pt x="56" y="45"/>
                    <a:pt x="55" y="43"/>
                  </a:cubicBezTo>
                  <a:cubicBezTo>
                    <a:pt x="55" y="43"/>
                    <a:pt x="55" y="43"/>
                    <a:pt x="55" y="42"/>
                  </a:cubicBezTo>
                  <a:cubicBezTo>
                    <a:pt x="55" y="42"/>
                    <a:pt x="55" y="41"/>
                    <a:pt x="55" y="41"/>
                  </a:cubicBezTo>
                  <a:cubicBezTo>
                    <a:pt x="55" y="40"/>
                    <a:pt x="56" y="39"/>
                    <a:pt x="56" y="38"/>
                  </a:cubicBezTo>
                  <a:cubicBezTo>
                    <a:pt x="56" y="37"/>
                    <a:pt x="57" y="37"/>
                    <a:pt x="57" y="35"/>
                  </a:cubicBezTo>
                  <a:cubicBezTo>
                    <a:pt x="57" y="35"/>
                    <a:pt x="58" y="34"/>
                    <a:pt x="58" y="33"/>
                  </a:cubicBezTo>
                  <a:cubicBezTo>
                    <a:pt x="57" y="32"/>
                    <a:pt x="56" y="32"/>
                    <a:pt x="56" y="31"/>
                  </a:cubicBezTo>
                  <a:cubicBezTo>
                    <a:pt x="56" y="30"/>
                    <a:pt x="57" y="29"/>
                    <a:pt x="57" y="28"/>
                  </a:cubicBezTo>
                  <a:cubicBezTo>
                    <a:pt x="57" y="28"/>
                    <a:pt x="57" y="28"/>
                    <a:pt x="58" y="28"/>
                  </a:cubicBezTo>
                  <a:cubicBezTo>
                    <a:pt x="58" y="28"/>
                    <a:pt x="58" y="27"/>
                    <a:pt x="58" y="27"/>
                  </a:cubicBezTo>
                  <a:cubicBezTo>
                    <a:pt x="59" y="26"/>
                    <a:pt x="61" y="25"/>
                    <a:pt x="62" y="25"/>
                  </a:cubicBezTo>
                  <a:cubicBezTo>
                    <a:pt x="63" y="25"/>
                    <a:pt x="63" y="24"/>
                    <a:pt x="64" y="25"/>
                  </a:cubicBezTo>
                  <a:cubicBezTo>
                    <a:pt x="67" y="24"/>
                    <a:pt x="69" y="26"/>
                    <a:pt x="70" y="29"/>
                  </a:cubicBezTo>
                  <a:cubicBezTo>
                    <a:pt x="70" y="29"/>
                    <a:pt x="71" y="30"/>
                    <a:pt x="70" y="30"/>
                  </a:cubicBezTo>
                  <a:cubicBezTo>
                    <a:pt x="70" y="30"/>
                    <a:pt x="69" y="31"/>
                    <a:pt x="69" y="31"/>
                  </a:cubicBezTo>
                  <a:cubicBezTo>
                    <a:pt x="69" y="32"/>
                    <a:pt x="69" y="33"/>
                    <a:pt x="68" y="33"/>
                  </a:cubicBezTo>
                  <a:cubicBezTo>
                    <a:pt x="67" y="35"/>
                    <a:pt x="64" y="36"/>
                    <a:pt x="62" y="37"/>
                  </a:cubicBezTo>
                  <a:cubicBezTo>
                    <a:pt x="62" y="37"/>
                    <a:pt x="62" y="38"/>
                    <a:pt x="61" y="38"/>
                  </a:cubicBezTo>
                  <a:cubicBezTo>
                    <a:pt x="61" y="39"/>
                    <a:pt x="60" y="39"/>
                    <a:pt x="61" y="40"/>
                  </a:cubicBezTo>
                  <a:cubicBezTo>
                    <a:pt x="61" y="41"/>
                    <a:pt x="62" y="41"/>
                    <a:pt x="63" y="41"/>
                  </a:cubicBezTo>
                  <a:cubicBezTo>
                    <a:pt x="64" y="41"/>
                    <a:pt x="64" y="41"/>
                    <a:pt x="65" y="41"/>
                  </a:cubicBezTo>
                  <a:cubicBezTo>
                    <a:pt x="65" y="41"/>
                    <a:pt x="66" y="41"/>
                    <a:pt x="66" y="41"/>
                  </a:cubicBezTo>
                  <a:cubicBezTo>
                    <a:pt x="67" y="40"/>
                    <a:pt x="68" y="40"/>
                    <a:pt x="69" y="40"/>
                  </a:cubicBezTo>
                  <a:cubicBezTo>
                    <a:pt x="70" y="40"/>
                    <a:pt x="72" y="41"/>
                    <a:pt x="73" y="41"/>
                  </a:cubicBezTo>
                  <a:cubicBezTo>
                    <a:pt x="75" y="39"/>
                    <a:pt x="75" y="35"/>
                    <a:pt x="76" y="33"/>
                  </a:cubicBezTo>
                  <a:cubicBezTo>
                    <a:pt x="76" y="32"/>
                    <a:pt x="76" y="32"/>
                    <a:pt x="76" y="32"/>
                  </a:cubicBezTo>
                  <a:cubicBezTo>
                    <a:pt x="77" y="31"/>
                    <a:pt x="77" y="31"/>
                    <a:pt x="77" y="31"/>
                  </a:cubicBezTo>
                  <a:cubicBezTo>
                    <a:pt x="78" y="29"/>
                    <a:pt x="78" y="27"/>
                    <a:pt x="78" y="26"/>
                  </a:cubicBezTo>
                  <a:cubicBezTo>
                    <a:pt x="78" y="26"/>
                    <a:pt x="78" y="25"/>
                    <a:pt x="79" y="25"/>
                  </a:cubicBezTo>
                  <a:cubicBezTo>
                    <a:pt x="79" y="24"/>
                    <a:pt x="79" y="24"/>
                    <a:pt x="79" y="24"/>
                  </a:cubicBezTo>
                  <a:cubicBezTo>
                    <a:pt x="79" y="23"/>
                    <a:pt x="79" y="22"/>
                    <a:pt x="79" y="22"/>
                  </a:cubicBezTo>
                  <a:cubicBezTo>
                    <a:pt x="79" y="22"/>
                    <a:pt x="80" y="21"/>
                    <a:pt x="80" y="21"/>
                  </a:cubicBezTo>
                  <a:cubicBezTo>
                    <a:pt x="80" y="21"/>
                    <a:pt x="80" y="20"/>
                    <a:pt x="80" y="20"/>
                  </a:cubicBezTo>
                  <a:cubicBezTo>
                    <a:pt x="80" y="20"/>
                    <a:pt x="80" y="20"/>
                    <a:pt x="80" y="20"/>
                  </a:cubicBezTo>
                  <a:cubicBezTo>
                    <a:pt x="80" y="19"/>
                    <a:pt x="80" y="19"/>
                    <a:pt x="80" y="19"/>
                  </a:cubicBezTo>
                  <a:cubicBezTo>
                    <a:pt x="81" y="18"/>
                    <a:pt x="81" y="16"/>
                    <a:pt x="81" y="15"/>
                  </a:cubicBezTo>
                  <a:cubicBezTo>
                    <a:pt x="81" y="15"/>
                    <a:pt x="81" y="13"/>
                    <a:pt x="81" y="13"/>
                  </a:cubicBezTo>
                  <a:cubicBezTo>
                    <a:pt x="81" y="12"/>
                    <a:pt x="82" y="12"/>
                    <a:pt x="82" y="12"/>
                  </a:cubicBezTo>
                  <a:cubicBezTo>
                    <a:pt x="82" y="11"/>
                    <a:pt x="82" y="11"/>
                    <a:pt x="82" y="11"/>
                  </a:cubicBezTo>
                  <a:cubicBezTo>
                    <a:pt x="83" y="10"/>
                    <a:pt x="84" y="10"/>
                    <a:pt x="85" y="9"/>
                  </a:cubicBezTo>
                  <a:cubicBezTo>
                    <a:pt x="85" y="9"/>
                    <a:pt x="86" y="9"/>
                    <a:pt x="87" y="9"/>
                  </a:cubicBezTo>
                  <a:close/>
                  <a:moveTo>
                    <a:pt x="56" y="0"/>
                  </a:moveTo>
                  <a:cubicBezTo>
                    <a:pt x="57" y="1"/>
                    <a:pt x="58" y="3"/>
                    <a:pt x="59" y="4"/>
                  </a:cubicBezTo>
                  <a:cubicBezTo>
                    <a:pt x="59" y="5"/>
                    <a:pt x="59" y="6"/>
                    <a:pt x="58" y="7"/>
                  </a:cubicBezTo>
                  <a:cubicBezTo>
                    <a:pt x="58" y="7"/>
                    <a:pt x="58" y="7"/>
                    <a:pt x="57" y="8"/>
                  </a:cubicBezTo>
                  <a:cubicBezTo>
                    <a:pt x="57" y="8"/>
                    <a:pt x="57" y="9"/>
                    <a:pt x="57" y="9"/>
                  </a:cubicBezTo>
                  <a:cubicBezTo>
                    <a:pt x="57" y="9"/>
                    <a:pt x="56" y="10"/>
                    <a:pt x="56" y="10"/>
                  </a:cubicBezTo>
                  <a:cubicBezTo>
                    <a:pt x="56" y="10"/>
                    <a:pt x="56" y="11"/>
                    <a:pt x="55" y="11"/>
                  </a:cubicBezTo>
                  <a:cubicBezTo>
                    <a:pt x="55" y="11"/>
                    <a:pt x="55" y="12"/>
                    <a:pt x="55" y="12"/>
                  </a:cubicBezTo>
                  <a:cubicBezTo>
                    <a:pt x="55" y="12"/>
                    <a:pt x="55" y="13"/>
                    <a:pt x="54" y="13"/>
                  </a:cubicBezTo>
                  <a:cubicBezTo>
                    <a:pt x="54" y="13"/>
                    <a:pt x="53" y="14"/>
                    <a:pt x="53" y="14"/>
                  </a:cubicBezTo>
                  <a:cubicBezTo>
                    <a:pt x="52" y="15"/>
                    <a:pt x="52" y="15"/>
                    <a:pt x="51" y="16"/>
                  </a:cubicBezTo>
                  <a:cubicBezTo>
                    <a:pt x="50" y="16"/>
                    <a:pt x="50" y="16"/>
                    <a:pt x="49" y="16"/>
                  </a:cubicBezTo>
                  <a:cubicBezTo>
                    <a:pt x="48" y="17"/>
                    <a:pt x="47" y="18"/>
                    <a:pt x="46" y="18"/>
                  </a:cubicBezTo>
                  <a:cubicBezTo>
                    <a:pt x="44" y="19"/>
                    <a:pt x="43" y="19"/>
                    <a:pt x="42" y="20"/>
                  </a:cubicBezTo>
                  <a:cubicBezTo>
                    <a:pt x="42" y="20"/>
                    <a:pt x="41" y="20"/>
                    <a:pt x="41" y="21"/>
                  </a:cubicBezTo>
                  <a:cubicBezTo>
                    <a:pt x="40" y="21"/>
                    <a:pt x="40" y="21"/>
                    <a:pt x="40" y="21"/>
                  </a:cubicBezTo>
                  <a:cubicBezTo>
                    <a:pt x="39" y="22"/>
                    <a:pt x="38" y="22"/>
                    <a:pt x="38" y="22"/>
                  </a:cubicBezTo>
                  <a:cubicBezTo>
                    <a:pt x="38" y="22"/>
                    <a:pt x="37" y="22"/>
                    <a:pt x="37" y="22"/>
                  </a:cubicBezTo>
                  <a:cubicBezTo>
                    <a:pt x="37" y="22"/>
                    <a:pt x="36" y="22"/>
                    <a:pt x="36" y="22"/>
                  </a:cubicBezTo>
                  <a:cubicBezTo>
                    <a:pt x="36" y="23"/>
                    <a:pt x="35" y="23"/>
                    <a:pt x="35" y="23"/>
                  </a:cubicBezTo>
                  <a:cubicBezTo>
                    <a:pt x="34" y="23"/>
                    <a:pt x="33" y="24"/>
                    <a:pt x="32" y="24"/>
                  </a:cubicBezTo>
                  <a:cubicBezTo>
                    <a:pt x="32" y="25"/>
                    <a:pt x="31" y="25"/>
                    <a:pt x="31" y="25"/>
                  </a:cubicBezTo>
                  <a:cubicBezTo>
                    <a:pt x="30" y="26"/>
                    <a:pt x="29" y="26"/>
                    <a:pt x="28" y="26"/>
                  </a:cubicBezTo>
                  <a:cubicBezTo>
                    <a:pt x="28" y="26"/>
                    <a:pt x="28" y="26"/>
                    <a:pt x="28" y="26"/>
                  </a:cubicBezTo>
                  <a:cubicBezTo>
                    <a:pt x="27" y="27"/>
                    <a:pt x="27" y="27"/>
                    <a:pt x="27" y="27"/>
                  </a:cubicBezTo>
                  <a:cubicBezTo>
                    <a:pt x="26" y="28"/>
                    <a:pt x="22" y="32"/>
                    <a:pt x="21" y="31"/>
                  </a:cubicBezTo>
                  <a:cubicBezTo>
                    <a:pt x="21" y="31"/>
                    <a:pt x="21" y="31"/>
                    <a:pt x="21" y="30"/>
                  </a:cubicBezTo>
                  <a:cubicBezTo>
                    <a:pt x="21" y="29"/>
                    <a:pt x="22" y="29"/>
                    <a:pt x="23" y="29"/>
                  </a:cubicBezTo>
                  <a:cubicBezTo>
                    <a:pt x="23" y="28"/>
                    <a:pt x="23" y="28"/>
                    <a:pt x="23" y="27"/>
                  </a:cubicBezTo>
                  <a:cubicBezTo>
                    <a:pt x="23" y="27"/>
                    <a:pt x="23" y="27"/>
                    <a:pt x="23" y="27"/>
                  </a:cubicBezTo>
                  <a:cubicBezTo>
                    <a:pt x="24" y="27"/>
                    <a:pt x="24" y="26"/>
                    <a:pt x="25" y="26"/>
                  </a:cubicBezTo>
                  <a:cubicBezTo>
                    <a:pt x="25" y="25"/>
                    <a:pt x="25" y="25"/>
                    <a:pt x="26" y="25"/>
                  </a:cubicBezTo>
                  <a:cubicBezTo>
                    <a:pt x="26" y="24"/>
                    <a:pt x="26" y="24"/>
                    <a:pt x="27" y="24"/>
                  </a:cubicBezTo>
                  <a:cubicBezTo>
                    <a:pt x="28" y="23"/>
                    <a:pt x="29" y="22"/>
                    <a:pt x="30" y="21"/>
                  </a:cubicBezTo>
                  <a:cubicBezTo>
                    <a:pt x="31" y="20"/>
                    <a:pt x="33" y="19"/>
                    <a:pt x="34" y="18"/>
                  </a:cubicBezTo>
                  <a:cubicBezTo>
                    <a:pt x="34" y="17"/>
                    <a:pt x="35" y="17"/>
                    <a:pt x="35" y="16"/>
                  </a:cubicBezTo>
                  <a:cubicBezTo>
                    <a:pt x="35" y="16"/>
                    <a:pt x="36" y="16"/>
                    <a:pt x="36" y="15"/>
                  </a:cubicBezTo>
                  <a:cubicBezTo>
                    <a:pt x="37" y="14"/>
                    <a:pt x="39" y="14"/>
                    <a:pt x="40" y="13"/>
                  </a:cubicBezTo>
                  <a:cubicBezTo>
                    <a:pt x="40" y="13"/>
                    <a:pt x="40" y="13"/>
                    <a:pt x="40" y="13"/>
                  </a:cubicBezTo>
                  <a:cubicBezTo>
                    <a:pt x="40" y="11"/>
                    <a:pt x="42" y="10"/>
                    <a:pt x="43" y="10"/>
                  </a:cubicBezTo>
                  <a:cubicBezTo>
                    <a:pt x="43" y="10"/>
                    <a:pt x="44" y="9"/>
                    <a:pt x="44" y="9"/>
                  </a:cubicBezTo>
                  <a:cubicBezTo>
                    <a:pt x="44" y="9"/>
                    <a:pt x="44" y="9"/>
                    <a:pt x="45" y="8"/>
                  </a:cubicBezTo>
                  <a:cubicBezTo>
                    <a:pt x="45" y="8"/>
                    <a:pt x="46" y="8"/>
                    <a:pt x="46" y="8"/>
                  </a:cubicBezTo>
                  <a:cubicBezTo>
                    <a:pt x="46" y="7"/>
                    <a:pt x="46" y="7"/>
                    <a:pt x="47" y="7"/>
                  </a:cubicBezTo>
                  <a:cubicBezTo>
                    <a:pt x="48" y="6"/>
                    <a:pt x="49" y="6"/>
                    <a:pt x="50" y="4"/>
                  </a:cubicBezTo>
                  <a:cubicBezTo>
                    <a:pt x="50" y="4"/>
                    <a:pt x="50" y="4"/>
                    <a:pt x="50" y="4"/>
                  </a:cubicBezTo>
                  <a:cubicBezTo>
                    <a:pt x="50" y="4"/>
                    <a:pt x="50" y="4"/>
                    <a:pt x="50" y="4"/>
                  </a:cubicBezTo>
                  <a:cubicBezTo>
                    <a:pt x="51" y="3"/>
                    <a:pt x="51" y="3"/>
                    <a:pt x="52" y="2"/>
                  </a:cubicBezTo>
                  <a:cubicBezTo>
                    <a:pt x="53" y="2"/>
                    <a:pt x="54" y="1"/>
                    <a:pt x="54" y="1"/>
                  </a:cubicBezTo>
                  <a:cubicBezTo>
                    <a:pt x="55" y="1"/>
                    <a:pt x="55" y="1"/>
                    <a:pt x="55" y="1"/>
                  </a:cubicBezTo>
                  <a:cubicBezTo>
                    <a:pt x="56" y="1"/>
                    <a:pt x="56" y="1"/>
                    <a:pt x="56" y="1"/>
                  </a:cubicBezTo>
                  <a:cubicBezTo>
                    <a:pt x="56" y="1"/>
                    <a:pt x="56" y="1"/>
                    <a:pt x="56" y="1"/>
                  </a:cubicBezTo>
                  <a:cubicBezTo>
                    <a:pt x="56" y="1"/>
                    <a:pt x="56" y="1"/>
                    <a:pt x="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5" name="Freeform 14"/>
            <p:cNvSpPr>
              <a:spLocks/>
            </p:cNvSpPr>
            <p:nvPr/>
          </p:nvSpPr>
          <p:spPr bwMode="auto">
            <a:xfrm>
              <a:off x="5761038" y="2216150"/>
              <a:ext cx="174625" cy="239713"/>
            </a:xfrm>
            <a:custGeom>
              <a:avLst/>
              <a:gdLst>
                <a:gd name="T0" fmla="*/ 59 w 64"/>
                <a:gd name="T1" fmla="*/ 0 h 88"/>
                <a:gd name="T2" fmla="*/ 58 w 64"/>
                <a:gd name="T3" fmla="*/ 11 h 88"/>
                <a:gd name="T4" fmla="*/ 50 w 64"/>
                <a:gd name="T5" fmla="*/ 19 h 88"/>
                <a:gd name="T6" fmla="*/ 46 w 64"/>
                <a:gd name="T7" fmla="*/ 21 h 88"/>
                <a:gd name="T8" fmla="*/ 42 w 64"/>
                <a:gd name="T9" fmla="*/ 25 h 88"/>
                <a:gd name="T10" fmla="*/ 37 w 64"/>
                <a:gd name="T11" fmla="*/ 30 h 88"/>
                <a:gd name="T12" fmla="*/ 38 w 64"/>
                <a:gd name="T13" fmla="*/ 45 h 88"/>
                <a:gd name="T14" fmla="*/ 41 w 64"/>
                <a:gd name="T15" fmla="*/ 48 h 88"/>
                <a:gd name="T16" fmla="*/ 52 w 64"/>
                <a:gd name="T17" fmla="*/ 44 h 88"/>
                <a:gd name="T18" fmla="*/ 56 w 64"/>
                <a:gd name="T19" fmla="*/ 42 h 88"/>
                <a:gd name="T20" fmla="*/ 59 w 64"/>
                <a:gd name="T21" fmla="*/ 42 h 88"/>
                <a:gd name="T22" fmla="*/ 61 w 64"/>
                <a:gd name="T23" fmla="*/ 51 h 88"/>
                <a:gd name="T24" fmla="*/ 57 w 64"/>
                <a:gd name="T25" fmla="*/ 54 h 88"/>
                <a:gd name="T26" fmla="*/ 58 w 64"/>
                <a:gd name="T27" fmla="*/ 48 h 88"/>
                <a:gd name="T28" fmla="*/ 53 w 64"/>
                <a:gd name="T29" fmla="*/ 50 h 88"/>
                <a:gd name="T30" fmla="*/ 50 w 64"/>
                <a:gd name="T31" fmla="*/ 52 h 88"/>
                <a:gd name="T32" fmla="*/ 40 w 64"/>
                <a:gd name="T33" fmla="*/ 58 h 88"/>
                <a:gd name="T34" fmla="*/ 41 w 64"/>
                <a:gd name="T35" fmla="*/ 66 h 88"/>
                <a:gd name="T36" fmla="*/ 42 w 64"/>
                <a:gd name="T37" fmla="*/ 73 h 88"/>
                <a:gd name="T38" fmla="*/ 44 w 64"/>
                <a:gd name="T39" fmla="*/ 80 h 88"/>
                <a:gd name="T40" fmla="*/ 42 w 64"/>
                <a:gd name="T41" fmla="*/ 86 h 88"/>
                <a:gd name="T42" fmla="*/ 33 w 64"/>
                <a:gd name="T43" fmla="*/ 87 h 88"/>
                <a:gd name="T44" fmla="*/ 27 w 64"/>
                <a:gd name="T45" fmla="*/ 85 h 88"/>
                <a:gd name="T46" fmla="*/ 32 w 64"/>
                <a:gd name="T47" fmla="*/ 81 h 88"/>
                <a:gd name="T48" fmla="*/ 35 w 64"/>
                <a:gd name="T49" fmla="*/ 79 h 88"/>
                <a:gd name="T50" fmla="*/ 34 w 64"/>
                <a:gd name="T51" fmla="*/ 66 h 88"/>
                <a:gd name="T52" fmla="*/ 31 w 64"/>
                <a:gd name="T53" fmla="*/ 61 h 88"/>
                <a:gd name="T54" fmla="*/ 32 w 64"/>
                <a:gd name="T55" fmla="*/ 62 h 88"/>
                <a:gd name="T56" fmla="*/ 23 w 64"/>
                <a:gd name="T57" fmla="*/ 68 h 88"/>
                <a:gd name="T58" fmla="*/ 17 w 64"/>
                <a:gd name="T59" fmla="*/ 71 h 88"/>
                <a:gd name="T60" fmla="*/ 14 w 64"/>
                <a:gd name="T61" fmla="*/ 73 h 88"/>
                <a:gd name="T62" fmla="*/ 13 w 64"/>
                <a:gd name="T63" fmla="*/ 63 h 88"/>
                <a:gd name="T64" fmla="*/ 18 w 64"/>
                <a:gd name="T65" fmla="*/ 60 h 88"/>
                <a:gd name="T66" fmla="*/ 26 w 64"/>
                <a:gd name="T67" fmla="*/ 56 h 88"/>
                <a:gd name="T68" fmla="*/ 28 w 64"/>
                <a:gd name="T69" fmla="*/ 55 h 88"/>
                <a:gd name="T70" fmla="*/ 32 w 64"/>
                <a:gd name="T71" fmla="*/ 51 h 88"/>
                <a:gd name="T72" fmla="*/ 31 w 64"/>
                <a:gd name="T73" fmla="*/ 46 h 88"/>
                <a:gd name="T74" fmla="*/ 32 w 64"/>
                <a:gd name="T75" fmla="*/ 39 h 88"/>
                <a:gd name="T76" fmla="*/ 32 w 64"/>
                <a:gd name="T77" fmla="*/ 32 h 88"/>
                <a:gd name="T78" fmla="*/ 33 w 64"/>
                <a:gd name="T79" fmla="*/ 28 h 88"/>
                <a:gd name="T80" fmla="*/ 40 w 64"/>
                <a:gd name="T81" fmla="*/ 19 h 88"/>
                <a:gd name="T82" fmla="*/ 50 w 64"/>
                <a:gd name="T83" fmla="*/ 8 h 88"/>
                <a:gd name="T84" fmla="*/ 49 w 64"/>
                <a:gd name="T85" fmla="*/ 6 h 88"/>
                <a:gd name="T86" fmla="*/ 44 w 64"/>
                <a:gd name="T87" fmla="*/ 6 h 88"/>
                <a:gd name="T88" fmla="*/ 41 w 64"/>
                <a:gd name="T89" fmla="*/ 9 h 88"/>
                <a:gd name="T90" fmla="*/ 36 w 64"/>
                <a:gd name="T91" fmla="*/ 12 h 88"/>
                <a:gd name="T92" fmla="*/ 29 w 64"/>
                <a:gd name="T93" fmla="*/ 16 h 88"/>
                <a:gd name="T94" fmla="*/ 21 w 64"/>
                <a:gd name="T95" fmla="*/ 22 h 88"/>
                <a:gd name="T96" fmla="*/ 13 w 64"/>
                <a:gd name="T97" fmla="*/ 27 h 88"/>
                <a:gd name="T98" fmla="*/ 9 w 64"/>
                <a:gd name="T99" fmla="*/ 28 h 88"/>
                <a:gd name="T100" fmla="*/ 1 w 64"/>
                <a:gd name="T101" fmla="*/ 26 h 88"/>
                <a:gd name="T102" fmla="*/ 5 w 64"/>
                <a:gd name="T103" fmla="*/ 20 h 88"/>
                <a:gd name="T104" fmla="*/ 12 w 64"/>
                <a:gd name="T105" fmla="*/ 17 h 88"/>
                <a:gd name="T106" fmla="*/ 19 w 64"/>
                <a:gd name="T107" fmla="*/ 14 h 88"/>
                <a:gd name="T108" fmla="*/ 27 w 64"/>
                <a:gd name="T109" fmla="*/ 10 h 88"/>
                <a:gd name="T110" fmla="*/ 34 w 64"/>
                <a:gd name="T111" fmla="*/ 7 h 88"/>
                <a:gd name="T112" fmla="*/ 45 w 64"/>
                <a:gd name="T113" fmla="*/ 3 h 88"/>
                <a:gd name="T114" fmla="*/ 51 w 64"/>
                <a:gd name="T115" fmla="*/ 1 h 88"/>
                <a:gd name="T116" fmla="*/ 53 w 64"/>
                <a:gd name="T1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88">
                  <a:moveTo>
                    <a:pt x="53" y="0"/>
                  </a:moveTo>
                  <a:cubicBezTo>
                    <a:pt x="54" y="0"/>
                    <a:pt x="55" y="0"/>
                    <a:pt x="56" y="0"/>
                  </a:cubicBezTo>
                  <a:cubicBezTo>
                    <a:pt x="57" y="0"/>
                    <a:pt x="58" y="0"/>
                    <a:pt x="59" y="0"/>
                  </a:cubicBezTo>
                  <a:cubicBezTo>
                    <a:pt x="61" y="0"/>
                    <a:pt x="62" y="3"/>
                    <a:pt x="62" y="5"/>
                  </a:cubicBezTo>
                  <a:cubicBezTo>
                    <a:pt x="62" y="6"/>
                    <a:pt x="62" y="6"/>
                    <a:pt x="61" y="7"/>
                  </a:cubicBezTo>
                  <a:cubicBezTo>
                    <a:pt x="61" y="9"/>
                    <a:pt x="59" y="9"/>
                    <a:pt x="58" y="11"/>
                  </a:cubicBezTo>
                  <a:cubicBezTo>
                    <a:pt x="57" y="12"/>
                    <a:pt x="56" y="14"/>
                    <a:pt x="55" y="15"/>
                  </a:cubicBezTo>
                  <a:cubicBezTo>
                    <a:pt x="54" y="16"/>
                    <a:pt x="54" y="16"/>
                    <a:pt x="53" y="17"/>
                  </a:cubicBezTo>
                  <a:cubicBezTo>
                    <a:pt x="52" y="18"/>
                    <a:pt x="51" y="19"/>
                    <a:pt x="50" y="19"/>
                  </a:cubicBezTo>
                  <a:cubicBezTo>
                    <a:pt x="49" y="20"/>
                    <a:pt x="49" y="20"/>
                    <a:pt x="48" y="20"/>
                  </a:cubicBezTo>
                  <a:cubicBezTo>
                    <a:pt x="48" y="20"/>
                    <a:pt x="48" y="20"/>
                    <a:pt x="47" y="21"/>
                  </a:cubicBezTo>
                  <a:cubicBezTo>
                    <a:pt x="47" y="21"/>
                    <a:pt x="47" y="21"/>
                    <a:pt x="46" y="21"/>
                  </a:cubicBezTo>
                  <a:cubicBezTo>
                    <a:pt x="46" y="22"/>
                    <a:pt x="45" y="22"/>
                    <a:pt x="44" y="23"/>
                  </a:cubicBezTo>
                  <a:cubicBezTo>
                    <a:pt x="44" y="23"/>
                    <a:pt x="43" y="23"/>
                    <a:pt x="43" y="24"/>
                  </a:cubicBezTo>
                  <a:cubicBezTo>
                    <a:pt x="43" y="24"/>
                    <a:pt x="42" y="24"/>
                    <a:pt x="42" y="25"/>
                  </a:cubicBezTo>
                  <a:cubicBezTo>
                    <a:pt x="41" y="25"/>
                    <a:pt x="41" y="26"/>
                    <a:pt x="40" y="26"/>
                  </a:cubicBezTo>
                  <a:cubicBezTo>
                    <a:pt x="40" y="27"/>
                    <a:pt x="38" y="27"/>
                    <a:pt x="38" y="28"/>
                  </a:cubicBezTo>
                  <a:cubicBezTo>
                    <a:pt x="38" y="29"/>
                    <a:pt x="37" y="30"/>
                    <a:pt x="37" y="30"/>
                  </a:cubicBezTo>
                  <a:cubicBezTo>
                    <a:pt x="37" y="31"/>
                    <a:pt x="37" y="32"/>
                    <a:pt x="37" y="32"/>
                  </a:cubicBezTo>
                  <a:cubicBezTo>
                    <a:pt x="37" y="33"/>
                    <a:pt x="37" y="35"/>
                    <a:pt x="37" y="36"/>
                  </a:cubicBezTo>
                  <a:cubicBezTo>
                    <a:pt x="37" y="39"/>
                    <a:pt x="37" y="42"/>
                    <a:pt x="38" y="45"/>
                  </a:cubicBezTo>
                  <a:cubicBezTo>
                    <a:pt x="38" y="46"/>
                    <a:pt x="37" y="47"/>
                    <a:pt x="38" y="48"/>
                  </a:cubicBezTo>
                  <a:cubicBezTo>
                    <a:pt x="38" y="49"/>
                    <a:pt x="39" y="49"/>
                    <a:pt x="39" y="49"/>
                  </a:cubicBezTo>
                  <a:cubicBezTo>
                    <a:pt x="40" y="49"/>
                    <a:pt x="40" y="48"/>
                    <a:pt x="41" y="48"/>
                  </a:cubicBezTo>
                  <a:cubicBezTo>
                    <a:pt x="41" y="48"/>
                    <a:pt x="42" y="48"/>
                    <a:pt x="43" y="48"/>
                  </a:cubicBezTo>
                  <a:cubicBezTo>
                    <a:pt x="44" y="47"/>
                    <a:pt x="46" y="46"/>
                    <a:pt x="48" y="45"/>
                  </a:cubicBezTo>
                  <a:cubicBezTo>
                    <a:pt x="49" y="45"/>
                    <a:pt x="50" y="44"/>
                    <a:pt x="52" y="44"/>
                  </a:cubicBezTo>
                  <a:cubicBezTo>
                    <a:pt x="52" y="43"/>
                    <a:pt x="54" y="43"/>
                    <a:pt x="54" y="43"/>
                  </a:cubicBezTo>
                  <a:cubicBezTo>
                    <a:pt x="55" y="43"/>
                    <a:pt x="55" y="43"/>
                    <a:pt x="56" y="42"/>
                  </a:cubicBezTo>
                  <a:cubicBezTo>
                    <a:pt x="56" y="42"/>
                    <a:pt x="56" y="42"/>
                    <a:pt x="56" y="42"/>
                  </a:cubicBezTo>
                  <a:cubicBezTo>
                    <a:pt x="56" y="42"/>
                    <a:pt x="57" y="42"/>
                    <a:pt x="57" y="42"/>
                  </a:cubicBezTo>
                  <a:cubicBezTo>
                    <a:pt x="57" y="42"/>
                    <a:pt x="57" y="42"/>
                    <a:pt x="58" y="42"/>
                  </a:cubicBezTo>
                  <a:cubicBezTo>
                    <a:pt x="58" y="42"/>
                    <a:pt x="59" y="42"/>
                    <a:pt x="59" y="42"/>
                  </a:cubicBezTo>
                  <a:cubicBezTo>
                    <a:pt x="62" y="40"/>
                    <a:pt x="64" y="45"/>
                    <a:pt x="64" y="47"/>
                  </a:cubicBezTo>
                  <a:cubicBezTo>
                    <a:pt x="63" y="48"/>
                    <a:pt x="63" y="48"/>
                    <a:pt x="62" y="49"/>
                  </a:cubicBezTo>
                  <a:cubicBezTo>
                    <a:pt x="62" y="50"/>
                    <a:pt x="62" y="50"/>
                    <a:pt x="61" y="51"/>
                  </a:cubicBezTo>
                  <a:cubicBezTo>
                    <a:pt x="61" y="51"/>
                    <a:pt x="60" y="52"/>
                    <a:pt x="60" y="52"/>
                  </a:cubicBezTo>
                  <a:cubicBezTo>
                    <a:pt x="59" y="53"/>
                    <a:pt x="58" y="54"/>
                    <a:pt x="58" y="54"/>
                  </a:cubicBezTo>
                  <a:cubicBezTo>
                    <a:pt x="57" y="54"/>
                    <a:pt x="57" y="55"/>
                    <a:pt x="57" y="54"/>
                  </a:cubicBezTo>
                  <a:cubicBezTo>
                    <a:pt x="56" y="54"/>
                    <a:pt x="56" y="54"/>
                    <a:pt x="56" y="54"/>
                  </a:cubicBezTo>
                  <a:cubicBezTo>
                    <a:pt x="56" y="53"/>
                    <a:pt x="56" y="53"/>
                    <a:pt x="56" y="52"/>
                  </a:cubicBezTo>
                  <a:cubicBezTo>
                    <a:pt x="57" y="51"/>
                    <a:pt x="61" y="49"/>
                    <a:pt x="58" y="48"/>
                  </a:cubicBezTo>
                  <a:cubicBezTo>
                    <a:pt x="58" y="47"/>
                    <a:pt x="57" y="48"/>
                    <a:pt x="57" y="48"/>
                  </a:cubicBezTo>
                  <a:cubicBezTo>
                    <a:pt x="56" y="48"/>
                    <a:pt x="56" y="49"/>
                    <a:pt x="55" y="49"/>
                  </a:cubicBezTo>
                  <a:cubicBezTo>
                    <a:pt x="55" y="49"/>
                    <a:pt x="54" y="50"/>
                    <a:pt x="53" y="50"/>
                  </a:cubicBezTo>
                  <a:cubicBezTo>
                    <a:pt x="53" y="50"/>
                    <a:pt x="52" y="50"/>
                    <a:pt x="52" y="51"/>
                  </a:cubicBezTo>
                  <a:cubicBezTo>
                    <a:pt x="51" y="51"/>
                    <a:pt x="51" y="51"/>
                    <a:pt x="51" y="51"/>
                  </a:cubicBezTo>
                  <a:cubicBezTo>
                    <a:pt x="50" y="52"/>
                    <a:pt x="50" y="52"/>
                    <a:pt x="50" y="52"/>
                  </a:cubicBezTo>
                  <a:cubicBezTo>
                    <a:pt x="49" y="52"/>
                    <a:pt x="48" y="53"/>
                    <a:pt x="48" y="53"/>
                  </a:cubicBezTo>
                  <a:cubicBezTo>
                    <a:pt x="47" y="53"/>
                    <a:pt x="47" y="54"/>
                    <a:pt x="47" y="54"/>
                  </a:cubicBezTo>
                  <a:cubicBezTo>
                    <a:pt x="45" y="55"/>
                    <a:pt x="41" y="56"/>
                    <a:pt x="40" y="58"/>
                  </a:cubicBezTo>
                  <a:cubicBezTo>
                    <a:pt x="40" y="59"/>
                    <a:pt x="40" y="59"/>
                    <a:pt x="40" y="60"/>
                  </a:cubicBezTo>
                  <a:cubicBezTo>
                    <a:pt x="40" y="61"/>
                    <a:pt x="40" y="62"/>
                    <a:pt x="40" y="63"/>
                  </a:cubicBezTo>
                  <a:cubicBezTo>
                    <a:pt x="41" y="64"/>
                    <a:pt x="41" y="65"/>
                    <a:pt x="41" y="66"/>
                  </a:cubicBezTo>
                  <a:cubicBezTo>
                    <a:pt x="42" y="67"/>
                    <a:pt x="42" y="68"/>
                    <a:pt x="42" y="69"/>
                  </a:cubicBezTo>
                  <a:cubicBezTo>
                    <a:pt x="42" y="69"/>
                    <a:pt x="42" y="70"/>
                    <a:pt x="42" y="71"/>
                  </a:cubicBezTo>
                  <a:cubicBezTo>
                    <a:pt x="42" y="72"/>
                    <a:pt x="42" y="72"/>
                    <a:pt x="42" y="73"/>
                  </a:cubicBezTo>
                  <a:cubicBezTo>
                    <a:pt x="43" y="74"/>
                    <a:pt x="43" y="76"/>
                    <a:pt x="43" y="77"/>
                  </a:cubicBezTo>
                  <a:cubicBezTo>
                    <a:pt x="43" y="77"/>
                    <a:pt x="43" y="77"/>
                    <a:pt x="43" y="77"/>
                  </a:cubicBezTo>
                  <a:cubicBezTo>
                    <a:pt x="44" y="78"/>
                    <a:pt x="44" y="79"/>
                    <a:pt x="44" y="80"/>
                  </a:cubicBezTo>
                  <a:cubicBezTo>
                    <a:pt x="44" y="81"/>
                    <a:pt x="43" y="82"/>
                    <a:pt x="43" y="82"/>
                  </a:cubicBezTo>
                  <a:cubicBezTo>
                    <a:pt x="43" y="83"/>
                    <a:pt x="43" y="83"/>
                    <a:pt x="43" y="83"/>
                  </a:cubicBezTo>
                  <a:cubicBezTo>
                    <a:pt x="43" y="84"/>
                    <a:pt x="43" y="85"/>
                    <a:pt x="42" y="86"/>
                  </a:cubicBezTo>
                  <a:cubicBezTo>
                    <a:pt x="41" y="86"/>
                    <a:pt x="40" y="87"/>
                    <a:pt x="39" y="87"/>
                  </a:cubicBezTo>
                  <a:cubicBezTo>
                    <a:pt x="38" y="87"/>
                    <a:pt x="38" y="87"/>
                    <a:pt x="37" y="87"/>
                  </a:cubicBezTo>
                  <a:cubicBezTo>
                    <a:pt x="36" y="87"/>
                    <a:pt x="34" y="88"/>
                    <a:pt x="33" y="87"/>
                  </a:cubicBezTo>
                  <a:cubicBezTo>
                    <a:pt x="32" y="87"/>
                    <a:pt x="31" y="86"/>
                    <a:pt x="30" y="86"/>
                  </a:cubicBezTo>
                  <a:cubicBezTo>
                    <a:pt x="29" y="86"/>
                    <a:pt x="29" y="86"/>
                    <a:pt x="28" y="86"/>
                  </a:cubicBezTo>
                  <a:cubicBezTo>
                    <a:pt x="28" y="86"/>
                    <a:pt x="27" y="86"/>
                    <a:pt x="27" y="85"/>
                  </a:cubicBezTo>
                  <a:cubicBezTo>
                    <a:pt x="27" y="85"/>
                    <a:pt x="26" y="85"/>
                    <a:pt x="26" y="85"/>
                  </a:cubicBezTo>
                  <a:cubicBezTo>
                    <a:pt x="26" y="85"/>
                    <a:pt x="26" y="84"/>
                    <a:pt x="26" y="84"/>
                  </a:cubicBezTo>
                  <a:cubicBezTo>
                    <a:pt x="27" y="83"/>
                    <a:pt x="31" y="81"/>
                    <a:pt x="32" y="81"/>
                  </a:cubicBezTo>
                  <a:cubicBezTo>
                    <a:pt x="32" y="81"/>
                    <a:pt x="32" y="81"/>
                    <a:pt x="33" y="81"/>
                  </a:cubicBezTo>
                  <a:cubicBezTo>
                    <a:pt x="33" y="81"/>
                    <a:pt x="33" y="80"/>
                    <a:pt x="34" y="80"/>
                  </a:cubicBezTo>
                  <a:cubicBezTo>
                    <a:pt x="34" y="80"/>
                    <a:pt x="34" y="79"/>
                    <a:pt x="35" y="79"/>
                  </a:cubicBezTo>
                  <a:cubicBezTo>
                    <a:pt x="35" y="78"/>
                    <a:pt x="35" y="78"/>
                    <a:pt x="35" y="78"/>
                  </a:cubicBezTo>
                  <a:cubicBezTo>
                    <a:pt x="35" y="77"/>
                    <a:pt x="35" y="76"/>
                    <a:pt x="35" y="76"/>
                  </a:cubicBezTo>
                  <a:cubicBezTo>
                    <a:pt x="35" y="73"/>
                    <a:pt x="34" y="69"/>
                    <a:pt x="34" y="66"/>
                  </a:cubicBezTo>
                  <a:cubicBezTo>
                    <a:pt x="34" y="65"/>
                    <a:pt x="34" y="65"/>
                    <a:pt x="33" y="64"/>
                  </a:cubicBezTo>
                  <a:cubicBezTo>
                    <a:pt x="33" y="64"/>
                    <a:pt x="33" y="63"/>
                    <a:pt x="32" y="63"/>
                  </a:cubicBezTo>
                  <a:cubicBezTo>
                    <a:pt x="32" y="62"/>
                    <a:pt x="32" y="61"/>
                    <a:pt x="31" y="61"/>
                  </a:cubicBezTo>
                  <a:cubicBezTo>
                    <a:pt x="31" y="61"/>
                    <a:pt x="31" y="61"/>
                    <a:pt x="31" y="61"/>
                  </a:cubicBezTo>
                  <a:cubicBezTo>
                    <a:pt x="31" y="61"/>
                    <a:pt x="31" y="61"/>
                    <a:pt x="31" y="62"/>
                  </a:cubicBezTo>
                  <a:cubicBezTo>
                    <a:pt x="32" y="62"/>
                    <a:pt x="32" y="62"/>
                    <a:pt x="32" y="62"/>
                  </a:cubicBezTo>
                  <a:cubicBezTo>
                    <a:pt x="30" y="64"/>
                    <a:pt x="29" y="65"/>
                    <a:pt x="27" y="66"/>
                  </a:cubicBezTo>
                  <a:cubicBezTo>
                    <a:pt x="26" y="66"/>
                    <a:pt x="26" y="67"/>
                    <a:pt x="26" y="67"/>
                  </a:cubicBezTo>
                  <a:cubicBezTo>
                    <a:pt x="25" y="68"/>
                    <a:pt x="24" y="68"/>
                    <a:pt x="23" y="68"/>
                  </a:cubicBezTo>
                  <a:cubicBezTo>
                    <a:pt x="23" y="68"/>
                    <a:pt x="22" y="69"/>
                    <a:pt x="22" y="69"/>
                  </a:cubicBezTo>
                  <a:cubicBezTo>
                    <a:pt x="21" y="70"/>
                    <a:pt x="20" y="70"/>
                    <a:pt x="19" y="70"/>
                  </a:cubicBezTo>
                  <a:cubicBezTo>
                    <a:pt x="19" y="71"/>
                    <a:pt x="18" y="71"/>
                    <a:pt x="17" y="71"/>
                  </a:cubicBezTo>
                  <a:cubicBezTo>
                    <a:pt x="17" y="71"/>
                    <a:pt x="17" y="71"/>
                    <a:pt x="16" y="72"/>
                  </a:cubicBezTo>
                  <a:cubicBezTo>
                    <a:pt x="15" y="72"/>
                    <a:pt x="15" y="72"/>
                    <a:pt x="14" y="72"/>
                  </a:cubicBezTo>
                  <a:cubicBezTo>
                    <a:pt x="14" y="72"/>
                    <a:pt x="14" y="72"/>
                    <a:pt x="14" y="73"/>
                  </a:cubicBezTo>
                  <a:cubicBezTo>
                    <a:pt x="13" y="72"/>
                    <a:pt x="13" y="71"/>
                    <a:pt x="12" y="71"/>
                  </a:cubicBezTo>
                  <a:cubicBezTo>
                    <a:pt x="11" y="70"/>
                    <a:pt x="9" y="72"/>
                    <a:pt x="8" y="70"/>
                  </a:cubicBezTo>
                  <a:cubicBezTo>
                    <a:pt x="6" y="68"/>
                    <a:pt x="11" y="64"/>
                    <a:pt x="13" y="63"/>
                  </a:cubicBezTo>
                  <a:cubicBezTo>
                    <a:pt x="13" y="63"/>
                    <a:pt x="13" y="63"/>
                    <a:pt x="14" y="63"/>
                  </a:cubicBezTo>
                  <a:cubicBezTo>
                    <a:pt x="15" y="62"/>
                    <a:pt x="16" y="61"/>
                    <a:pt x="17" y="61"/>
                  </a:cubicBezTo>
                  <a:cubicBezTo>
                    <a:pt x="17" y="61"/>
                    <a:pt x="18" y="60"/>
                    <a:pt x="18" y="60"/>
                  </a:cubicBezTo>
                  <a:cubicBezTo>
                    <a:pt x="19" y="59"/>
                    <a:pt x="20" y="59"/>
                    <a:pt x="21" y="59"/>
                  </a:cubicBezTo>
                  <a:cubicBezTo>
                    <a:pt x="21" y="58"/>
                    <a:pt x="22" y="58"/>
                    <a:pt x="23" y="57"/>
                  </a:cubicBezTo>
                  <a:cubicBezTo>
                    <a:pt x="24" y="57"/>
                    <a:pt x="25" y="56"/>
                    <a:pt x="26" y="56"/>
                  </a:cubicBezTo>
                  <a:cubicBezTo>
                    <a:pt x="26" y="56"/>
                    <a:pt x="27" y="56"/>
                    <a:pt x="28" y="56"/>
                  </a:cubicBezTo>
                  <a:cubicBezTo>
                    <a:pt x="28" y="56"/>
                    <a:pt x="28" y="55"/>
                    <a:pt x="28" y="55"/>
                  </a:cubicBezTo>
                  <a:cubicBezTo>
                    <a:pt x="28" y="55"/>
                    <a:pt x="28" y="55"/>
                    <a:pt x="28" y="55"/>
                  </a:cubicBezTo>
                  <a:cubicBezTo>
                    <a:pt x="29" y="55"/>
                    <a:pt x="29" y="55"/>
                    <a:pt x="29" y="55"/>
                  </a:cubicBezTo>
                  <a:cubicBezTo>
                    <a:pt x="29" y="55"/>
                    <a:pt x="30" y="54"/>
                    <a:pt x="31" y="54"/>
                  </a:cubicBezTo>
                  <a:cubicBezTo>
                    <a:pt x="31" y="53"/>
                    <a:pt x="31" y="52"/>
                    <a:pt x="32" y="51"/>
                  </a:cubicBezTo>
                  <a:cubicBezTo>
                    <a:pt x="31" y="50"/>
                    <a:pt x="31" y="50"/>
                    <a:pt x="31" y="49"/>
                  </a:cubicBezTo>
                  <a:cubicBezTo>
                    <a:pt x="31" y="49"/>
                    <a:pt x="32" y="48"/>
                    <a:pt x="32" y="48"/>
                  </a:cubicBezTo>
                  <a:cubicBezTo>
                    <a:pt x="32" y="47"/>
                    <a:pt x="31" y="46"/>
                    <a:pt x="31" y="46"/>
                  </a:cubicBezTo>
                  <a:cubicBezTo>
                    <a:pt x="31" y="44"/>
                    <a:pt x="32" y="43"/>
                    <a:pt x="32" y="42"/>
                  </a:cubicBezTo>
                  <a:cubicBezTo>
                    <a:pt x="32" y="42"/>
                    <a:pt x="31" y="41"/>
                    <a:pt x="32" y="41"/>
                  </a:cubicBezTo>
                  <a:cubicBezTo>
                    <a:pt x="32" y="40"/>
                    <a:pt x="32" y="40"/>
                    <a:pt x="32" y="39"/>
                  </a:cubicBezTo>
                  <a:cubicBezTo>
                    <a:pt x="32" y="39"/>
                    <a:pt x="32" y="38"/>
                    <a:pt x="32" y="37"/>
                  </a:cubicBezTo>
                  <a:cubicBezTo>
                    <a:pt x="32" y="36"/>
                    <a:pt x="32" y="35"/>
                    <a:pt x="32" y="33"/>
                  </a:cubicBezTo>
                  <a:cubicBezTo>
                    <a:pt x="32" y="33"/>
                    <a:pt x="32" y="32"/>
                    <a:pt x="32" y="32"/>
                  </a:cubicBezTo>
                  <a:cubicBezTo>
                    <a:pt x="32" y="32"/>
                    <a:pt x="32" y="31"/>
                    <a:pt x="33" y="31"/>
                  </a:cubicBezTo>
                  <a:cubicBezTo>
                    <a:pt x="33" y="30"/>
                    <a:pt x="33" y="30"/>
                    <a:pt x="33" y="29"/>
                  </a:cubicBezTo>
                  <a:cubicBezTo>
                    <a:pt x="33" y="29"/>
                    <a:pt x="33" y="28"/>
                    <a:pt x="33" y="28"/>
                  </a:cubicBezTo>
                  <a:cubicBezTo>
                    <a:pt x="34" y="27"/>
                    <a:pt x="34" y="26"/>
                    <a:pt x="35" y="25"/>
                  </a:cubicBezTo>
                  <a:cubicBezTo>
                    <a:pt x="35" y="23"/>
                    <a:pt x="37" y="22"/>
                    <a:pt x="38" y="21"/>
                  </a:cubicBezTo>
                  <a:cubicBezTo>
                    <a:pt x="39" y="20"/>
                    <a:pt x="39" y="20"/>
                    <a:pt x="40" y="19"/>
                  </a:cubicBezTo>
                  <a:cubicBezTo>
                    <a:pt x="41" y="18"/>
                    <a:pt x="42" y="16"/>
                    <a:pt x="43" y="15"/>
                  </a:cubicBezTo>
                  <a:cubicBezTo>
                    <a:pt x="44" y="14"/>
                    <a:pt x="44" y="13"/>
                    <a:pt x="45" y="13"/>
                  </a:cubicBezTo>
                  <a:cubicBezTo>
                    <a:pt x="47" y="11"/>
                    <a:pt x="49" y="10"/>
                    <a:pt x="50" y="8"/>
                  </a:cubicBezTo>
                  <a:cubicBezTo>
                    <a:pt x="50" y="8"/>
                    <a:pt x="51" y="5"/>
                    <a:pt x="51" y="5"/>
                  </a:cubicBezTo>
                  <a:cubicBezTo>
                    <a:pt x="51" y="3"/>
                    <a:pt x="48" y="4"/>
                    <a:pt x="48" y="4"/>
                  </a:cubicBezTo>
                  <a:cubicBezTo>
                    <a:pt x="48" y="5"/>
                    <a:pt x="49" y="5"/>
                    <a:pt x="49" y="6"/>
                  </a:cubicBezTo>
                  <a:cubicBezTo>
                    <a:pt x="50" y="6"/>
                    <a:pt x="50" y="6"/>
                    <a:pt x="49" y="7"/>
                  </a:cubicBezTo>
                  <a:cubicBezTo>
                    <a:pt x="48" y="7"/>
                    <a:pt x="45" y="6"/>
                    <a:pt x="45" y="6"/>
                  </a:cubicBezTo>
                  <a:cubicBezTo>
                    <a:pt x="44" y="6"/>
                    <a:pt x="44" y="6"/>
                    <a:pt x="44" y="6"/>
                  </a:cubicBezTo>
                  <a:cubicBezTo>
                    <a:pt x="44" y="6"/>
                    <a:pt x="44" y="6"/>
                    <a:pt x="44" y="6"/>
                  </a:cubicBezTo>
                  <a:cubicBezTo>
                    <a:pt x="44" y="7"/>
                    <a:pt x="44" y="7"/>
                    <a:pt x="44" y="8"/>
                  </a:cubicBezTo>
                  <a:cubicBezTo>
                    <a:pt x="43" y="9"/>
                    <a:pt x="42" y="9"/>
                    <a:pt x="41" y="9"/>
                  </a:cubicBezTo>
                  <a:cubicBezTo>
                    <a:pt x="40" y="10"/>
                    <a:pt x="39" y="11"/>
                    <a:pt x="38" y="11"/>
                  </a:cubicBezTo>
                  <a:cubicBezTo>
                    <a:pt x="38" y="11"/>
                    <a:pt x="37" y="12"/>
                    <a:pt x="37" y="12"/>
                  </a:cubicBezTo>
                  <a:cubicBezTo>
                    <a:pt x="36" y="12"/>
                    <a:pt x="36" y="12"/>
                    <a:pt x="36" y="12"/>
                  </a:cubicBezTo>
                  <a:cubicBezTo>
                    <a:pt x="35" y="13"/>
                    <a:pt x="35" y="13"/>
                    <a:pt x="34" y="13"/>
                  </a:cubicBezTo>
                  <a:cubicBezTo>
                    <a:pt x="33" y="13"/>
                    <a:pt x="33" y="14"/>
                    <a:pt x="32" y="15"/>
                  </a:cubicBezTo>
                  <a:cubicBezTo>
                    <a:pt x="31" y="15"/>
                    <a:pt x="30" y="16"/>
                    <a:pt x="29" y="16"/>
                  </a:cubicBezTo>
                  <a:cubicBezTo>
                    <a:pt x="29" y="17"/>
                    <a:pt x="28" y="17"/>
                    <a:pt x="28" y="17"/>
                  </a:cubicBezTo>
                  <a:cubicBezTo>
                    <a:pt x="27" y="18"/>
                    <a:pt x="26" y="18"/>
                    <a:pt x="25" y="19"/>
                  </a:cubicBezTo>
                  <a:cubicBezTo>
                    <a:pt x="23" y="20"/>
                    <a:pt x="23" y="21"/>
                    <a:pt x="21" y="22"/>
                  </a:cubicBezTo>
                  <a:cubicBezTo>
                    <a:pt x="21" y="23"/>
                    <a:pt x="20" y="23"/>
                    <a:pt x="20" y="24"/>
                  </a:cubicBezTo>
                  <a:cubicBezTo>
                    <a:pt x="19" y="25"/>
                    <a:pt x="18" y="25"/>
                    <a:pt x="17" y="26"/>
                  </a:cubicBezTo>
                  <a:cubicBezTo>
                    <a:pt x="16" y="26"/>
                    <a:pt x="15" y="27"/>
                    <a:pt x="13" y="27"/>
                  </a:cubicBezTo>
                  <a:cubicBezTo>
                    <a:pt x="13" y="27"/>
                    <a:pt x="12" y="27"/>
                    <a:pt x="12" y="28"/>
                  </a:cubicBezTo>
                  <a:cubicBezTo>
                    <a:pt x="11" y="28"/>
                    <a:pt x="11" y="28"/>
                    <a:pt x="10" y="28"/>
                  </a:cubicBezTo>
                  <a:cubicBezTo>
                    <a:pt x="10" y="28"/>
                    <a:pt x="9" y="28"/>
                    <a:pt x="9" y="28"/>
                  </a:cubicBezTo>
                  <a:cubicBezTo>
                    <a:pt x="8" y="28"/>
                    <a:pt x="6" y="28"/>
                    <a:pt x="5" y="27"/>
                  </a:cubicBezTo>
                  <a:cubicBezTo>
                    <a:pt x="4" y="27"/>
                    <a:pt x="4" y="27"/>
                    <a:pt x="3" y="27"/>
                  </a:cubicBezTo>
                  <a:cubicBezTo>
                    <a:pt x="2" y="27"/>
                    <a:pt x="1" y="26"/>
                    <a:pt x="1" y="26"/>
                  </a:cubicBezTo>
                  <a:cubicBezTo>
                    <a:pt x="0" y="25"/>
                    <a:pt x="0" y="25"/>
                    <a:pt x="0" y="24"/>
                  </a:cubicBezTo>
                  <a:cubicBezTo>
                    <a:pt x="0" y="22"/>
                    <a:pt x="1" y="21"/>
                    <a:pt x="3" y="20"/>
                  </a:cubicBezTo>
                  <a:cubicBezTo>
                    <a:pt x="4" y="20"/>
                    <a:pt x="4" y="20"/>
                    <a:pt x="5" y="20"/>
                  </a:cubicBezTo>
                  <a:cubicBezTo>
                    <a:pt x="6" y="20"/>
                    <a:pt x="6" y="19"/>
                    <a:pt x="8" y="19"/>
                  </a:cubicBezTo>
                  <a:cubicBezTo>
                    <a:pt x="8" y="19"/>
                    <a:pt x="8" y="18"/>
                    <a:pt x="8" y="18"/>
                  </a:cubicBezTo>
                  <a:cubicBezTo>
                    <a:pt x="9" y="18"/>
                    <a:pt x="10" y="17"/>
                    <a:pt x="12" y="17"/>
                  </a:cubicBezTo>
                  <a:cubicBezTo>
                    <a:pt x="12" y="17"/>
                    <a:pt x="13" y="16"/>
                    <a:pt x="14" y="16"/>
                  </a:cubicBezTo>
                  <a:cubicBezTo>
                    <a:pt x="15" y="16"/>
                    <a:pt x="15" y="15"/>
                    <a:pt x="16" y="15"/>
                  </a:cubicBezTo>
                  <a:cubicBezTo>
                    <a:pt x="17" y="14"/>
                    <a:pt x="18" y="14"/>
                    <a:pt x="19" y="14"/>
                  </a:cubicBezTo>
                  <a:cubicBezTo>
                    <a:pt x="20" y="13"/>
                    <a:pt x="21" y="12"/>
                    <a:pt x="22" y="12"/>
                  </a:cubicBezTo>
                  <a:cubicBezTo>
                    <a:pt x="22" y="12"/>
                    <a:pt x="23" y="12"/>
                    <a:pt x="24" y="12"/>
                  </a:cubicBezTo>
                  <a:cubicBezTo>
                    <a:pt x="25" y="11"/>
                    <a:pt x="26" y="10"/>
                    <a:pt x="27" y="10"/>
                  </a:cubicBezTo>
                  <a:cubicBezTo>
                    <a:pt x="28" y="10"/>
                    <a:pt x="28" y="10"/>
                    <a:pt x="29" y="9"/>
                  </a:cubicBezTo>
                  <a:cubicBezTo>
                    <a:pt x="30" y="9"/>
                    <a:pt x="31" y="8"/>
                    <a:pt x="32" y="8"/>
                  </a:cubicBezTo>
                  <a:cubicBezTo>
                    <a:pt x="33" y="7"/>
                    <a:pt x="33" y="7"/>
                    <a:pt x="34" y="7"/>
                  </a:cubicBezTo>
                  <a:cubicBezTo>
                    <a:pt x="34" y="7"/>
                    <a:pt x="35" y="7"/>
                    <a:pt x="35" y="6"/>
                  </a:cubicBezTo>
                  <a:cubicBezTo>
                    <a:pt x="37" y="6"/>
                    <a:pt x="38" y="5"/>
                    <a:pt x="40" y="4"/>
                  </a:cubicBezTo>
                  <a:cubicBezTo>
                    <a:pt x="41" y="3"/>
                    <a:pt x="43" y="3"/>
                    <a:pt x="45" y="3"/>
                  </a:cubicBezTo>
                  <a:cubicBezTo>
                    <a:pt x="45" y="2"/>
                    <a:pt x="47" y="2"/>
                    <a:pt x="48" y="2"/>
                  </a:cubicBezTo>
                  <a:cubicBezTo>
                    <a:pt x="48" y="2"/>
                    <a:pt x="49" y="2"/>
                    <a:pt x="49" y="1"/>
                  </a:cubicBezTo>
                  <a:cubicBezTo>
                    <a:pt x="50" y="1"/>
                    <a:pt x="51" y="1"/>
                    <a:pt x="51" y="1"/>
                  </a:cubicBezTo>
                  <a:cubicBezTo>
                    <a:pt x="52" y="1"/>
                    <a:pt x="52" y="1"/>
                    <a:pt x="53" y="0"/>
                  </a:cubicBezTo>
                  <a:cubicBezTo>
                    <a:pt x="53" y="0"/>
                    <a:pt x="53" y="0"/>
                    <a:pt x="53" y="0"/>
                  </a:cubicBezTo>
                  <a:cubicBezTo>
                    <a:pt x="53" y="0"/>
                    <a:pt x="53"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Freeform 15"/>
            <p:cNvSpPr>
              <a:spLocks noEditPoints="1"/>
            </p:cNvSpPr>
            <p:nvPr/>
          </p:nvSpPr>
          <p:spPr bwMode="auto">
            <a:xfrm>
              <a:off x="4862513" y="3144838"/>
              <a:ext cx="236538" cy="306388"/>
            </a:xfrm>
            <a:custGeom>
              <a:avLst/>
              <a:gdLst>
                <a:gd name="T0" fmla="*/ 32 w 87"/>
                <a:gd name="T1" fmla="*/ 24 h 112"/>
                <a:gd name="T2" fmla="*/ 38 w 87"/>
                <a:gd name="T3" fmla="*/ 36 h 112"/>
                <a:gd name="T4" fmla="*/ 46 w 87"/>
                <a:gd name="T5" fmla="*/ 46 h 112"/>
                <a:gd name="T6" fmla="*/ 56 w 87"/>
                <a:gd name="T7" fmla="*/ 56 h 112"/>
                <a:gd name="T8" fmla="*/ 63 w 87"/>
                <a:gd name="T9" fmla="*/ 65 h 112"/>
                <a:gd name="T10" fmla="*/ 69 w 87"/>
                <a:gd name="T11" fmla="*/ 68 h 112"/>
                <a:gd name="T12" fmla="*/ 74 w 87"/>
                <a:gd name="T13" fmla="*/ 56 h 112"/>
                <a:gd name="T14" fmla="*/ 80 w 87"/>
                <a:gd name="T15" fmla="*/ 56 h 112"/>
                <a:gd name="T16" fmla="*/ 73 w 87"/>
                <a:gd name="T17" fmla="*/ 48 h 112"/>
                <a:gd name="T18" fmla="*/ 64 w 87"/>
                <a:gd name="T19" fmla="*/ 41 h 112"/>
                <a:gd name="T20" fmla="*/ 51 w 87"/>
                <a:gd name="T21" fmla="*/ 29 h 112"/>
                <a:gd name="T22" fmla="*/ 41 w 87"/>
                <a:gd name="T23" fmla="*/ 19 h 112"/>
                <a:gd name="T24" fmla="*/ 14 w 87"/>
                <a:gd name="T25" fmla="*/ 49 h 112"/>
                <a:gd name="T26" fmla="*/ 18 w 87"/>
                <a:gd name="T27" fmla="*/ 65 h 112"/>
                <a:gd name="T28" fmla="*/ 29 w 87"/>
                <a:gd name="T29" fmla="*/ 68 h 112"/>
                <a:gd name="T30" fmla="*/ 30 w 87"/>
                <a:gd name="T31" fmla="*/ 62 h 112"/>
                <a:gd name="T32" fmla="*/ 30 w 87"/>
                <a:gd name="T33" fmla="*/ 51 h 112"/>
                <a:gd name="T34" fmla="*/ 28 w 87"/>
                <a:gd name="T35" fmla="*/ 37 h 112"/>
                <a:gd name="T36" fmla="*/ 21 w 87"/>
                <a:gd name="T37" fmla="*/ 40 h 112"/>
                <a:gd name="T38" fmla="*/ 22 w 87"/>
                <a:gd name="T39" fmla="*/ 55 h 112"/>
                <a:gd name="T40" fmla="*/ 16 w 87"/>
                <a:gd name="T41" fmla="*/ 46 h 112"/>
                <a:gd name="T42" fmla="*/ 13 w 87"/>
                <a:gd name="T43" fmla="*/ 42 h 112"/>
                <a:gd name="T44" fmla="*/ 4 w 87"/>
                <a:gd name="T45" fmla="*/ 6 h 112"/>
                <a:gd name="T46" fmla="*/ 13 w 87"/>
                <a:gd name="T47" fmla="*/ 7 h 112"/>
                <a:gd name="T48" fmla="*/ 11 w 87"/>
                <a:gd name="T49" fmla="*/ 23 h 112"/>
                <a:gd name="T50" fmla="*/ 15 w 87"/>
                <a:gd name="T51" fmla="*/ 27 h 112"/>
                <a:gd name="T52" fmla="*/ 24 w 87"/>
                <a:gd name="T53" fmla="*/ 25 h 112"/>
                <a:gd name="T54" fmla="*/ 30 w 87"/>
                <a:gd name="T55" fmla="*/ 18 h 112"/>
                <a:gd name="T56" fmla="*/ 40 w 87"/>
                <a:gd name="T57" fmla="*/ 12 h 112"/>
                <a:gd name="T58" fmla="*/ 51 w 87"/>
                <a:gd name="T59" fmla="*/ 22 h 112"/>
                <a:gd name="T60" fmla="*/ 66 w 87"/>
                <a:gd name="T61" fmla="*/ 33 h 112"/>
                <a:gd name="T62" fmla="*/ 80 w 87"/>
                <a:gd name="T63" fmla="*/ 44 h 112"/>
                <a:gd name="T64" fmla="*/ 87 w 87"/>
                <a:gd name="T65" fmla="*/ 56 h 112"/>
                <a:gd name="T66" fmla="*/ 78 w 87"/>
                <a:gd name="T67" fmla="*/ 70 h 112"/>
                <a:gd name="T68" fmla="*/ 81 w 87"/>
                <a:gd name="T69" fmla="*/ 87 h 112"/>
                <a:gd name="T70" fmla="*/ 71 w 87"/>
                <a:gd name="T71" fmla="*/ 93 h 112"/>
                <a:gd name="T72" fmla="*/ 62 w 87"/>
                <a:gd name="T73" fmla="*/ 77 h 112"/>
                <a:gd name="T74" fmla="*/ 55 w 87"/>
                <a:gd name="T75" fmla="*/ 68 h 112"/>
                <a:gd name="T76" fmla="*/ 44 w 87"/>
                <a:gd name="T77" fmla="*/ 54 h 112"/>
                <a:gd name="T78" fmla="*/ 37 w 87"/>
                <a:gd name="T79" fmla="*/ 46 h 112"/>
                <a:gd name="T80" fmla="*/ 40 w 87"/>
                <a:gd name="T81" fmla="*/ 59 h 112"/>
                <a:gd name="T82" fmla="*/ 48 w 87"/>
                <a:gd name="T83" fmla="*/ 73 h 112"/>
                <a:gd name="T84" fmla="*/ 52 w 87"/>
                <a:gd name="T85" fmla="*/ 85 h 112"/>
                <a:gd name="T86" fmla="*/ 52 w 87"/>
                <a:gd name="T87" fmla="*/ 94 h 112"/>
                <a:gd name="T88" fmla="*/ 62 w 87"/>
                <a:gd name="T89" fmla="*/ 100 h 112"/>
                <a:gd name="T90" fmla="*/ 64 w 87"/>
                <a:gd name="T91" fmla="*/ 109 h 112"/>
                <a:gd name="T92" fmla="*/ 49 w 87"/>
                <a:gd name="T93" fmla="*/ 112 h 112"/>
                <a:gd name="T94" fmla="*/ 38 w 87"/>
                <a:gd name="T95" fmla="*/ 106 h 112"/>
                <a:gd name="T96" fmla="*/ 42 w 87"/>
                <a:gd name="T97" fmla="*/ 95 h 112"/>
                <a:gd name="T98" fmla="*/ 29 w 87"/>
                <a:gd name="T99" fmla="*/ 78 h 112"/>
                <a:gd name="T100" fmla="*/ 13 w 87"/>
                <a:gd name="T101" fmla="*/ 71 h 112"/>
                <a:gd name="T102" fmla="*/ 3 w 87"/>
                <a:gd name="T103" fmla="*/ 76 h 112"/>
                <a:gd name="T104" fmla="*/ 1 w 87"/>
                <a:gd name="T105" fmla="*/ 61 h 112"/>
                <a:gd name="T106" fmla="*/ 0 w 87"/>
                <a:gd name="T107" fmla="*/ 53 h 112"/>
                <a:gd name="T108" fmla="*/ 0 w 87"/>
                <a:gd name="T109" fmla="*/ 43 h 112"/>
                <a:gd name="T110" fmla="*/ 0 w 87"/>
                <a:gd name="T111" fmla="*/ 31 h 112"/>
                <a:gd name="T112" fmla="*/ 2 w 87"/>
                <a:gd name="T113"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7" h="112">
                  <a:moveTo>
                    <a:pt x="33" y="15"/>
                  </a:moveTo>
                  <a:cubicBezTo>
                    <a:pt x="33" y="16"/>
                    <a:pt x="33" y="16"/>
                    <a:pt x="33" y="17"/>
                  </a:cubicBezTo>
                  <a:cubicBezTo>
                    <a:pt x="33" y="17"/>
                    <a:pt x="33" y="17"/>
                    <a:pt x="33" y="18"/>
                  </a:cubicBezTo>
                  <a:cubicBezTo>
                    <a:pt x="32" y="18"/>
                    <a:pt x="32" y="19"/>
                    <a:pt x="32" y="19"/>
                  </a:cubicBezTo>
                  <a:cubicBezTo>
                    <a:pt x="32" y="20"/>
                    <a:pt x="32" y="20"/>
                    <a:pt x="32" y="20"/>
                  </a:cubicBezTo>
                  <a:cubicBezTo>
                    <a:pt x="32" y="21"/>
                    <a:pt x="32" y="21"/>
                    <a:pt x="32" y="21"/>
                  </a:cubicBezTo>
                  <a:cubicBezTo>
                    <a:pt x="32" y="22"/>
                    <a:pt x="32" y="22"/>
                    <a:pt x="32" y="22"/>
                  </a:cubicBezTo>
                  <a:cubicBezTo>
                    <a:pt x="32" y="23"/>
                    <a:pt x="32" y="23"/>
                    <a:pt x="32" y="24"/>
                  </a:cubicBezTo>
                  <a:cubicBezTo>
                    <a:pt x="32" y="24"/>
                    <a:pt x="32" y="25"/>
                    <a:pt x="32" y="25"/>
                  </a:cubicBezTo>
                  <a:cubicBezTo>
                    <a:pt x="32" y="26"/>
                    <a:pt x="32" y="27"/>
                    <a:pt x="32" y="27"/>
                  </a:cubicBezTo>
                  <a:cubicBezTo>
                    <a:pt x="32" y="28"/>
                    <a:pt x="33" y="28"/>
                    <a:pt x="33" y="29"/>
                  </a:cubicBezTo>
                  <a:cubicBezTo>
                    <a:pt x="33" y="29"/>
                    <a:pt x="33" y="30"/>
                    <a:pt x="33" y="31"/>
                  </a:cubicBezTo>
                  <a:cubicBezTo>
                    <a:pt x="33" y="32"/>
                    <a:pt x="34" y="33"/>
                    <a:pt x="34" y="34"/>
                  </a:cubicBezTo>
                  <a:cubicBezTo>
                    <a:pt x="35" y="34"/>
                    <a:pt x="35" y="35"/>
                    <a:pt x="35" y="35"/>
                  </a:cubicBezTo>
                  <a:cubicBezTo>
                    <a:pt x="36" y="35"/>
                    <a:pt x="36" y="36"/>
                    <a:pt x="37" y="36"/>
                  </a:cubicBezTo>
                  <a:cubicBezTo>
                    <a:pt x="37" y="36"/>
                    <a:pt x="37" y="36"/>
                    <a:pt x="38" y="36"/>
                  </a:cubicBezTo>
                  <a:cubicBezTo>
                    <a:pt x="38" y="37"/>
                    <a:pt x="39" y="38"/>
                    <a:pt x="39" y="38"/>
                  </a:cubicBezTo>
                  <a:cubicBezTo>
                    <a:pt x="39" y="38"/>
                    <a:pt x="39" y="38"/>
                    <a:pt x="39" y="38"/>
                  </a:cubicBezTo>
                  <a:cubicBezTo>
                    <a:pt x="40" y="39"/>
                    <a:pt x="40" y="40"/>
                    <a:pt x="41" y="40"/>
                  </a:cubicBezTo>
                  <a:cubicBezTo>
                    <a:pt x="41" y="41"/>
                    <a:pt x="42" y="41"/>
                    <a:pt x="42" y="41"/>
                  </a:cubicBezTo>
                  <a:cubicBezTo>
                    <a:pt x="42" y="42"/>
                    <a:pt x="43" y="42"/>
                    <a:pt x="43" y="43"/>
                  </a:cubicBezTo>
                  <a:cubicBezTo>
                    <a:pt x="43" y="43"/>
                    <a:pt x="43" y="43"/>
                    <a:pt x="44" y="43"/>
                  </a:cubicBezTo>
                  <a:cubicBezTo>
                    <a:pt x="44" y="44"/>
                    <a:pt x="45" y="44"/>
                    <a:pt x="45" y="45"/>
                  </a:cubicBezTo>
                  <a:cubicBezTo>
                    <a:pt x="46" y="45"/>
                    <a:pt x="46" y="45"/>
                    <a:pt x="46" y="46"/>
                  </a:cubicBezTo>
                  <a:cubicBezTo>
                    <a:pt x="46" y="46"/>
                    <a:pt x="47" y="46"/>
                    <a:pt x="47" y="46"/>
                  </a:cubicBezTo>
                  <a:cubicBezTo>
                    <a:pt x="48" y="47"/>
                    <a:pt x="47" y="48"/>
                    <a:pt x="49" y="48"/>
                  </a:cubicBezTo>
                  <a:cubicBezTo>
                    <a:pt x="49" y="49"/>
                    <a:pt x="50" y="51"/>
                    <a:pt x="51" y="51"/>
                  </a:cubicBezTo>
                  <a:cubicBezTo>
                    <a:pt x="52" y="51"/>
                    <a:pt x="52" y="52"/>
                    <a:pt x="53" y="52"/>
                  </a:cubicBezTo>
                  <a:cubicBezTo>
                    <a:pt x="53" y="52"/>
                    <a:pt x="53" y="52"/>
                    <a:pt x="53" y="52"/>
                  </a:cubicBezTo>
                  <a:cubicBezTo>
                    <a:pt x="53" y="53"/>
                    <a:pt x="53" y="53"/>
                    <a:pt x="54" y="54"/>
                  </a:cubicBezTo>
                  <a:cubicBezTo>
                    <a:pt x="54" y="54"/>
                    <a:pt x="54" y="55"/>
                    <a:pt x="54" y="55"/>
                  </a:cubicBezTo>
                  <a:cubicBezTo>
                    <a:pt x="55" y="56"/>
                    <a:pt x="55" y="56"/>
                    <a:pt x="56" y="56"/>
                  </a:cubicBezTo>
                  <a:cubicBezTo>
                    <a:pt x="56" y="57"/>
                    <a:pt x="56" y="57"/>
                    <a:pt x="57" y="57"/>
                  </a:cubicBezTo>
                  <a:cubicBezTo>
                    <a:pt x="57" y="58"/>
                    <a:pt x="57" y="58"/>
                    <a:pt x="58" y="58"/>
                  </a:cubicBezTo>
                  <a:cubicBezTo>
                    <a:pt x="58" y="59"/>
                    <a:pt x="58" y="59"/>
                    <a:pt x="59" y="59"/>
                  </a:cubicBezTo>
                  <a:cubicBezTo>
                    <a:pt x="59" y="60"/>
                    <a:pt x="59" y="60"/>
                    <a:pt x="59" y="60"/>
                  </a:cubicBezTo>
                  <a:cubicBezTo>
                    <a:pt x="60" y="60"/>
                    <a:pt x="60" y="61"/>
                    <a:pt x="60" y="61"/>
                  </a:cubicBezTo>
                  <a:cubicBezTo>
                    <a:pt x="61" y="62"/>
                    <a:pt x="61" y="62"/>
                    <a:pt x="61" y="62"/>
                  </a:cubicBezTo>
                  <a:cubicBezTo>
                    <a:pt x="61" y="63"/>
                    <a:pt x="62" y="63"/>
                    <a:pt x="62" y="63"/>
                  </a:cubicBezTo>
                  <a:cubicBezTo>
                    <a:pt x="62" y="64"/>
                    <a:pt x="62" y="64"/>
                    <a:pt x="63" y="65"/>
                  </a:cubicBezTo>
                  <a:cubicBezTo>
                    <a:pt x="63" y="65"/>
                    <a:pt x="63" y="65"/>
                    <a:pt x="64" y="66"/>
                  </a:cubicBezTo>
                  <a:cubicBezTo>
                    <a:pt x="64" y="66"/>
                    <a:pt x="64" y="66"/>
                    <a:pt x="65" y="67"/>
                  </a:cubicBezTo>
                  <a:cubicBezTo>
                    <a:pt x="65" y="67"/>
                    <a:pt x="66" y="68"/>
                    <a:pt x="66" y="68"/>
                  </a:cubicBezTo>
                  <a:cubicBezTo>
                    <a:pt x="66" y="69"/>
                    <a:pt x="66" y="70"/>
                    <a:pt x="67" y="70"/>
                  </a:cubicBezTo>
                  <a:cubicBezTo>
                    <a:pt x="67" y="70"/>
                    <a:pt x="67" y="70"/>
                    <a:pt x="67" y="70"/>
                  </a:cubicBezTo>
                  <a:cubicBezTo>
                    <a:pt x="67" y="70"/>
                    <a:pt x="68" y="70"/>
                    <a:pt x="68" y="70"/>
                  </a:cubicBezTo>
                  <a:cubicBezTo>
                    <a:pt x="68" y="70"/>
                    <a:pt x="68" y="70"/>
                    <a:pt x="68" y="69"/>
                  </a:cubicBezTo>
                  <a:cubicBezTo>
                    <a:pt x="68" y="69"/>
                    <a:pt x="69" y="68"/>
                    <a:pt x="69" y="68"/>
                  </a:cubicBezTo>
                  <a:cubicBezTo>
                    <a:pt x="69" y="67"/>
                    <a:pt x="68" y="67"/>
                    <a:pt x="68" y="66"/>
                  </a:cubicBezTo>
                  <a:cubicBezTo>
                    <a:pt x="68" y="66"/>
                    <a:pt x="68" y="66"/>
                    <a:pt x="68" y="65"/>
                  </a:cubicBezTo>
                  <a:cubicBezTo>
                    <a:pt x="68" y="65"/>
                    <a:pt x="68" y="64"/>
                    <a:pt x="68" y="63"/>
                  </a:cubicBezTo>
                  <a:cubicBezTo>
                    <a:pt x="67" y="62"/>
                    <a:pt x="67" y="61"/>
                    <a:pt x="67" y="60"/>
                  </a:cubicBezTo>
                  <a:cubicBezTo>
                    <a:pt x="68" y="60"/>
                    <a:pt x="69" y="59"/>
                    <a:pt x="70" y="58"/>
                  </a:cubicBezTo>
                  <a:cubicBezTo>
                    <a:pt x="70" y="57"/>
                    <a:pt x="71" y="56"/>
                    <a:pt x="72" y="56"/>
                  </a:cubicBezTo>
                  <a:cubicBezTo>
                    <a:pt x="72" y="56"/>
                    <a:pt x="72" y="56"/>
                    <a:pt x="73" y="56"/>
                  </a:cubicBezTo>
                  <a:cubicBezTo>
                    <a:pt x="73" y="56"/>
                    <a:pt x="74" y="55"/>
                    <a:pt x="74" y="56"/>
                  </a:cubicBezTo>
                  <a:cubicBezTo>
                    <a:pt x="75" y="56"/>
                    <a:pt x="75" y="57"/>
                    <a:pt x="75" y="57"/>
                  </a:cubicBezTo>
                  <a:cubicBezTo>
                    <a:pt x="76" y="58"/>
                    <a:pt x="76" y="59"/>
                    <a:pt x="76" y="60"/>
                  </a:cubicBezTo>
                  <a:cubicBezTo>
                    <a:pt x="76" y="60"/>
                    <a:pt x="76" y="60"/>
                    <a:pt x="76" y="60"/>
                  </a:cubicBezTo>
                  <a:cubicBezTo>
                    <a:pt x="77" y="60"/>
                    <a:pt x="78" y="60"/>
                    <a:pt x="78" y="59"/>
                  </a:cubicBezTo>
                  <a:cubicBezTo>
                    <a:pt x="79" y="59"/>
                    <a:pt x="79" y="58"/>
                    <a:pt x="79" y="58"/>
                  </a:cubicBezTo>
                  <a:cubicBezTo>
                    <a:pt x="79" y="58"/>
                    <a:pt x="79" y="57"/>
                    <a:pt x="79" y="57"/>
                  </a:cubicBezTo>
                  <a:cubicBezTo>
                    <a:pt x="79" y="57"/>
                    <a:pt x="79" y="57"/>
                    <a:pt x="79" y="57"/>
                  </a:cubicBezTo>
                  <a:cubicBezTo>
                    <a:pt x="79" y="57"/>
                    <a:pt x="79" y="57"/>
                    <a:pt x="80" y="56"/>
                  </a:cubicBezTo>
                  <a:cubicBezTo>
                    <a:pt x="79" y="56"/>
                    <a:pt x="80" y="56"/>
                    <a:pt x="80" y="55"/>
                  </a:cubicBezTo>
                  <a:cubicBezTo>
                    <a:pt x="80" y="55"/>
                    <a:pt x="80" y="55"/>
                    <a:pt x="80" y="55"/>
                  </a:cubicBezTo>
                  <a:cubicBezTo>
                    <a:pt x="80" y="55"/>
                    <a:pt x="79" y="54"/>
                    <a:pt x="79" y="53"/>
                  </a:cubicBezTo>
                  <a:cubicBezTo>
                    <a:pt x="78" y="53"/>
                    <a:pt x="78" y="52"/>
                    <a:pt x="78" y="52"/>
                  </a:cubicBezTo>
                  <a:cubicBezTo>
                    <a:pt x="78" y="52"/>
                    <a:pt x="77" y="51"/>
                    <a:pt x="77" y="51"/>
                  </a:cubicBezTo>
                  <a:cubicBezTo>
                    <a:pt x="77" y="51"/>
                    <a:pt x="76" y="50"/>
                    <a:pt x="76" y="50"/>
                  </a:cubicBezTo>
                  <a:cubicBezTo>
                    <a:pt x="76" y="50"/>
                    <a:pt x="75" y="50"/>
                    <a:pt x="75" y="50"/>
                  </a:cubicBezTo>
                  <a:cubicBezTo>
                    <a:pt x="75" y="49"/>
                    <a:pt x="74" y="49"/>
                    <a:pt x="73" y="48"/>
                  </a:cubicBezTo>
                  <a:cubicBezTo>
                    <a:pt x="73" y="48"/>
                    <a:pt x="73" y="47"/>
                    <a:pt x="72" y="47"/>
                  </a:cubicBezTo>
                  <a:cubicBezTo>
                    <a:pt x="72" y="47"/>
                    <a:pt x="71" y="47"/>
                    <a:pt x="71" y="46"/>
                  </a:cubicBezTo>
                  <a:cubicBezTo>
                    <a:pt x="70" y="46"/>
                    <a:pt x="70" y="45"/>
                    <a:pt x="70" y="45"/>
                  </a:cubicBezTo>
                  <a:cubicBezTo>
                    <a:pt x="70" y="45"/>
                    <a:pt x="70" y="45"/>
                    <a:pt x="70" y="44"/>
                  </a:cubicBezTo>
                  <a:cubicBezTo>
                    <a:pt x="69" y="44"/>
                    <a:pt x="69" y="44"/>
                    <a:pt x="68" y="43"/>
                  </a:cubicBezTo>
                  <a:cubicBezTo>
                    <a:pt x="68" y="43"/>
                    <a:pt x="67" y="43"/>
                    <a:pt x="66" y="43"/>
                  </a:cubicBezTo>
                  <a:cubicBezTo>
                    <a:pt x="66" y="42"/>
                    <a:pt x="65" y="42"/>
                    <a:pt x="65" y="41"/>
                  </a:cubicBezTo>
                  <a:cubicBezTo>
                    <a:pt x="64" y="41"/>
                    <a:pt x="64" y="41"/>
                    <a:pt x="64" y="41"/>
                  </a:cubicBezTo>
                  <a:cubicBezTo>
                    <a:pt x="63" y="40"/>
                    <a:pt x="62" y="39"/>
                    <a:pt x="61" y="38"/>
                  </a:cubicBezTo>
                  <a:cubicBezTo>
                    <a:pt x="61" y="38"/>
                    <a:pt x="60" y="37"/>
                    <a:pt x="60" y="37"/>
                  </a:cubicBezTo>
                  <a:cubicBezTo>
                    <a:pt x="59" y="36"/>
                    <a:pt x="57" y="36"/>
                    <a:pt x="57" y="35"/>
                  </a:cubicBezTo>
                  <a:cubicBezTo>
                    <a:pt x="56" y="34"/>
                    <a:pt x="56" y="34"/>
                    <a:pt x="56" y="34"/>
                  </a:cubicBezTo>
                  <a:cubicBezTo>
                    <a:pt x="55" y="33"/>
                    <a:pt x="55" y="33"/>
                    <a:pt x="54" y="32"/>
                  </a:cubicBezTo>
                  <a:cubicBezTo>
                    <a:pt x="54" y="32"/>
                    <a:pt x="53" y="32"/>
                    <a:pt x="53" y="32"/>
                  </a:cubicBezTo>
                  <a:cubicBezTo>
                    <a:pt x="53" y="31"/>
                    <a:pt x="53" y="31"/>
                    <a:pt x="52" y="31"/>
                  </a:cubicBezTo>
                  <a:cubicBezTo>
                    <a:pt x="52" y="30"/>
                    <a:pt x="51" y="30"/>
                    <a:pt x="51" y="29"/>
                  </a:cubicBezTo>
                  <a:cubicBezTo>
                    <a:pt x="50" y="29"/>
                    <a:pt x="49" y="27"/>
                    <a:pt x="48" y="27"/>
                  </a:cubicBezTo>
                  <a:cubicBezTo>
                    <a:pt x="48" y="27"/>
                    <a:pt x="48" y="27"/>
                    <a:pt x="48" y="27"/>
                  </a:cubicBezTo>
                  <a:cubicBezTo>
                    <a:pt x="47" y="26"/>
                    <a:pt x="47" y="26"/>
                    <a:pt x="47" y="25"/>
                  </a:cubicBezTo>
                  <a:cubicBezTo>
                    <a:pt x="46" y="25"/>
                    <a:pt x="46" y="25"/>
                    <a:pt x="46" y="24"/>
                  </a:cubicBezTo>
                  <a:cubicBezTo>
                    <a:pt x="45" y="24"/>
                    <a:pt x="45" y="24"/>
                    <a:pt x="45" y="24"/>
                  </a:cubicBezTo>
                  <a:cubicBezTo>
                    <a:pt x="44" y="23"/>
                    <a:pt x="43" y="22"/>
                    <a:pt x="42" y="21"/>
                  </a:cubicBezTo>
                  <a:cubicBezTo>
                    <a:pt x="42" y="21"/>
                    <a:pt x="42" y="21"/>
                    <a:pt x="42" y="20"/>
                  </a:cubicBezTo>
                  <a:cubicBezTo>
                    <a:pt x="41" y="20"/>
                    <a:pt x="41" y="20"/>
                    <a:pt x="41" y="19"/>
                  </a:cubicBezTo>
                  <a:cubicBezTo>
                    <a:pt x="41" y="19"/>
                    <a:pt x="41" y="19"/>
                    <a:pt x="40" y="19"/>
                  </a:cubicBezTo>
                  <a:cubicBezTo>
                    <a:pt x="40" y="19"/>
                    <a:pt x="37" y="16"/>
                    <a:pt x="36" y="15"/>
                  </a:cubicBezTo>
                  <a:cubicBezTo>
                    <a:pt x="36" y="15"/>
                    <a:pt x="35" y="15"/>
                    <a:pt x="34" y="15"/>
                  </a:cubicBezTo>
                  <a:cubicBezTo>
                    <a:pt x="34" y="15"/>
                    <a:pt x="33" y="15"/>
                    <a:pt x="33" y="15"/>
                  </a:cubicBezTo>
                  <a:close/>
                  <a:moveTo>
                    <a:pt x="13" y="45"/>
                  </a:moveTo>
                  <a:cubicBezTo>
                    <a:pt x="13" y="46"/>
                    <a:pt x="13" y="46"/>
                    <a:pt x="13" y="47"/>
                  </a:cubicBezTo>
                  <a:cubicBezTo>
                    <a:pt x="13" y="47"/>
                    <a:pt x="13" y="47"/>
                    <a:pt x="13" y="48"/>
                  </a:cubicBezTo>
                  <a:cubicBezTo>
                    <a:pt x="14" y="48"/>
                    <a:pt x="14" y="49"/>
                    <a:pt x="14" y="49"/>
                  </a:cubicBezTo>
                  <a:cubicBezTo>
                    <a:pt x="14" y="50"/>
                    <a:pt x="14" y="50"/>
                    <a:pt x="14" y="50"/>
                  </a:cubicBezTo>
                  <a:cubicBezTo>
                    <a:pt x="14" y="51"/>
                    <a:pt x="14" y="52"/>
                    <a:pt x="14" y="52"/>
                  </a:cubicBezTo>
                  <a:cubicBezTo>
                    <a:pt x="14" y="54"/>
                    <a:pt x="14" y="55"/>
                    <a:pt x="13" y="57"/>
                  </a:cubicBezTo>
                  <a:cubicBezTo>
                    <a:pt x="13" y="58"/>
                    <a:pt x="14" y="58"/>
                    <a:pt x="14" y="59"/>
                  </a:cubicBezTo>
                  <a:cubicBezTo>
                    <a:pt x="13" y="60"/>
                    <a:pt x="13" y="61"/>
                    <a:pt x="14" y="62"/>
                  </a:cubicBezTo>
                  <a:cubicBezTo>
                    <a:pt x="14" y="63"/>
                    <a:pt x="16" y="63"/>
                    <a:pt x="16" y="63"/>
                  </a:cubicBezTo>
                  <a:cubicBezTo>
                    <a:pt x="17" y="64"/>
                    <a:pt x="17" y="64"/>
                    <a:pt x="17" y="64"/>
                  </a:cubicBezTo>
                  <a:cubicBezTo>
                    <a:pt x="18" y="64"/>
                    <a:pt x="18" y="65"/>
                    <a:pt x="18" y="65"/>
                  </a:cubicBezTo>
                  <a:cubicBezTo>
                    <a:pt x="19" y="65"/>
                    <a:pt x="21" y="66"/>
                    <a:pt x="22" y="66"/>
                  </a:cubicBezTo>
                  <a:cubicBezTo>
                    <a:pt x="22" y="66"/>
                    <a:pt x="22" y="66"/>
                    <a:pt x="22" y="66"/>
                  </a:cubicBezTo>
                  <a:cubicBezTo>
                    <a:pt x="22" y="66"/>
                    <a:pt x="23" y="66"/>
                    <a:pt x="23" y="66"/>
                  </a:cubicBezTo>
                  <a:cubicBezTo>
                    <a:pt x="23" y="66"/>
                    <a:pt x="24" y="66"/>
                    <a:pt x="24" y="66"/>
                  </a:cubicBezTo>
                  <a:cubicBezTo>
                    <a:pt x="24" y="66"/>
                    <a:pt x="25" y="67"/>
                    <a:pt x="25" y="67"/>
                  </a:cubicBezTo>
                  <a:cubicBezTo>
                    <a:pt x="25" y="67"/>
                    <a:pt x="26" y="67"/>
                    <a:pt x="26" y="67"/>
                  </a:cubicBezTo>
                  <a:cubicBezTo>
                    <a:pt x="27" y="67"/>
                    <a:pt x="27" y="67"/>
                    <a:pt x="28" y="67"/>
                  </a:cubicBezTo>
                  <a:cubicBezTo>
                    <a:pt x="28" y="67"/>
                    <a:pt x="29" y="67"/>
                    <a:pt x="29" y="68"/>
                  </a:cubicBezTo>
                  <a:cubicBezTo>
                    <a:pt x="29" y="68"/>
                    <a:pt x="30" y="68"/>
                    <a:pt x="30" y="68"/>
                  </a:cubicBezTo>
                  <a:cubicBezTo>
                    <a:pt x="30" y="67"/>
                    <a:pt x="30" y="67"/>
                    <a:pt x="30" y="67"/>
                  </a:cubicBezTo>
                  <a:cubicBezTo>
                    <a:pt x="30" y="67"/>
                    <a:pt x="30" y="67"/>
                    <a:pt x="30" y="67"/>
                  </a:cubicBezTo>
                  <a:cubicBezTo>
                    <a:pt x="30" y="67"/>
                    <a:pt x="30" y="67"/>
                    <a:pt x="30" y="67"/>
                  </a:cubicBezTo>
                  <a:cubicBezTo>
                    <a:pt x="30" y="67"/>
                    <a:pt x="30" y="66"/>
                    <a:pt x="30" y="65"/>
                  </a:cubicBezTo>
                  <a:cubicBezTo>
                    <a:pt x="30" y="65"/>
                    <a:pt x="30" y="65"/>
                    <a:pt x="30" y="65"/>
                  </a:cubicBezTo>
                  <a:cubicBezTo>
                    <a:pt x="30" y="64"/>
                    <a:pt x="30" y="64"/>
                    <a:pt x="30" y="63"/>
                  </a:cubicBezTo>
                  <a:cubicBezTo>
                    <a:pt x="30" y="63"/>
                    <a:pt x="30" y="62"/>
                    <a:pt x="30" y="62"/>
                  </a:cubicBezTo>
                  <a:cubicBezTo>
                    <a:pt x="30" y="62"/>
                    <a:pt x="30" y="62"/>
                    <a:pt x="30" y="62"/>
                  </a:cubicBezTo>
                  <a:cubicBezTo>
                    <a:pt x="30" y="61"/>
                    <a:pt x="29" y="60"/>
                    <a:pt x="29" y="59"/>
                  </a:cubicBezTo>
                  <a:cubicBezTo>
                    <a:pt x="29" y="58"/>
                    <a:pt x="29" y="58"/>
                    <a:pt x="29" y="57"/>
                  </a:cubicBezTo>
                  <a:cubicBezTo>
                    <a:pt x="29" y="57"/>
                    <a:pt x="29" y="56"/>
                    <a:pt x="29" y="56"/>
                  </a:cubicBezTo>
                  <a:cubicBezTo>
                    <a:pt x="29" y="56"/>
                    <a:pt x="29" y="56"/>
                    <a:pt x="29" y="56"/>
                  </a:cubicBezTo>
                  <a:cubicBezTo>
                    <a:pt x="29" y="56"/>
                    <a:pt x="30" y="56"/>
                    <a:pt x="30" y="56"/>
                  </a:cubicBezTo>
                  <a:cubicBezTo>
                    <a:pt x="29" y="56"/>
                    <a:pt x="29" y="55"/>
                    <a:pt x="30" y="55"/>
                  </a:cubicBezTo>
                  <a:cubicBezTo>
                    <a:pt x="29" y="53"/>
                    <a:pt x="29" y="52"/>
                    <a:pt x="30" y="51"/>
                  </a:cubicBezTo>
                  <a:cubicBezTo>
                    <a:pt x="30" y="51"/>
                    <a:pt x="30" y="51"/>
                    <a:pt x="29" y="51"/>
                  </a:cubicBezTo>
                  <a:cubicBezTo>
                    <a:pt x="29" y="50"/>
                    <a:pt x="29" y="48"/>
                    <a:pt x="29" y="47"/>
                  </a:cubicBezTo>
                  <a:cubicBezTo>
                    <a:pt x="29" y="47"/>
                    <a:pt x="29" y="46"/>
                    <a:pt x="29" y="46"/>
                  </a:cubicBezTo>
                  <a:cubicBezTo>
                    <a:pt x="29" y="45"/>
                    <a:pt x="30" y="42"/>
                    <a:pt x="29" y="42"/>
                  </a:cubicBezTo>
                  <a:cubicBezTo>
                    <a:pt x="29" y="41"/>
                    <a:pt x="29" y="40"/>
                    <a:pt x="30" y="39"/>
                  </a:cubicBezTo>
                  <a:cubicBezTo>
                    <a:pt x="29" y="39"/>
                    <a:pt x="29" y="38"/>
                    <a:pt x="28" y="38"/>
                  </a:cubicBezTo>
                  <a:cubicBezTo>
                    <a:pt x="28" y="38"/>
                    <a:pt x="28" y="38"/>
                    <a:pt x="28" y="38"/>
                  </a:cubicBezTo>
                  <a:cubicBezTo>
                    <a:pt x="28" y="37"/>
                    <a:pt x="28" y="37"/>
                    <a:pt x="28" y="37"/>
                  </a:cubicBezTo>
                  <a:cubicBezTo>
                    <a:pt x="27" y="36"/>
                    <a:pt x="25" y="34"/>
                    <a:pt x="25" y="34"/>
                  </a:cubicBezTo>
                  <a:cubicBezTo>
                    <a:pt x="25" y="34"/>
                    <a:pt x="25" y="34"/>
                    <a:pt x="24" y="34"/>
                  </a:cubicBezTo>
                  <a:cubicBezTo>
                    <a:pt x="24" y="33"/>
                    <a:pt x="23" y="33"/>
                    <a:pt x="23" y="33"/>
                  </a:cubicBezTo>
                  <a:cubicBezTo>
                    <a:pt x="22" y="33"/>
                    <a:pt x="21" y="32"/>
                    <a:pt x="21" y="33"/>
                  </a:cubicBezTo>
                  <a:cubicBezTo>
                    <a:pt x="21" y="33"/>
                    <a:pt x="21" y="34"/>
                    <a:pt x="21" y="34"/>
                  </a:cubicBezTo>
                  <a:cubicBezTo>
                    <a:pt x="20" y="36"/>
                    <a:pt x="21" y="36"/>
                    <a:pt x="21" y="37"/>
                  </a:cubicBezTo>
                  <a:cubicBezTo>
                    <a:pt x="21" y="38"/>
                    <a:pt x="20" y="38"/>
                    <a:pt x="20" y="39"/>
                  </a:cubicBezTo>
                  <a:cubicBezTo>
                    <a:pt x="20" y="40"/>
                    <a:pt x="21" y="40"/>
                    <a:pt x="21" y="40"/>
                  </a:cubicBezTo>
                  <a:cubicBezTo>
                    <a:pt x="21" y="41"/>
                    <a:pt x="21" y="42"/>
                    <a:pt x="21" y="42"/>
                  </a:cubicBezTo>
                  <a:cubicBezTo>
                    <a:pt x="21" y="44"/>
                    <a:pt x="21" y="45"/>
                    <a:pt x="21" y="46"/>
                  </a:cubicBezTo>
                  <a:cubicBezTo>
                    <a:pt x="21" y="47"/>
                    <a:pt x="21" y="47"/>
                    <a:pt x="22" y="48"/>
                  </a:cubicBezTo>
                  <a:cubicBezTo>
                    <a:pt x="22" y="48"/>
                    <a:pt x="22" y="49"/>
                    <a:pt x="22" y="49"/>
                  </a:cubicBezTo>
                  <a:cubicBezTo>
                    <a:pt x="22" y="50"/>
                    <a:pt x="22" y="50"/>
                    <a:pt x="22" y="51"/>
                  </a:cubicBezTo>
                  <a:cubicBezTo>
                    <a:pt x="22" y="51"/>
                    <a:pt x="22" y="52"/>
                    <a:pt x="22" y="52"/>
                  </a:cubicBezTo>
                  <a:cubicBezTo>
                    <a:pt x="22" y="53"/>
                    <a:pt x="22" y="53"/>
                    <a:pt x="22" y="54"/>
                  </a:cubicBezTo>
                  <a:cubicBezTo>
                    <a:pt x="22" y="54"/>
                    <a:pt x="22" y="55"/>
                    <a:pt x="22" y="55"/>
                  </a:cubicBezTo>
                  <a:cubicBezTo>
                    <a:pt x="22" y="55"/>
                    <a:pt x="22" y="55"/>
                    <a:pt x="22" y="56"/>
                  </a:cubicBezTo>
                  <a:cubicBezTo>
                    <a:pt x="22" y="56"/>
                    <a:pt x="21" y="56"/>
                    <a:pt x="21" y="56"/>
                  </a:cubicBezTo>
                  <a:cubicBezTo>
                    <a:pt x="21" y="56"/>
                    <a:pt x="21" y="56"/>
                    <a:pt x="20" y="56"/>
                  </a:cubicBezTo>
                  <a:cubicBezTo>
                    <a:pt x="20" y="55"/>
                    <a:pt x="19" y="54"/>
                    <a:pt x="19" y="53"/>
                  </a:cubicBezTo>
                  <a:cubicBezTo>
                    <a:pt x="18" y="53"/>
                    <a:pt x="18" y="52"/>
                    <a:pt x="18" y="52"/>
                  </a:cubicBezTo>
                  <a:cubicBezTo>
                    <a:pt x="18" y="52"/>
                    <a:pt x="17" y="50"/>
                    <a:pt x="17" y="50"/>
                  </a:cubicBezTo>
                  <a:cubicBezTo>
                    <a:pt x="17" y="50"/>
                    <a:pt x="16" y="49"/>
                    <a:pt x="16" y="49"/>
                  </a:cubicBezTo>
                  <a:cubicBezTo>
                    <a:pt x="16" y="48"/>
                    <a:pt x="16" y="47"/>
                    <a:pt x="16" y="46"/>
                  </a:cubicBezTo>
                  <a:cubicBezTo>
                    <a:pt x="15" y="46"/>
                    <a:pt x="15" y="46"/>
                    <a:pt x="15" y="45"/>
                  </a:cubicBezTo>
                  <a:cubicBezTo>
                    <a:pt x="15" y="44"/>
                    <a:pt x="15" y="44"/>
                    <a:pt x="14" y="43"/>
                  </a:cubicBezTo>
                  <a:cubicBezTo>
                    <a:pt x="14" y="43"/>
                    <a:pt x="14" y="43"/>
                    <a:pt x="14" y="44"/>
                  </a:cubicBezTo>
                  <a:cubicBezTo>
                    <a:pt x="14" y="44"/>
                    <a:pt x="14" y="44"/>
                    <a:pt x="14" y="43"/>
                  </a:cubicBezTo>
                  <a:cubicBezTo>
                    <a:pt x="13" y="44"/>
                    <a:pt x="13" y="45"/>
                    <a:pt x="13" y="45"/>
                  </a:cubicBezTo>
                  <a:close/>
                  <a:moveTo>
                    <a:pt x="12" y="39"/>
                  </a:moveTo>
                  <a:cubicBezTo>
                    <a:pt x="13" y="40"/>
                    <a:pt x="13" y="40"/>
                    <a:pt x="13" y="40"/>
                  </a:cubicBezTo>
                  <a:cubicBezTo>
                    <a:pt x="13" y="40"/>
                    <a:pt x="13" y="42"/>
                    <a:pt x="13" y="42"/>
                  </a:cubicBezTo>
                  <a:cubicBezTo>
                    <a:pt x="13" y="42"/>
                    <a:pt x="14" y="43"/>
                    <a:pt x="14" y="42"/>
                  </a:cubicBezTo>
                  <a:cubicBezTo>
                    <a:pt x="14" y="42"/>
                    <a:pt x="14" y="42"/>
                    <a:pt x="14" y="42"/>
                  </a:cubicBezTo>
                  <a:cubicBezTo>
                    <a:pt x="14" y="42"/>
                    <a:pt x="14" y="42"/>
                    <a:pt x="14" y="41"/>
                  </a:cubicBezTo>
                  <a:cubicBezTo>
                    <a:pt x="14" y="41"/>
                    <a:pt x="14" y="41"/>
                    <a:pt x="14" y="41"/>
                  </a:cubicBezTo>
                  <a:cubicBezTo>
                    <a:pt x="14" y="41"/>
                    <a:pt x="14" y="41"/>
                    <a:pt x="14" y="41"/>
                  </a:cubicBezTo>
                  <a:cubicBezTo>
                    <a:pt x="13" y="41"/>
                    <a:pt x="13" y="40"/>
                    <a:pt x="13" y="39"/>
                  </a:cubicBezTo>
                  <a:cubicBezTo>
                    <a:pt x="13" y="39"/>
                    <a:pt x="13" y="39"/>
                    <a:pt x="12" y="39"/>
                  </a:cubicBezTo>
                  <a:close/>
                  <a:moveTo>
                    <a:pt x="4" y="6"/>
                  </a:moveTo>
                  <a:cubicBezTo>
                    <a:pt x="4" y="5"/>
                    <a:pt x="4" y="4"/>
                    <a:pt x="5" y="4"/>
                  </a:cubicBezTo>
                  <a:cubicBezTo>
                    <a:pt x="5" y="3"/>
                    <a:pt x="5" y="3"/>
                    <a:pt x="5" y="3"/>
                  </a:cubicBezTo>
                  <a:cubicBezTo>
                    <a:pt x="6" y="2"/>
                    <a:pt x="7" y="1"/>
                    <a:pt x="8" y="1"/>
                  </a:cubicBezTo>
                  <a:cubicBezTo>
                    <a:pt x="8" y="1"/>
                    <a:pt x="9" y="1"/>
                    <a:pt x="9" y="1"/>
                  </a:cubicBezTo>
                  <a:cubicBezTo>
                    <a:pt x="10" y="1"/>
                    <a:pt x="10" y="1"/>
                    <a:pt x="11" y="1"/>
                  </a:cubicBezTo>
                  <a:cubicBezTo>
                    <a:pt x="12" y="0"/>
                    <a:pt x="13" y="1"/>
                    <a:pt x="14" y="1"/>
                  </a:cubicBezTo>
                  <a:cubicBezTo>
                    <a:pt x="14" y="2"/>
                    <a:pt x="14" y="2"/>
                    <a:pt x="14" y="3"/>
                  </a:cubicBezTo>
                  <a:cubicBezTo>
                    <a:pt x="14" y="3"/>
                    <a:pt x="14" y="6"/>
                    <a:pt x="13" y="7"/>
                  </a:cubicBezTo>
                  <a:cubicBezTo>
                    <a:pt x="13" y="7"/>
                    <a:pt x="13" y="7"/>
                    <a:pt x="12" y="8"/>
                  </a:cubicBezTo>
                  <a:cubicBezTo>
                    <a:pt x="12" y="9"/>
                    <a:pt x="12" y="9"/>
                    <a:pt x="12" y="10"/>
                  </a:cubicBezTo>
                  <a:cubicBezTo>
                    <a:pt x="12" y="10"/>
                    <a:pt x="12" y="11"/>
                    <a:pt x="12" y="11"/>
                  </a:cubicBezTo>
                  <a:cubicBezTo>
                    <a:pt x="11" y="12"/>
                    <a:pt x="11" y="14"/>
                    <a:pt x="11" y="15"/>
                  </a:cubicBezTo>
                  <a:cubicBezTo>
                    <a:pt x="11" y="15"/>
                    <a:pt x="12" y="16"/>
                    <a:pt x="12" y="16"/>
                  </a:cubicBezTo>
                  <a:cubicBezTo>
                    <a:pt x="11" y="17"/>
                    <a:pt x="11" y="18"/>
                    <a:pt x="11" y="19"/>
                  </a:cubicBezTo>
                  <a:cubicBezTo>
                    <a:pt x="11" y="20"/>
                    <a:pt x="11" y="21"/>
                    <a:pt x="11" y="22"/>
                  </a:cubicBezTo>
                  <a:cubicBezTo>
                    <a:pt x="11" y="22"/>
                    <a:pt x="11" y="23"/>
                    <a:pt x="11" y="23"/>
                  </a:cubicBezTo>
                  <a:cubicBezTo>
                    <a:pt x="11" y="24"/>
                    <a:pt x="11" y="25"/>
                    <a:pt x="11" y="25"/>
                  </a:cubicBezTo>
                  <a:cubicBezTo>
                    <a:pt x="11" y="26"/>
                    <a:pt x="11" y="26"/>
                    <a:pt x="11" y="27"/>
                  </a:cubicBezTo>
                  <a:cubicBezTo>
                    <a:pt x="11" y="27"/>
                    <a:pt x="11" y="28"/>
                    <a:pt x="11" y="28"/>
                  </a:cubicBezTo>
                  <a:cubicBezTo>
                    <a:pt x="11" y="30"/>
                    <a:pt x="11" y="32"/>
                    <a:pt x="11" y="33"/>
                  </a:cubicBezTo>
                  <a:cubicBezTo>
                    <a:pt x="11" y="34"/>
                    <a:pt x="12" y="34"/>
                    <a:pt x="12" y="35"/>
                  </a:cubicBezTo>
                  <a:cubicBezTo>
                    <a:pt x="12" y="35"/>
                    <a:pt x="12" y="35"/>
                    <a:pt x="12" y="35"/>
                  </a:cubicBezTo>
                  <a:cubicBezTo>
                    <a:pt x="13" y="34"/>
                    <a:pt x="12" y="32"/>
                    <a:pt x="13" y="30"/>
                  </a:cubicBezTo>
                  <a:cubicBezTo>
                    <a:pt x="13" y="29"/>
                    <a:pt x="15" y="27"/>
                    <a:pt x="15" y="27"/>
                  </a:cubicBezTo>
                  <a:cubicBezTo>
                    <a:pt x="16" y="27"/>
                    <a:pt x="16" y="26"/>
                    <a:pt x="17" y="26"/>
                  </a:cubicBezTo>
                  <a:cubicBezTo>
                    <a:pt x="17" y="26"/>
                    <a:pt x="17" y="25"/>
                    <a:pt x="17" y="25"/>
                  </a:cubicBezTo>
                  <a:cubicBezTo>
                    <a:pt x="18" y="25"/>
                    <a:pt x="18" y="25"/>
                    <a:pt x="19" y="25"/>
                  </a:cubicBezTo>
                  <a:cubicBezTo>
                    <a:pt x="19" y="25"/>
                    <a:pt x="19" y="25"/>
                    <a:pt x="19" y="25"/>
                  </a:cubicBezTo>
                  <a:cubicBezTo>
                    <a:pt x="20" y="25"/>
                    <a:pt x="20" y="25"/>
                    <a:pt x="20" y="24"/>
                  </a:cubicBezTo>
                  <a:cubicBezTo>
                    <a:pt x="21" y="24"/>
                    <a:pt x="21" y="24"/>
                    <a:pt x="21" y="24"/>
                  </a:cubicBezTo>
                  <a:cubicBezTo>
                    <a:pt x="22" y="24"/>
                    <a:pt x="22" y="24"/>
                    <a:pt x="23" y="24"/>
                  </a:cubicBezTo>
                  <a:cubicBezTo>
                    <a:pt x="23" y="24"/>
                    <a:pt x="24" y="25"/>
                    <a:pt x="24" y="25"/>
                  </a:cubicBezTo>
                  <a:cubicBezTo>
                    <a:pt x="25" y="26"/>
                    <a:pt x="26" y="26"/>
                    <a:pt x="26" y="26"/>
                  </a:cubicBezTo>
                  <a:cubicBezTo>
                    <a:pt x="27" y="26"/>
                    <a:pt x="27" y="27"/>
                    <a:pt x="27" y="27"/>
                  </a:cubicBezTo>
                  <a:cubicBezTo>
                    <a:pt x="27" y="27"/>
                    <a:pt x="29" y="28"/>
                    <a:pt x="29" y="28"/>
                  </a:cubicBezTo>
                  <a:cubicBezTo>
                    <a:pt x="29" y="28"/>
                    <a:pt x="30" y="28"/>
                    <a:pt x="30" y="27"/>
                  </a:cubicBezTo>
                  <a:cubicBezTo>
                    <a:pt x="30" y="26"/>
                    <a:pt x="29" y="25"/>
                    <a:pt x="30" y="24"/>
                  </a:cubicBezTo>
                  <a:cubicBezTo>
                    <a:pt x="30" y="24"/>
                    <a:pt x="30" y="20"/>
                    <a:pt x="30" y="20"/>
                  </a:cubicBezTo>
                  <a:cubicBezTo>
                    <a:pt x="30" y="20"/>
                    <a:pt x="30" y="20"/>
                    <a:pt x="30" y="20"/>
                  </a:cubicBezTo>
                  <a:cubicBezTo>
                    <a:pt x="30" y="19"/>
                    <a:pt x="30" y="18"/>
                    <a:pt x="30" y="18"/>
                  </a:cubicBezTo>
                  <a:cubicBezTo>
                    <a:pt x="30" y="17"/>
                    <a:pt x="30" y="17"/>
                    <a:pt x="30" y="16"/>
                  </a:cubicBezTo>
                  <a:cubicBezTo>
                    <a:pt x="30" y="16"/>
                    <a:pt x="30" y="15"/>
                    <a:pt x="30" y="15"/>
                  </a:cubicBezTo>
                  <a:cubicBezTo>
                    <a:pt x="31" y="14"/>
                    <a:pt x="31" y="14"/>
                    <a:pt x="31" y="13"/>
                  </a:cubicBezTo>
                  <a:cubicBezTo>
                    <a:pt x="31" y="13"/>
                    <a:pt x="31" y="13"/>
                    <a:pt x="31" y="12"/>
                  </a:cubicBezTo>
                  <a:cubicBezTo>
                    <a:pt x="31" y="12"/>
                    <a:pt x="32" y="11"/>
                    <a:pt x="32" y="11"/>
                  </a:cubicBezTo>
                  <a:cubicBezTo>
                    <a:pt x="33" y="10"/>
                    <a:pt x="33" y="9"/>
                    <a:pt x="34" y="9"/>
                  </a:cubicBezTo>
                  <a:cubicBezTo>
                    <a:pt x="35" y="9"/>
                    <a:pt x="35" y="9"/>
                    <a:pt x="36" y="9"/>
                  </a:cubicBezTo>
                  <a:cubicBezTo>
                    <a:pt x="38" y="10"/>
                    <a:pt x="39" y="11"/>
                    <a:pt x="40" y="12"/>
                  </a:cubicBezTo>
                  <a:cubicBezTo>
                    <a:pt x="40" y="12"/>
                    <a:pt x="41" y="13"/>
                    <a:pt x="41" y="13"/>
                  </a:cubicBezTo>
                  <a:cubicBezTo>
                    <a:pt x="42" y="13"/>
                    <a:pt x="42" y="13"/>
                    <a:pt x="42" y="14"/>
                  </a:cubicBezTo>
                  <a:cubicBezTo>
                    <a:pt x="43" y="14"/>
                    <a:pt x="44" y="15"/>
                    <a:pt x="44" y="15"/>
                  </a:cubicBezTo>
                  <a:cubicBezTo>
                    <a:pt x="45" y="16"/>
                    <a:pt x="45" y="17"/>
                    <a:pt x="46" y="17"/>
                  </a:cubicBezTo>
                  <a:cubicBezTo>
                    <a:pt x="46" y="17"/>
                    <a:pt x="46" y="17"/>
                    <a:pt x="46" y="17"/>
                  </a:cubicBezTo>
                  <a:cubicBezTo>
                    <a:pt x="46" y="17"/>
                    <a:pt x="46" y="17"/>
                    <a:pt x="46" y="17"/>
                  </a:cubicBezTo>
                  <a:cubicBezTo>
                    <a:pt x="47" y="18"/>
                    <a:pt x="48" y="20"/>
                    <a:pt x="48" y="20"/>
                  </a:cubicBezTo>
                  <a:cubicBezTo>
                    <a:pt x="49" y="20"/>
                    <a:pt x="50" y="21"/>
                    <a:pt x="51" y="22"/>
                  </a:cubicBezTo>
                  <a:cubicBezTo>
                    <a:pt x="51" y="22"/>
                    <a:pt x="52" y="22"/>
                    <a:pt x="52" y="23"/>
                  </a:cubicBezTo>
                  <a:cubicBezTo>
                    <a:pt x="53" y="23"/>
                    <a:pt x="53" y="24"/>
                    <a:pt x="54" y="24"/>
                  </a:cubicBezTo>
                  <a:cubicBezTo>
                    <a:pt x="55" y="25"/>
                    <a:pt x="56" y="26"/>
                    <a:pt x="57" y="26"/>
                  </a:cubicBezTo>
                  <a:cubicBezTo>
                    <a:pt x="58" y="27"/>
                    <a:pt x="58" y="27"/>
                    <a:pt x="59" y="27"/>
                  </a:cubicBezTo>
                  <a:cubicBezTo>
                    <a:pt x="59" y="28"/>
                    <a:pt x="59" y="28"/>
                    <a:pt x="59" y="28"/>
                  </a:cubicBezTo>
                  <a:cubicBezTo>
                    <a:pt x="60" y="29"/>
                    <a:pt x="60" y="29"/>
                    <a:pt x="61" y="30"/>
                  </a:cubicBezTo>
                  <a:cubicBezTo>
                    <a:pt x="62" y="30"/>
                    <a:pt x="63" y="31"/>
                    <a:pt x="64" y="32"/>
                  </a:cubicBezTo>
                  <a:cubicBezTo>
                    <a:pt x="65" y="33"/>
                    <a:pt x="66" y="33"/>
                    <a:pt x="66" y="33"/>
                  </a:cubicBezTo>
                  <a:cubicBezTo>
                    <a:pt x="67" y="34"/>
                    <a:pt x="68" y="35"/>
                    <a:pt x="69" y="35"/>
                  </a:cubicBezTo>
                  <a:cubicBezTo>
                    <a:pt x="70" y="36"/>
                    <a:pt x="71" y="36"/>
                    <a:pt x="72" y="37"/>
                  </a:cubicBezTo>
                  <a:cubicBezTo>
                    <a:pt x="72" y="37"/>
                    <a:pt x="72" y="38"/>
                    <a:pt x="73" y="38"/>
                  </a:cubicBezTo>
                  <a:cubicBezTo>
                    <a:pt x="73" y="39"/>
                    <a:pt x="74" y="39"/>
                    <a:pt x="75" y="39"/>
                  </a:cubicBezTo>
                  <a:cubicBezTo>
                    <a:pt x="75" y="40"/>
                    <a:pt x="76" y="40"/>
                    <a:pt x="76" y="41"/>
                  </a:cubicBezTo>
                  <a:cubicBezTo>
                    <a:pt x="77" y="41"/>
                    <a:pt x="77" y="41"/>
                    <a:pt x="78" y="41"/>
                  </a:cubicBezTo>
                  <a:cubicBezTo>
                    <a:pt x="78" y="42"/>
                    <a:pt x="79" y="43"/>
                    <a:pt x="80" y="44"/>
                  </a:cubicBezTo>
                  <a:cubicBezTo>
                    <a:pt x="80" y="44"/>
                    <a:pt x="80" y="44"/>
                    <a:pt x="80" y="44"/>
                  </a:cubicBezTo>
                  <a:cubicBezTo>
                    <a:pt x="81" y="44"/>
                    <a:pt x="81" y="45"/>
                    <a:pt x="81" y="45"/>
                  </a:cubicBezTo>
                  <a:cubicBezTo>
                    <a:pt x="82" y="46"/>
                    <a:pt x="82" y="46"/>
                    <a:pt x="83" y="47"/>
                  </a:cubicBezTo>
                  <a:cubicBezTo>
                    <a:pt x="83" y="47"/>
                    <a:pt x="83" y="47"/>
                    <a:pt x="83" y="48"/>
                  </a:cubicBezTo>
                  <a:cubicBezTo>
                    <a:pt x="83" y="48"/>
                    <a:pt x="84" y="48"/>
                    <a:pt x="84" y="49"/>
                  </a:cubicBezTo>
                  <a:cubicBezTo>
                    <a:pt x="84" y="49"/>
                    <a:pt x="84" y="49"/>
                    <a:pt x="84" y="50"/>
                  </a:cubicBezTo>
                  <a:cubicBezTo>
                    <a:pt x="84" y="50"/>
                    <a:pt x="85" y="50"/>
                    <a:pt x="85" y="50"/>
                  </a:cubicBezTo>
                  <a:cubicBezTo>
                    <a:pt x="85" y="51"/>
                    <a:pt x="85" y="51"/>
                    <a:pt x="85" y="51"/>
                  </a:cubicBezTo>
                  <a:cubicBezTo>
                    <a:pt x="86" y="53"/>
                    <a:pt x="87" y="54"/>
                    <a:pt x="87" y="56"/>
                  </a:cubicBezTo>
                  <a:cubicBezTo>
                    <a:pt x="87" y="57"/>
                    <a:pt x="87" y="58"/>
                    <a:pt x="87" y="59"/>
                  </a:cubicBezTo>
                  <a:cubicBezTo>
                    <a:pt x="87" y="62"/>
                    <a:pt x="85" y="65"/>
                    <a:pt x="82" y="66"/>
                  </a:cubicBezTo>
                  <a:cubicBezTo>
                    <a:pt x="82" y="66"/>
                    <a:pt x="81" y="66"/>
                    <a:pt x="81" y="66"/>
                  </a:cubicBezTo>
                  <a:cubicBezTo>
                    <a:pt x="80" y="66"/>
                    <a:pt x="79" y="67"/>
                    <a:pt x="79" y="67"/>
                  </a:cubicBezTo>
                  <a:cubicBezTo>
                    <a:pt x="78" y="67"/>
                    <a:pt x="78" y="68"/>
                    <a:pt x="78" y="68"/>
                  </a:cubicBezTo>
                  <a:cubicBezTo>
                    <a:pt x="78" y="68"/>
                    <a:pt x="78" y="68"/>
                    <a:pt x="78" y="69"/>
                  </a:cubicBezTo>
                  <a:cubicBezTo>
                    <a:pt x="78" y="69"/>
                    <a:pt x="78" y="69"/>
                    <a:pt x="78" y="69"/>
                  </a:cubicBezTo>
                  <a:cubicBezTo>
                    <a:pt x="78" y="69"/>
                    <a:pt x="78" y="70"/>
                    <a:pt x="78" y="70"/>
                  </a:cubicBezTo>
                  <a:cubicBezTo>
                    <a:pt x="78" y="72"/>
                    <a:pt x="79" y="73"/>
                    <a:pt x="79" y="74"/>
                  </a:cubicBezTo>
                  <a:cubicBezTo>
                    <a:pt x="79" y="74"/>
                    <a:pt x="79" y="75"/>
                    <a:pt x="78" y="75"/>
                  </a:cubicBezTo>
                  <a:cubicBezTo>
                    <a:pt x="79" y="76"/>
                    <a:pt x="79" y="77"/>
                    <a:pt x="79" y="77"/>
                  </a:cubicBezTo>
                  <a:cubicBezTo>
                    <a:pt x="79" y="78"/>
                    <a:pt x="79" y="78"/>
                    <a:pt x="79" y="79"/>
                  </a:cubicBezTo>
                  <a:cubicBezTo>
                    <a:pt x="79" y="80"/>
                    <a:pt x="79" y="81"/>
                    <a:pt x="79" y="81"/>
                  </a:cubicBezTo>
                  <a:cubicBezTo>
                    <a:pt x="80" y="82"/>
                    <a:pt x="80" y="83"/>
                    <a:pt x="80" y="84"/>
                  </a:cubicBezTo>
                  <a:cubicBezTo>
                    <a:pt x="80" y="84"/>
                    <a:pt x="80" y="84"/>
                    <a:pt x="80" y="85"/>
                  </a:cubicBezTo>
                  <a:cubicBezTo>
                    <a:pt x="81" y="85"/>
                    <a:pt x="81" y="86"/>
                    <a:pt x="81" y="87"/>
                  </a:cubicBezTo>
                  <a:cubicBezTo>
                    <a:pt x="81" y="87"/>
                    <a:pt x="81" y="87"/>
                    <a:pt x="81" y="87"/>
                  </a:cubicBezTo>
                  <a:cubicBezTo>
                    <a:pt x="81" y="88"/>
                    <a:pt x="81" y="89"/>
                    <a:pt x="81" y="89"/>
                  </a:cubicBezTo>
                  <a:cubicBezTo>
                    <a:pt x="80" y="91"/>
                    <a:pt x="79" y="92"/>
                    <a:pt x="79" y="94"/>
                  </a:cubicBezTo>
                  <a:cubicBezTo>
                    <a:pt x="79" y="95"/>
                    <a:pt x="79" y="95"/>
                    <a:pt x="78" y="96"/>
                  </a:cubicBezTo>
                  <a:cubicBezTo>
                    <a:pt x="78" y="96"/>
                    <a:pt x="76" y="96"/>
                    <a:pt x="76" y="96"/>
                  </a:cubicBezTo>
                  <a:cubicBezTo>
                    <a:pt x="75" y="96"/>
                    <a:pt x="75" y="96"/>
                    <a:pt x="74" y="96"/>
                  </a:cubicBezTo>
                  <a:cubicBezTo>
                    <a:pt x="73" y="96"/>
                    <a:pt x="73" y="94"/>
                    <a:pt x="73" y="94"/>
                  </a:cubicBezTo>
                  <a:cubicBezTo>
                    <a:pt x="72" y="93"/>
                    <a:pt x="71" y="94"/>
                    <a:pt x="71" y="93"/>
                  </a:cubicBezTo>
                  <a:cubicBezTo>
                    <a:pt x="70" y="93"/>
                    <a:pt x="69" y="91"/>
                    <a:pt x="69" y="90"/>
                  </a:cubicBezTo>
                  <a:cubicBezTo>
                    <a:pt x="69" y="89"/>
                    <a:pt x="70" y="89"/>
                    <a:pt x="70" y="89"/>
                  </a:cubicBezTo>
                  <a:cubicBezTo>
                    <a:pt x="70" y="89"/>
                    <a:pt x="70" y="89"/>
                    <a:pt x="70" y="89"/>
                  </a:cubicBezTo>
                  <a:cubicBezTo>
                    <a:pt x="70" y="87"/>
                    <a:pt x="68" y="86"/>
                    <a:pt x="67" y="84"/>
                  </a:cubicBezTo>
                  <a:cubicBezTo>
                    <a:pt x="67" y="83"/>
                    <a:pt x="66" y="83"/>
                    <a:pt x="66" y="82"/>
                  </a:cubicBezTo>
                  <a:cubicBezTo>
                    <a:pt x="66" y="82"/>
                    <a:pt x="65" y="81"/>
                    <a:pt x="65" y="81"/>
                  </a:cubicBezTo>
                  <a:cubicBezTo>
                    <a:pt x="65" y="80"/>
                    <a:pt x="64" y="79"/>
                    <a:pt x="64" y="79"/>
                  </a:cubicBezTo>
                  <a:cubicBezTo>
                    <a:pt x="63" y="78"/>
                    <a:pt x="63" y="78"/>
                    <a:pt x="62" y="77"/>
                  </a:cubicBezTo>
                  <a:cubicBezTo>
                    <a:pt x="62" y="77"/>
                    <a:pt x="62" y="77"/>
                    <a:pt x="62" y="76"/>
                  </a:cubicBezTo>
                  <a:cubicBezTo>
                    <a:pt x="62" y="76"/>
                    <a:pt x="61" y="76"/>
                    <a:pt x="61" y="75"/>
                  </a:cubicBezTo>
                  <a:cubicBezTo>
                    <a:pt x="61" y="75"/>
                    <a:pt x="60" y="74"/>
                    <a:pt x="60" y="74"/>
                  </a:cubicBezTo>
                  <a:cubicBezTo>
                    <a:pt x="60" y="74"/>
                    <a:pt x="60" y="73"/>
                    <a:pt x="59" y="73"/>
                  </a:cubicBezTo>
                  <a:cubicBezTo>
                    <a:pt x="59" y="73"/>
                    <a:pt x="59" y="73"/>
                    <a:pt x="59" y="73"/>
                  </a:cubicBezTo>
                  <a:cubicBezTo>
                    <a:pt x="59" y="72"/>
                    <a:pt x="58" y="72"/>
                    <a:pt x="58" y="72"/>
                  </a:cubicBezTo>
                  <a:cubicBezTo>
                    <a:pt x="58" y="71"/>
                    <a:pt x="58" y="70"/>
                    <a:pt x="57" y="70"/>
                  </a:cubicBezTo>
                  <a:cubicBezTo>
                    <a:pt x="57" y="69"/>
                    <a:pt x="56" y="69"/>
                    <a:pt x="55" y="68"/>
                  </a:cubicBezTo>
                  <a:cubicBezTo>
                    <a:pt x="54" y="67"/>
                    <a:pt x="54" y="65"/>
                    <a:pt x="53" y="64"/>
                  </a:cubicBezTo>
                  <a:cubicBezTo>
                    <a:pt x="52" y="64"/>
                    <a:pt x="52" y="63"/>
                    <a:pt x="51" y="63"/>
                  </a:cubicBezTo>
                  <a:cubicBezTo>
                    <a:pt x="51" y="63"/>
                    <a:pt x="51" y="62"/>
                    <a:pt x="50" y="62"/>
                  </a:cubicBezTo>
                  <a:cubicBezTo>
                    <a:pt x="50" y="61"/>
                    <a:pt x="49" y="60"/>
                    <a:pt x="49" y="60"/>
                  </a:cubicBezTo>
                  <a:cubicBezTo>
                    <a:pt x="48" y="59"/>
                    <a:pt x="48" y="59"/>
                    <a:pt x="47" y="58"/>
                  </a:cubicBezTo>
                  <a:cubicBezTo>
                    <a:pt x="47" y="58"/>
                    <a:pt x="46" y="56"/>
                    <a:pt x="46" y="56"/>
                  </a:cubicBezTo>
                  <a:cubicBezTo>
                    <a:pt x="46" y="56"/>
                    <a:pt x="45" y="56"/>
                    <a:pt x="45" y="56"/>
                  </a:cubicBezTo>
                  <a:cubicBezTo>
                    <a:pt x="44" y="55"/>
                    <a:pt x="44" y="55"/>
                    <a:pt x="44" y="54"/>
                  </a:cubicBezTo>
                  <a:cubicBezTo>
                    <a:pt x="43" y="54"/>
                    <a:pt x="44" y="53"/>
                    <a:pt x="43" y="52"/>
                  </a:cubicBezTo>
                  <a:cubicBezTo>
                    <a:pt x="43" y="52"/>
                    <a:pt x="43" y="52"/>
                    <a:pt x="43" y="52"/>
                  </a:cubicBezTo>
                  <a:cubicBezTo>
                    <a:pt x="42" y="52"/>
                    <a:pt x="42" y="52"/>
                    <a:pt x="42" y="52"/>
                  </a:cubicBezTo>
                  <a:cubicBezTo>
                    <a:pt x="42" y="52"/>
                    <a:pt x="42" y="51"/>
                    <a:pt x="41" y="50"/>
                  </a:cubicBezTo>
                  <a:cubicBezTo>
                    <a:pt x="41" y="50"/>
                    <a:pt x="41" y="50"/>
                    <a:pt x="41" y="50"/>
                  </a:cubicBezTo>
                  <a:cubicBezTo>
                    <a:pt x="40" y="49"/>
                    <a:pt x="40" y="49"/>
                    <a:pt x="40" y="49"/>
                  </a:cubicBezTo>
                  <a:cubicBezTo>
                    <a:pt x="39" y="48"/>
                    <a:pt x="39" y="48"/>
                    <a:pt x="39" y="48"/>
                  </a:cubicBezTo>
                  <a:cubicBezTo>
                    <a:pt x="39" y="47"/>
                    <a:pt x="38" y="46"/>
                    <a:pt x="37" y="46"/>
                  </a:cubicBezTo>
                  <a:cubicBezTo>
                    <a:pt x="37" y="46"/>
                    <a:pt x="37" y="46"/>
                    <a:pt x="36" y="46"/>
                  </a:cubicBezTo>
                  <a:cubicBezTo>
                    <a:pt x="36" y="46"/>
                    <a:pt x="36" y="46"/>
                    <a:pt x="36" y="46"/>
                  </a:cubicBezTo>
                  <a:cubicBezTo>
                    <a:pt x="37" y="48"/>
                    <a:pt x="37" y="49"/>
                    <a:pt x="38" y="51"/>
                  </a:cubicBezTo>
                  <a:cubicBezTo>
                    <a:pt x="38" y="51"/>
                    <a:pt x="38" y="52"/>
                    <a:pt x="38" y="52"/>
                  </a:cubicBezTo>
                  <a:cubicBezTo>
                    <a:pt x="38" y="52"/>
                    <a:pt x="39" y="53"/>
                    <a:pt x="39" y="53"/>
                  </a:cubicBezTo>
                  <a:cubicBezTo>
                    <a:pt x="39" y="53"/>
                    <a:pt x="39" y="54"/>
                    <a:pt x="39" y="54"/>
                  </a:cubicBezTo>
                  <a:cubicBezTo>
                    <a:pt x="39" y="55"/>
                    <a:pt x="39" y="56"/>
                    <a:pt x="39" y="57"/>
                  </a:cubicBezTo>
                  <a:cubicBezTo>
                    <a:pt x="40" y="58"/>
                    <a:pt x="40" y="59"/>
                    <a:pt x="40" y="59"/>
                  </a:cubicBezTo>
                  <a:cubicBezTo>
                    <a:pt x="41" y="60"/>
                    <a:pt x="40" y="61"/>
                    <a:pt x="40" y="61"/>
                  </a:cubicBezTo>
                  <a:cubicBezTo>
                    <a:pt x="41" y="62"/>
                    <a:pt x="41" y="64"/>
                    <a:pt x="42" y="65"/>
                  </a:cubicBezTo>
                  <a:cubicBezTo>
                    <a:pt x="42" y="66"/>
                    <a:pt x="42" y="67"/>
                    <a:pt x="42" y="68"/>
                  </a:cubicBezTo>
                  <a:cubicBezTo>
                    <a:pt x="42" y="68"/>
                    <a:pt x="42" y="68"/>
                    <a:pt x="42" y="68"/>
                  </a:cubicBezTo>
                  <a:cubicBezTo>
                    <a:pt x="43" y="69"/>
                    <a:pt x="42" y="69"/>
                    <a:pt x="42" y="70"/>
                  </a:cubicBezTo>
                  <a:cubicBezTo>
                    <a:pt x="43" y="71"/>
                    <a:pt x="45" y="71"/>
                    <a:pt x="45" y="71"/>
                  </a:cubicBezTo>
                  <a:cubicBezTo>
                    <a:pt x="46" y="72"/>
                    <a:pt x="46" y="72"/>
                    <a:pt x="47" y="72"/>
                  </a:cubicBezTo>
                  <a:cubicBezTo>
                    <a:pt x="47" y="72"/>
                    <a:pt x="48" y="73"/>
                    <a:pt x="48" y="73"/>
                  </a:cubicBezTo>
                  <a:cubicBezTo>
                    <a:pt x="49" y="73"/>
                    <a:pt x="49" y="73"/>
                    <a:pt x="49" y="73"/>
                  </a:cubicBezTo>
                  <a:cubicBezTo>
                    <a:pt x="49" y="73"/>
                    <a:pt x="50" y="73"/>
                    <a:pt x="50" y="73"/>
                  </a:cubicBezTo>
                  <a:cubicBezTo>
                    <a:pt x="52" y="73"/>
                    <a:pt x="56" y="76"/>
                    <a:pt x="56" y="78"/>
                  </a:cubicBezTo>
                  <a:cubicBezTo>
                    <a:pt x="57" y="79"/>
                    <a:pt x="56" y="79"/>
                    <a:pt x="56" y="80"/>
                  </a:cubicBezTo>
                  <a:cubicBezTo>
                    <a:pt x="56" y="81"/>
                    <a:pt x="56" y="81"/>
                    <a:pt x="56" y="82"/>
                  </a:cubicBezTo>
                  <a:cubicBezTo>
                    <a:pt x="56" y="83"/>
                    <a:pt x="55" y="83"/>
                    <a:pt x="54" y="83"/>
                  </a:cubicBezTo>
                  <a:cubicBezTo>
                    <a:pt x="54" y="83"/>
                    <a:pt x="54" y="84"/>
                    <a:pt x="54" y="84"/>
                  </a:cubicBezTo>
                  <a:cubicBezTo>
                    <a:pt x="54" y="84"/>
                    <a:pt x="53" y="85"/>
                    <a:pt x="52" y="85"/>
                  </a:cubicBezTo>
                  <a:cubicBezTo>
                    <a:pt x="52" y="85"/>
                    <a:pt x="51" y="85"/>
                    <a:pt x="51" y="85"/>
                  </a:cubicBezTo>
                  <a:cubicBezTo>
                    <a:pt x="50" y="85"/>
                    <a:pt x="50" y="85"/>
                    <a:pt x="50" y="85"/>
                  </a:cubicBezTo>
                  <a:cubicBezTo>
                    <a:pt x="49" y="85"/>
                    <a:pt x="49" y="85"/>
                    <a:pt x="48" y="85"/>
                  </a:cubicBezTo>
                  <a:cubicBezTo>
                    <a:pt x="48" y="85"/>
                    <a:pt x="47" y="85"/>
                    <a:pt x="48" y="85"/>
                  </a:cubicBezTo>
                  <a:cubicBezTo>
                    <a:pt x="48" y="87"/>
                    <a:pt x="49" y="88"/>
                    <a:pt x="49" y="89"/>
                  </a:cubicBezTo>
                  <a:cubicBezTo>
                    <a:pt x="49" y="90"/>
                    <a:pt x="49" y="90"/>
                    <a:pt x="49" y="90"/>
                  </a:cubicBezTo>
                  <a:cubicBezTo>
                    <a:pt x="50" y="90"/>
                    <a:pt x="50" y="91"/>
                    <a:pt x="50" y="92"/>
                  </a:cubicBezTo>
                  <a:cubicBezTo>
                    <a:pt x="51" y="93"/>
                    <a:pt x="51" y="94"/>
                    <a:pt x="52" y="94"/>
                  </a:cubicBezTo>
                  <a:cubicBezTo>
                    <a:pt x="52" y="94"/>
                    <a:pt x="52" y="95"/>
                    <a:pt x="53" y="95"/>
                  </a:cubicBezTo>
                  <a:cubicBezTo>
                    <a:pt x="53" y="95"/>
                    <a:pt x="53" y="95"/>
                    <a:pt x="53" y="95"/>
                  </a:cubicBezTo>
                  <a:cubicBezTo>
                    <a:pt x="54" y="96"/>
                    <a:pt x="54" y="96"/>
                    <a:pt x="55" y="97"/>
                  </a:cubicBezTo>
                  <a:cubicBezTo>
                    <a:pt x="55" y="97"/>
                    <a:pt x="55" y="97"/>
                    <a:pt x="56" y="97"/>
                  </a:cubicBezTo>
                  <a:cubicBezTo>
                    <a:pt x="56" y="97"/>
                    <a:pt x="56" y="98"/>
                    <a:pt x="56" y="98"/>
                  </a:cubicBezTo>
                  <a:cubicBezTo>
                    <a:pt x="57" y="98"/>
                    <a:pt x="58" y="98"/>
                    <a:pt x="59" y="99"/>
                  </a:cubicBezTo>
                  <a:cubicBezTo>
                    <a:pt x="59" y="99"/>
                    <a:pt x="60" y="100"/>
                    <a:pt x="60" y="100"/>
                  </a:cubicBezTo>
                  <a:cubicBezTo>
                    <a:pt x="61" y="100"/>
                    <a:pt x="61" y="100"/>
                    <a:pt x="62" y="100"/>
                  </a:cubicBezTo>
                  <a:cubicBezTo>
                    <a:pt x="62" y="101"/>
                    <a:pt x="62" y="101"/>
                    <a:pt x="63" y="101"/>
                  </a:cubicBezTo>
                  <a:cubicBezTo>
                    <a:pt x="63" y="101"/>
                    <a:pt x="64" y="102"/>
                    <a:pt x="64" y="102"/>
                  </a:cubicBezTo>
                  <a:cubicBezTo>
                    <a:pt x="64" y="102"/>
                    <a:pt x="66" y="102"/>
                    <a:pt x="66" y="102"/>
                  </a:cubicBezTo>
                  <a:cubicBezTo>
                    <a:pt x="67" y="102"/>
                    <a:pt x="68" y="102"/>
                    <a:pt x="69" y="102"/>
                  </a:cubicBezTo>
                  <a:cubicBezTo>
                    <a:pt x="69" y="102"/>
                    <a:pt x="70" y="104"/>
                    <a:pt x="70" y="105"/>
                  </a:cubicBezTo>
                  <a:cubicBezTo>
                    <a:pt x="70" y="106"/>
                    <a:pt x="69" y="106"/>
                    <a:pt x="68" y="107"/>
                  </a:cubicBezTo>
                  <a:cubicBezTo>
                    <a:pt x="68" y="107"/>
                    <a:pt x="67" y="107"/>
                    <a:pt x="67" y="108"/>
                  </a:cubicBezTo>
                  <a:cubicBezTo>
                    <a:pt x="66" y="108"/>
                    <a:pt x="65" y="109"/>
                    <a:pt x="64" y="109"/>
                  </a:cubicBezTo>
                  <a:cubicBezTo>
                    <a:pt x="63" y="110"/>
                    <a:pt x="63" y="110"/>
                    <a:pt x="62" y="110"/>
                  </a:cubicBezTo>
                  <a:cubicBezTo>
                    <a:pt x="61" y="110"/>
                    <a:pt x="61" y="110"/>
                    <a:pt x="60" y="110"/>
                  </a:cubicBezTo>
                  <a:cubicBezTo>
                    <a:pt x="60" y="111"/>
                    <a:pt x="59" y="111"/>
                    <a:pt x="59" y="111"/>
                  </a:cubicBezTo>
                  <a:cubicBezTo>
                    <a:pt x="58" y="111"/>
                    <a:pt x="58" y="111"/>
                    <a:pt x="58" y="111"/>
                  </a:cubicBezTo>
                  <a:cubicBezTo>
                    <a:pt x="57" y="111"/>
                    <a:pt x="57" y="111"/>
                    <a:pt x="56" y="111"/>
                  </a:cubicBezTo>
                  <a:cubicBezTo>
                    <a:pt x="56" y="111"/>
                    <a:pt x="55" y="111"/>
                    <a:pt x="54" y="111"/>
                  </a:cubicBezTo>
                  <a:cubicBezTo>
                    <a:pt x="53" y="111"/>
                    <a:pt x="52" y="111"/>
                    <a:pt x="50" y="111"/>
                  </a:cubicBezTo>
                  <a:cubicBezTo>
                    <a:pt x="50" y="112"/>
                    <a:pt x="50" y="112"/>
                    <a:pt x="49" y="112"/>
                  </a:cubicBezTo>
                  <a:cubicBezTo>
                    <a:pt x="49" y="111"/>
                    <a:pt x="49" y="111"/>
                    <a:pt x="49" y="111"/>
                  </a:cubicBezTo>
                  <a:cubicBezTo>
                    <a:pt x="48" y="111"/>
                    <a:pt x="48" y="111"/>
                    <a:pt x="47" y="111"/>
                  </a:cubicBezTo>
                  <a:cubicBezTo>
                    <a:pt x="47" y="111"/>
                    <a:pt x="47" y="111"/>
                    <a:pt x="46" y="111"/>
                  </a:cubicBezTo>
                  <a:cubicBezTo>
                    <a:pt x="46" y="111"/>
                    <a:pt x="46" y="111"/>
                    <a:pt x="45" y="111"/>
                  </a:cubicBezTo>
                  <a:cubicBezTo>
                    <a:pt x="45" y="111"/>
                    <a:pt x="44" y="111"/>
                    <a:pt x="44" y="110"/>
                  </a:cubicBezTo>
                  <a:cubicBezTo>
                    <a:pt x="42" y="110"/>
                    <a:pt x="41" y="109"/>
                    <a:pt x="40" y="109"/>
                  </a:cubicBezTo>
                  <a:cubicBezTo>
                    <a:pt x="40" y="108"/>
                    <a:pt x="40" y="108"/>
                    <a:pt x="39" y="108"/>
                  </a:cubicBezTo>
                  <a:cubicBezTo>
                    <a:pt x="39" y="107"/>
                    <a:pt x="38" y="107"/>
                    <a:pt x="38" y="106"/>
                  </a:cubicBezTo>
                  <a:cubicBezTo>
                    <a:pt x="37" y="105"/>
                    <a:pt x="37" y="104"/>
                    <a:pt x="37" y="102"/>
                  </a:cubicBezTo>
                  <a:cubicBezTo>
                    <a:pt x="37" y="102"/>
                    <a:pt x="38" y="101"/>
                    <a:pt x="38" y="101"/>
                  </a:cubicBezTo>
                  <a:cubicBezTo>
                    <a:pt x="38" y="99"/>
                    <a:pt x="39" y="97"/>
                    <a:pt x="41" y="98"/>
                  </a:cubicBezTo>
                  <a:cubicBezTo>
                    <a:pt x="41" y="98"/>
                    <a:pt x="41" y="98"/>
                    <a:pt x="41" y="98"/>
                  </a:cubicBezTo>
                  <a:cubicBezTo>
                    <a:pt x="41" y="98"/>
                    <a:pt x="42" y="98"/>
                    <a:pt x="42" y="98"/>
                  </a:cubicBezTo>
                  <a:cubicBezTo>
                    <a:pt x="43" y="98"/>
                    <a:pt x="43" y="98"/>
                    <a:pt x="43" y="98"/>
                  </a:cubicBezTo>
                  <a:cubicBezTo>
                    <a:pt x="44" y="98"/>
                    <a:pt x="45" y="98"/>
                    <a:pt x="45" y="98"/>
                  </a:cubicBezTo>
                  <a:cubicBezTo>
                    <a:pt x="45" y="97"/>
                    <a:pt x="42" y="95"/>
                    <a:pt x="42" y="95"/>
                  </a:cubicBezTo>
                  <a:cubicBezTo>
                    <a:pt x="41" y="94"/>
                    <a:pt x="40" y="93"/>
                    <a:pt x="39" y="92"/>
                  </a:cubicBezTo>
                  <a:cubicBezTo>
                    <a:pt x="39" y="91"/>
                    <a:pt x="38" y="90"/>
                    <a:pt x="38" y="88"/>
                  </a:cubicBezTo>
                  <a:cubicBezTo>
                    <a:pt x="37" y="88"/>
                    <a:pt x="37" y="88"/>
                    <a:pt x="37" y="87"/>
                  </a:cubicBezTo>
                  <a:cubicBezTo>
                    <a:pt x="36" y="87"/>
                    <a:pt x="36" y="86"/>
                    <a:pt x="36" y="86"/>
                  </a:cubicBezTo>
                  <a:cubicBezTo>
                    <a:pt x="36" y="86"/>
                    <a:pt x="36" y="85"/>
                    <a:pt x="36" y="85"/>
                  </a:cubicBezTo>
                  <a:cubicBezTo>
                    <a:pt x="35" y="84"/>
                    <a:pt x="35" y="84"/>
                    <a:pt x="35" y="84"/>
                  </a:cubicBezTo>
                  <a:cubicBezTo>
                    <a:pt x="34" y="82"/>
                    <a:pt x="34" y="81"/>
                    <a:pt x="33" y="80"/>
                  </a:cubicBezTo>
                  <a:cubicBezTo>
                    <a:pt x="32" y="79"/>
                    <a:pt x="30" y="79"/>
                    <a:pt x="29" y="78"/>
                  </a:cubicBezTo>
                  <a:cubicBezTo>
                    <a:pt x="29" y="78"/>
                    <a:pt x="28" y="78"/>
                    <a:pt x="28" y="78"/>
                  </a:cubicBezTo>
                  <a:cubicBezTo>
                    <a:pt x="27" y="77"/>
                    <a:pt x="26" y="77"/>
                    <a:pt x="26" y="77"/>
                  </a:cubicBezTo>
                  <a:cubicBezTo>
                    <a:pt x="25" y="76"/>
                    <a:pt x="24" y="76"/>
                    <a:pt x="24" y="75"/>
                  </a:cubicBezTo>
                  <a:cubicBezTo>
                    <a:pt x="23" y="75"/>
                    <a:pt x="23" y="75"/>
                    <a:pt x="22" y="75"/>
                  </a:cubicBezTo>
                  <a:cubicBezTo>
                    <a:pt x="21" y="75"/>
                    <a:pt x="19" y="74"/>
                    <a:pt x="18" y="73"/>
                  </a:cubicBezTo>
                  <a:cubicBezTo>
                    <a:pt x="17" y="73"/>
                    <a:pt x="16" y="72"/>
                    <a:pt x="15" y="72"/>
                  </a:cubicBezTo>
                  <a:cubicBezTo>
                    <a:pt x="15" y="71"/>
                    <a:pt x="14" y="71"/>
                    <a:pt x="14" y="71"/>
                  </a:cubicBezTo>
                  <a:cubicBezTo>
                    <a:pt x="13" y="71"/>
                    <a:pt x="13" y="71"/>
                    <a:pt x="13" y="71"/>
                  </a:cubicBezTo>
                  <a:cubicBezTo>
                    <a:pt x="13" y="71"/>
                    <a:pt x="13" y="72"/>
                    <a:pt x="13" y="72"/>
                  </a:cubicBezTo>
                  <a:cubicBezTo>
                    <a:pt x="13" y="74"/>
                    <a:pt x="12" y="75"/>
                    <a:pt x="11" y="76"/>
                  </a:cubicBezTo>
                  <a:cubicBezTo>
                    <a:pt x="11" y="76"/>
                    <a:pt x="10" y="77"/>
                    <a:pt x="10" y="78"/>
                  </a:cubicBezTo>
                  <a:cubicBezTo>
                    <a:pt x="9" y="78"/>
                    <a:pt x="9" y="78"/>
                    <a:pt x="8" y="78"/>
                  </a:cubicBezTo>
                  <a:cubicBezTo>
                    <a:pt x="8" y="78"/>
                    <a:pt x="8" y="78"/>
                    <a:pt x="8" y="78"/>
                  </a:cubicBezTo>
                  <a:cubicBezTo>
                    <a:pt x="6" y="79"/>
                    <a:pt x="5" y="77"/>
                    <a:pt x="3" y="77"/>
                  </a:cubicBezTo>
                  <a:cubicBezTo>
                    <a:pt x="3" y="77"/>
                    <a:pt x="3" y="76"/>
                    <a:pt x="3" y="76"/>
                  </a:cubicBezTo>
                  <a:cubicBezTo>
                    <a:pt x="3" y="76"/>
                    <a:pt x="3" y="76"/>
                    <a:pt x="3" y="76"/>
                  </a:cubicBezTo>
                  <a:cubicBezTo>
                    <a:pt x="3" y="76"/>
                    <a:pt x="3" y="75"/>
                    <a:pt x="3" y="74"/>
                  </a:cubicBezTo>
                  <a:cubicBezTo>
                    <a:pt x="2" y="74"/>
                    <a:pt x="2" y="74"/>
                    <a:pt x="2" y="73"/>
                  </a:cubicBezTo>
                  <a:cubicBezTo>
                    <a:pt x="2" y="73"/>
                    <a:pt x="2" y="73"/>
                    <a:pt x="2" y="72"/>
                  </a:cubicBezTo>
                  <a:cubicBezTo>
                    <a:pt x="2" y="71"/>
                    <a:pt x="2" y="69"/>
                    <a:pt x="2" y="68"/>
                  </a:cubicBezTo>
                  <a:cubicBezTo>
                    <a:pt x="1" y="67"/>
                    <a:pt x="1" y="66"/>
                    <a:pt x="1" y="65"/>
                  </a:cubicBezTo>
                  <a:cubicBezTo>
                    <a:pt x="1" y="65"/>
                    <a:pt x="1" y="64"/>
                    <a:pt x="1" y="64"/>
                  </a:cubicBezTo>
                  <a:cubicBezTo>
                    <a:pt x="1" y="63"/>
                    <a:pt x="1" y="62"/>
                    <a:pt x="0" y="62"/>
                  </a:cubicBezTo>
                  <a:cubicBezTo>
                    <a:pt x="0" y="61"/>
                    <a:pt x="1" y="61"/>
                    <a:pt x="1" y="61"/>
                  </a:cubicBezTo>
                  <a:cubicBezTo>
                    <a:pt x="0" y="60"/>
                    <a:pt x="0" y="59"/>
                    <a:pt x="0" y="58"/>
                  </a:cubicBezTo>
                  <a:cubicBezTo>
                    <a:pt x="0" y="58"/>
                    <a:pt x="0" y="58"/>
                    <a:pt x="0" y="58"/>
                  </a:cubicBezTo>
                  <a:cubicBezTo>
                    <a:pt x="0" y="57"/>
                    <a:pt x="0" y="57"/>
                    <a:pt x="0" y="57"/>
                  </a:cubicBezTo>
                  <a:cubicBezTo>
                    <a:pt x="0" y="57"/>
                    <a:pt x="0" y="57"/>
                    <a:pt x="0" y="57"/>
                  </a:cubicBezTo>
                  <a:cubicBezTo>
                    <a:pt x="0" y="57"/>
                    <a:pt x="0" y="57"/>
                    <a:pt x="0" y="57"/>
                  </a:cubicBezTo>
                  <a:cubicBezTo>
                    <a:pt x="0" y="57"/>
                    <a:pt x="0" y="57"/>
                    <a:pt x="0" y="57"/>
                  </a:cubicBezTo>
                  <a:cubicBezTo>
                    <a:pt x="0" y="57"/>
                    <a:pt x="0" y="56"/>
                    <a:pt x="0" y="56"/>
                  </a:cubicBezTo>
                  <a:cubicBezTo>
                    <a:pt x="0" y="55"/>
                    <a:pt x="0" y="54"/>
                    <a:pt x="0" y="53"/>
                  </a:cubicBezTo>
                  <a:cubicBezTo>
                    <a:pt x="0" y="53"/>
                    <a:pt x="0" y="53"/>
                    <a:pt x="0" y="52"/>
                  </a:cubicBezTo>
                  <a:cubicBezTo>
                    <a:pt x="0" y="52"/>
                    <a:pt x="0" y="52"/>
                    <a:pt x="0" y="51"/>
                  </a:cubicBezTo>
                  <a:cubicBezTo>
                    <a:pt x="0" y="51"/>
                    <a:pt x="0" y="51"/>
                    <a:pt x="0" y="50"/>
                  </a:cubicBezTo>
                  <a:cubicBezTo>
                    <a:pt x="0" y="50"/>
                    <a:pt x="0" y="50"/>
                    <a:pt x="0" y="49"/>
                  </a:cubicBezTo>
                  <a:cubicBezTo>
                    <a:pt x="0" y="48"/>
                    <a:pt x="0" y="48"/>
                    <a:pt x="0" y="47"/>
                  </a:cubicBezTo>
                  <a:cubicBezTo>
                    <a:pt x="0" y="46"/>
                    <a:pt x="0" y="46"/>
                    <a:pt x="0" y="45"/>
                  </a:cubicBezTo>
                  <a:cubicBezTo>
                    <a:pt x="0" y="45"/>
                    <a:pt x="0" y="43"/>
                    <a:pt x="0" y="43"/>
                  </a:cubicBezTo>
                  <a:cubicBezTo>
                    <a:pt x="0" y="43"/>
                    <a:pt x="0" y="43"/>
                    <a:pt x="0" y="43"/>
                  </a:cubicBezTo>
                  <a:cubicBezTo>
                    <a:pt x="0" y="42"/>
                    <a:pt x="0" y="41"/>
                    <a:pt x="0" y="40"/>
                  </a:cubicBezTo>
                  <a:cubicBezTo>
                    <a:pt x="0" y="40"/>
                    <a:pt x="0" y="39"/>
                    <a:pt x="0" y="39"/>
                  </a:cubicBezTo>
                  <a:cubicBezTo>
                    <a:pt x="0" y="38"/>
                    <a:pt x="0" y="38"/>
                    <a:pt x="0" y="38"/>
                  </a:cubicBezTo>
                  <a:cubicBezTo>
                    <a:pt x="0" y="38"/>
                    <a:pt x="0" y="38"/>
                    <a:pt x="0" y="38"/>
                  </a:cubicBezTo>
                  <a:cubicBezTo>
                    <a:pt x="0" y="37"/>
                    <a:pt x="0" y="36"/>
                    <a:pt x="0" y="35"/>
                  </a:cubicBezTo>
                  <a:cubicBezTo>
                    <a:pt x="0" y="35"/>
                    <a:pt x="0" y="34"/>
                    <a:pt x="0" y="33"/>
                  </a:cubicBezTo>
                  <a:cubicBezTo>
                    <a:pt x="0" y="33"/>
                    <a:pt x="0" y="33"/>
                    <a:pt x="0" y="33"/>
                  </a:cubicBezTo>
                  <a:cubicBezTo>
                    <a:pt x="0" y="32"/>
                    <a:pt x="0" y="32"/>
                    <a:pt x="0" y="31"/>
                  </a:cubicBezTo>
                  <a:cubicBezTo>
                    <a:pt x="0" y="31"/>
                    <a:pt x="1" y="30"/>
                    <a:pt x="1" y="30"/>
                  </a:cubicBezTo>
                  <a:cubicBezTo>
                    <a:pt x="1" y="30"/>
                    <a:pt x="1" y="29"/>
                    <a:pt x="1" y="29"/>
                  </a:cubicBezTo>
                  <a:cubicBezTo>
                    <a:pt x="1" y="28"/>
                    <a:pt x="1" y="28"/>
                    <a:pt x="1" y="27"/>
                  </a:cubicBezTo>
                  <a:cubicBezTo>
                    <a:pt x="1" y="26"/>
                    <a:pt x="1" y="25"/>
                    <a:pt x="2" y="24"/>
                  </a:cubicBezTo>
                  <a:cubicBezTo>
                    <a:pt x="2" y="23"/>
                    <a:pt x="2" y="22"/>
                    <a:pt x="2" y="22"/>
                  </a:cubicBezTo>
                  <a:cubicBezTo>
                    <a:pt x="2" y="21"/>
                    <a:pt x="2" y="21"/>
                    <a:pt x="2" y="20"/>
                  </a:cubicBezTo>
                  <a:cubicBezTo>
                    <a:pt x="2" y="20"/>
                    <a:pt x="2" y="19"/>
                    <a:pt x="2" y="19"/>
                  </a:cubicBezTo>
                  <a:cubicBezTo>
                    <a:pt x="2" y="18"/>
                    <a:pt x="2" y="18"/>
                    <a:pt x="2" y="17"/>
                  </a:cubicBezTo>
                  <a:cubicBezTo>
                    <a:pt x="2" y="17"/>
                    <a:pt x="2" y="16"/>
                    <a:pt x="2" y="16"/>
                  </a:cubicBezTo>
                  <a:cubicBezTo>
                    <a:pt x="2" y="16"/>
                    <a:pt x="2" y="15"/>
                    <a:pt x="2" y="15"/>
                  </a:cubicBezTo>
                  <a:cubicBezTo>
                    <a:pt x="2" y="14"/>
                    <a:pt x="2" y="14"/>
                    <a:pt x="2" y="14"/>
                  </a:cubicBezTo>
                  <a:cubicBezTo>
                    <a:pt x="3" y="13"/>
                    <a:pt x="3" y="12"/>
                    <a:pt x="3" y="12"/>
                  </a:cubicBezTo>
                  <a:cubicBezTo>
                    <a:pt x="3" y="11"/>
                    <a:pt x="3" y="10"/>
                    <a:pt x="3" y="9"/>
                  </a:cubicBezTo>
                  <a:cubicBezTo>
                    <a:pt x="3" y="8"/>
                    <a:pt x="4" y="7"/>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7" name="Freeform 16"/>
            <p:cNvSpPr>
              <a:spLocks noEditPoints="1"/>
            </p:cNvSpPr>
            <p:nvPr/>
          </p:nvSpPr>
          <p:spPr bwMode="auto">
            <a:xfrm>
              <a:off x="5203825" y="2532063"/>
              <a:ext cx="1790700" cy="1793875"/>
            </a:xfrm>
            <a:custGeom>
              <a:avLst/>
              <a:gdLst>
                <a:gd name="T0" fmla="*/ 329 w 658"/>
                <a:gd name="T1" fmla="*/ 0 h 658"/>
                <a:gd name="T2" fmla="*/ 658 w 658"/>
                <a:gd name="T3" fmla="*/ 329 h 658"/>
                <a:gd name="T4" fmla="*/ 638 w 658"/>
                <a:gd name="T5" fmla="*/ 440 h 658"/>
                <a:gd name="T6" fmla="*/ 620 w 658"/>
                <a:gd name="T7" fmla="*/ 435 h 658"/>
                <a:gd name="T8" fmla="*/ 638 w 658"/>
                <a:gd name="T9" fmla="*/ 329 h 658"/>
                <a:gd name="T10" fmla="*/ 329 w 658"/>
                <a:gd name="T11" fmla="*/ 20 h 658"/>
                <a:gd name="T12" fmla="*/ 227 w 658"/>
                <a:gd name="T13" fmla="*/ 37 h 658"/>
                <a:gd name="T14" fmla="*/ 219 w 658"/>
                <a:gd name="T15" fmla="*/ 19 h 658"/>
                <a:gd name="T16" fmla="*/ 329 w 658"/>
                <a:gd name="T17" fmla="*/ 0 h 658"/>
                <a:gd name="T18" fmla="*/ 581 w 658"/>
                <a:gd name="T19" fmla="*/ 540 h 658"/>
                <a:gd name="T20" fmla="*/ 329 w 658"/>
                <a:gd name="T21" fmla="*/ 658 h 658"/>
                <a:gd name="T22" fmla="*/ 0 w 658"/>
                <a:gd name="T23" fmla="*/ 329 h 658"/>
                <a:gd name="T24" fmla="*/ 9 w 658"/>
                <a:gd name="T25" fmla="*/ 251 h 658"/>
                <a:gd name="T26" fmla="*/ 25 w 658"/>
                <a:gd name="T27" fmla="*/ 268 h 658"/>
                <a:gd name="T28" fmla="*/ 19 w 658"/>
                <a:gd name="T29" fmla="*/ 329 h 658"/>
                <a:gd name="T30" fmla="*/ 329 w 658"/>
                <a:gd name="T31" fmla="*/ 639 h 658"/>
                <a:gd name="T32" fmla="*/ 555 w 658"/>
                <a:gd name="T33" fmla="*/ 540 h 658"/>
                <a:gd name="T34" fmla="*/ 581 w 658"/>
                <a:gd name="T35" fmla="*/ 540 h 658"/>
                <a:gd name="T36" fmla="*/ 29 w 658"/>
                <a:gd name="T37" fmla="*/ 194 h 658"/>
                <a:gd name="T38" fmla="*/ 116 w 658"/>
                <a:gd name="T39" fmla="*/ 79 h 658"/>
                <a:gd name="T40" fmla="*/ 126 w 658"/>
                <a:gd name="T41" fmla="*/ 95 h 658"/>
                <a:gd name="T42" fmla="*/ 49 w 658"/>
                <a:gd name="T43" fmla="*/ 196 h 658"/>
                <a:gd name="T44" fmla="*/ 29 w 658"/>
                <a:gd name="T45" fmla="*/ 194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8" h="658">
                  <a:moveTo>
                    <a:pt x="329" y="0"/>
                  </a:moveTo>
                  <a:cubicBezTo>
                    <a:pt x="510" y="0"/>
                    <a:pt x="658" y="148"/>
                    <a:pt x="658" y="329"/>
                  </a:cubicBezTo>
                  <a:cubicBezTo>
                    <a:pt x="658" y="368"/>
                    <a:pt x="651" y="405"/>
                    <a:pt x="638" y="440"/>
                  </a:cubicBezTo>
                  <a:cubicBezTo>
                    <a:pt x="620" y="435"/>
                    <a:pt x="620" y="435"/>
                    <a:pt x="620" y="435"/>
                  </a:cubicBezTo>
                  <a:cubicBezTo>
                    <a:pt x="632" y="402"/>
                    <a:pt x="638" y="366"/>
                    <a:pt x="638" y="329"/>
                  </a:cubicBezTo>
                  <a:cubicBezTo>
                    <a:pt x="638" y="159"/>
                    <a:pt x="499" y="20"/>
                    <a:pt x="329" y="20"/>
                  </a:cubicBezTo>
                  <a:cubicBezTo>
                    <a:pt x="293" y="20"/>
                    <a:pt x="259" y="26"/>
                    <a:pt x="227" y="37"/>
                  </a:cubicBezTo>
                  <a:cubicBezTo>
                    <a:pt x="225" y="31"/>
                    <a:pt x="222" y="25"/>
                    <a:pt x="219" y="19"/>
                  </a:cubicBezTo>
                  <a:cubicBezTo>
                    <a:pt x="253" y="7"/>
                    <a:pt x="290" y="0"/>
                    <a:pt x="329" y="0"/>
                  </a:cubicBezTo>
                  <a:close/>
                  <a:moveTo>
                    <a:pt x="581" y="540"/>
                  </a:moveTo>
                  <a:cubicBezTo>
                    <a:pt x="521" y="612"/>
                    <a:pt x="430" y="658"/>
                    <a:pt x="329" y="658"/>
                  </a:cubicBezTo>
                  <a:cubicBezTo>
                    <a:pt x="148" y="658"/>
                    <a:pt x="0" y="510"/>
                    <a:pt x="0" y="329"/>
                  </a:cubicBezTo>
                  <a:cubicBezTo>
                    <a:pt x="0" y="302"/>
                    <a:pt x="3" y="276"/>
                    <a:pt x="9" y="251"/>
                  </a:cubicBezTo>
                  <a:cubicBezTo>
                    <a:pt x="25" y="268"/>
                    <a:pt x="25" y="268"/>
                    <a:pt x="25" y="268"/>
                  </a:cubicBezTo>
                  <a:cubicBezTo>
                    <a:pt x="21" y="288"/>
                    <a:pt x="19" y="308"/>
                    <a:pt x="19" y="329"/>
                  </a:cubicBezTo>
                  <a:cubicBezTo>
                    <a:pt x="19" y="500"/>
                    <a:pt x="158" y="639"/>
                    <a:pt x="329" y="639"/>
                  </a:cubicBezTo>
                  <a:cubicBezTo>
                    <a:pt x="418" y="639"/>
                    <a:pt x="499" y="601"/>
                    <a:pt x="555" y="540"/>
                  </a:cubicBezTo>
                  <a:cubicBezTo>
                    <a:pt x="581" y="540"/>
                    <a:pt x="581" y="540"/>
                    <a:pt x="581" y="540"/>
                  </a:cubicBezTo>
                  <a:close/>
                  <a:moveTo>
                    <a:pt x="29" y="194"/>
                  </a:moveTo>
                  <a:cubicBezTo>
                    <a:pt x="49" y="150"/>
                    <a:pt x="79" y="110"/>
                    <a:pt x="116" y="79"/>
                  </a:cubicBezTo>
                  <a:cubicBezTo>
                    <a:pt x="118" y="85"/>
                    <a:pt x="122" y="90"/>
                    <a:pt x="126" y="95"/>
                  </a:cubicBezTo>
                  <a:cubicBezTo>
                    <a:pt x="94" y="123"/>
                    <a:pt x="68" y="157"/>
                    <a:pt x="49" y="196"/>
                  </a:cubicBezTo>
                  <a:cubicBezTo>
                    <a:pt x="29" y="194"/>
                    <a:pt x="29" y="194"/>
                    <a:pt x="29"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8" name="Freeform 17"/>
            <p:cNvSpPr>
              <a:spLocks/>
            </p:cNvSpPr>
            <p:nvPr/>
          </p:nvSpPr>
          <p:spPr bwMode="auto">
            <a:xfrm>
              <a:off x="5805488" y="4481513"/>
              <a:ext cx="165100" cy="215900"/>
            </a:xfrm>
            <a:custGeom>
              <a:avLst/>
              <a:gdLst>
                <a:gd name="T0" fmla="*/ 52 w 61"/>
                <a:gd name="T1" fmla="*/ 58 h 79"/>
                <a:gd name="T2" fmla="*/ 51 w 61"/>
                <a:gd name="T3" fmla="*/ 60 h 79"/>
                <a:gd name="T4" fmla="*/ 51 w 61"/>
                <a:gd name="T5" fmla="*/ 62 h 79"/>
                <a:gd name="T6" fmla="*/ 50 w 61"/>
                <a:gd name="T7" fmla="*/ 64 h 79"/>
                <a:gd name="T8" fmla="*/ 49 w 61"/>
                <a:gd name="T9" fmla="*/ 66 h 79"/>
                <a:gd name="T10" fmla="*/ 48 w 61"/>
                <a:gd name="T11" fmla="*/ 67 h 79"/>
                <a:gd name="T12" fmla="*/ 44 w 61"/>
                <a:gd name="T13" fmla="*/ 73 h 79"/>
                <a:gd name="T14" fmla="*/ 39 w 61"/>
                <a:gd name="T15" fmla="*/ 76 h 79"/>
                <a:gd name="T16" fmla="*/ 36 w 61"/>
                <a:gd name="T17" fmla="*/ 77 h 79"/>
                <a:gd name="T18" fmla="*/ 33 w 61"/>
                <a:gd name="T19" fmla="*/ 78 h 79"/>
                <a:gd name="T20" fmla="*/ 29 w 61"/>
                <a:gd name="T21" fmla="*/ 79 h 79"/>
                <a:gd name="T22" fmla="*/ 21 w 61"/>
                <a:gd name="T23" fmla="*/ 78 h 79"/>
                <a:gd name="T24" fmla="*/ 17 w 61"/>
                <a:gd name="T25" fmla="*/ 77 h 79"/>
                <a:gd name="T26" fmla="*/ 11 w 61"/>
                <a:gd name="T27" fmla="*/ 74 h 79"/>
                <a:gd name="T28" fmla="*/ 8 w 61"/>
                <a:gd name="T29" fmla="*/ 72 h 79"/>
                <a:gd name="T30" fmla="*/ 6 w 61"/>
                <a:gd name="T31" fmla="*/ 70 h 79"/>
                <a:gd name="T32" fmla="*/ 4 w 61"/>
                <a:gd name="T33" fmla="*/ 67 h 79"/>
                <a:gd name="T34" fmla="*/ 1 w 61"/>
                <a:gd name="T35" fmla="*/ 62 h 79"/>
                <a:gd name="T36" fmla="*/ 0 w 61"/>
                <a:gd name="T37" fmla="*/ 58 h 79"/>
                <a:gd name="T38" fmla="*/ 0 w 61"/>
                <a:gd name="T39" fmla="*/ 58 h 79"/>
                <a:gd name="T40" fmla="*/ 0 w 61"/>
                <a:gd name="T41" fmla="*/ 54 h 79"/>
                <a:gd name="T42" fmla="*/ 0 w 61"/>
                <a:gd name="T43" fmla="*/ 54 h 79"/>
                <a:gd name="T44" fmla="*/ 0 w 61"/>
                <a:gd name="T45" fmla="*/ 50 h 79"/>
                <a:gd name="T46" fmla="*/ 1 w 61"/>
                <a:gd name="T47" fmla="*/ 48 h 79"/>
                <a:gd name="T48" fmla="*/ 1 w 61"/>
                <a:gd name="T49" fmla="*/ 45 h 79"/>
                <a:gd name="T50" fmla="*/ 1 w 61"/>
                <a:gd name="T51" fmla="*/ 45 h 79"/>
                <a:gd name="T52" fmla="*/ 10 w 61"/>
                <a:gd name="T53" fmla="*/ 1 h 79"/>
                <a:gd name="T54" fmla="*/ 12 w 61"/>
                <a:gd name="T55" fmla="*/ 0 h 79"/>
                <a:gd name="T56" fmla="*/ 23 w 61"/>
                <a:gd name="T57" fmla="*/ 2 h 79"/>
                <a:gd name="T58" fmla="*/ 14 w 61"/>
                <a:gd name="T59" fmla="*/ 49 h 79"/>
                <a:gd name="T60" fmla="*/ 15 w 61"/>
                <a:gd name="T61" fmla="*/ 61 h 79"/>
                <a:gd name="T62" fmla="*/ 18 w 61"/>
                <a:gd name="T63" fmla="*/ 65 h 79"/>
                <a:gd name="T64" fmla="*/ 34 w 61"/>
                <a:gd name="T65" fmla="*/ 65 h 79"/>
                <a:gd name="T66" fmla="*/ 39 w 61"/>
                <a:gd name="T67" fmla="*/ 54 h 79"/>
                <a:gd name="T68" fmla="*/ 48 w 61"/>
                <a:gd name="T69" fmla="*/ 7 h 79"/>
                <a:gd name="T70" fmla="*/ 60 w 61"/>
                <a:gd name="T71" fmla="*/ 9 h 79"/>
                <a:gd name="T72" fmla="*/ 61 w 61"/>
                <a:gd name="T73"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79">
                  <a:moveTo>
                    <a:pt x="52" y="55"/>
                  </a:moveTo>
                  <a:cubicBezTo>
                    <a:pt x="52" y="56"/>
                    <a:pt x="52" y="57"/>
                    <a:pt x="52" y="58"/>
                  </a:cubicBezTo>
                  <a:cubicBezTo>
                    <a:pt x="52" y="58"/>
                    <a:pt x="52" y="58"/>
                    <a:pt x="52" y="58"/>
                  </a:cubicBezTo>
                  <a:cubicBezTo>
                    <a:pt x="52" y="58"/>
                    <a:pt x="52" y="59"/>
                    <a:pt x="51" y="60"/>
                  </a:cubicBezTo>
                  <a:cubicBezTo>
                    <a:pt x="51" y="60"/>
                    <a:pt x="51" y="60"/>
                    <a:pt x="51" y="60"/>
                  </a:cubicBezTo>
                  <a:cubicBezTo>
                    <a:pt x="51" y="61"/>
                    <a:pt x="51" y="61"/>
                    <a:pt x="51" y="62"/>
                  </a:cubicBezTo>
                  <a:cubicBezTo>
                    <a:pt x="51" y="62"/>
                    <a:pt x="51" y="62"/>
                    <a:pt x="51" y="62"/>
                  </a:cubicBezTo>
                  <a:cubicBezTo>
                    <a:pt x="51" y="63"/>
                    <a:pt x="50" y="63"/>
                    <a:pt x="50" y="64"/>
                  </a:cubicBezTo>
                  <a:cubicBezTo>
                    <a:pt x="50" y="64"/>
                    <a:pt x="50" y="64"/>
                    <a:pt x="50" y="64"/>
                  </a:cubicBezTo>
                  <a:cubicBezTo>
                    <a:pt x="50" y="64"/>
                    <a:pt x="50" y="65"/>
                    <a:pt x="49" y="66"/>
                  </a:cubicBezTo>
                  <a:cubicBezTo>
                    <a:pt x="49" y="66"/>
                    <a:pt x="49" y="66"/>
                    <a:pt x="49" y="66"/>
                  </a:cubicBezTo>
                  <a:cubicBezTo>
                    <a:pt x="49" y="66"/>
                    <a:pt x="49" y="67"/>
                    <a:pt x="48" y="67"/>
                  </a:cubicBezTo>
                  <a:cubicBezTo>
                    <a:pt x="48" y="68"/>
                    <a:pt x="47" y="70"/>
                    <a:pt x="46" y="71"/>
                  </a:cubicBezTo>
                  <a:cubicBezTo>
                    <a:pt x="45" y="71"/>
                    <a:pt x="45" y="72"/>
                    <a:pt x="44" y="73"/>
                  </a:cubicBezTo>
                  <a:cubicBezTo>
                    <a:pt x="43" y="73"/>
                    <a:pt x="43" y="74"/>
                    <a:pt x="42" y="75"/>
                  </a:cubicBezTo>
                  <a:cubicBezTo>
                    <a:pt x="41" y="75"/>
                    <a:pt x="40" y="76"/>
                    <a:pt x="39" y="76"/>
                  </a:cubicBezTo>
                  <a:cubicBezTo>
                    <a:pt x="39" y="76"/>
                    <a:pt x="39" y="76"/>
                    <a:pt x="39" y="76"/>
                  </a:cubicBezTo>
                  <a:cubicBezTo>
                    <a:pt x="38" y="77"/>
                    <a:pt x="37" y="77"/>
                    <a:pt x="36" y="77"/>
                  </a:cubicBezTo>
                  <a:cubicBezTo>
                    <a:pt x="36" y="77"/>
                    <a:pt x="36" y="77"/>
                    <a:pt x="36" y="77"/>
                  </a:cubicBezTo>
                  <a:cubicBezTo>
                    <a:pt x="35" y="78"/>
                    <a:pt x="34" y="78"/>
                    <a:pt x="33" y="78"/>
                  </a:cubicBezTo>
                  <a:cubicBezTo>
                    <a:pt x="33" y="78"/>
                    <a:pt x="33" y="78"/>
                    <a:pt x="33" y="78"/>
                  </a:cubicBezTo>
                  <a:cubicBezTo>
                    <a:pt x="32" y="78"/>
                    <a:pt x="31" y="79"/>
                    <a:pt x="29" y="79"/>
                  </a:cubicBezTo>
                  <a:cubicBezTo>
                    <a:pt x="28" y="79"/>
                    <a:pt x="27" y="79"/>
                    <a:pt x="26" y="79"/>
                  </a:cubicBezTo>
                  <a:cubicBezTo>
                    <a:pt x="24" y="78"/>
                    <a:pt x="23" y="78"/>
                    <a:pt x="21" y="78"/>
                  </a:cubicBezTo>
                  <a:cubicBezTo>
                    <a:pt x="20" y="78"/>
                    <a:pt x="19" y="77"/>
                    <a:pt x="17" y="77"/>
                  </a:cubicBezTo>
                  <a:cubicBezTo>
                    <a:pt x="17" y="77"/>
                    <a:pt x="17" y="77"/>
                    <a:pt x="17" y="77"/>
                  </a:cubicBezTo>
                  <a:cubicBezTo>
                    <a:pt x="16" y="77"/>
                    <a:pt x="15" y="76"/>
                    <a:pt x="14" y="76"/>
                  </a:cubicBezTo>
                  <a:cubicBezTo>
                    <a:pt x="13" y="75"/>
                    <a:pt x="11" y="74"/>
                    <a:pt x="11" y="74"/>
                  </a:cubicBezTo>
                  <a:cubicBezTo>
                    <a:pt x="11" y="74"/>
                    <a:pt x="11" y="74"/>
                    <a:pt x="11" y="74"/>
                  </a:cubicBezTo>
                  <a:cubicBezTo>
                    <a:pt x="10" y="73"/>
                    <a:pt x="9" y="72"/>
                    <a:pt x="8" y="72"/>
                  </a:cubicBezTo>
                  <a:cubicBezTo>
                    <a:pt x="8" y="72"/>
                    <a:pt x="8" y="72"/>
                    <a:pt x="8" y="72"/>
                  </a:cubicBezTo>
                  <a:cubicBezTo>
                    <a:pt x="7" y="71"/>
                    <a:pt x="6" y="70"/>
                    <a:pt x="6" y="70"/>
                  </a:cubicBezTo>
                  <a:cubicBezTo>
                    <a:pt x="6" y="70"/>
                    <a:pt x="6" y="70"/>
                    <a:pt x="6" y="70"/>
                  </a:cubicBezTo>
                  <a:cubicBezTo>
                    <a:pt x="5" y="69"/>
                    <a:pt x="4" y="68"/>
                    <a:pt x="4" y="67"/>
                  </a:cubicBezTo>
                  <a:cubicBezTo>
                    <a:pt x="3" y="66"/>
                    <a:pt x="3" y="65"/>
                    <a:pt x="2" y="65"/>
                  </a:cubicBezTo>
                  <a:cubicBezTo>
                    <a:pt x="2" y="64"/>
                    <a:pt x="2" y="63"/>
                    <a:pt x="1" y="62"/>
                  </a:cubicBezTo>
                  <a:cubicBezTo>
                    <a:pt x="1" y="61"/>
                    <a:pt x="1" y="59"/>
                    <a:pt x="0" y="58"/>
                  </a:cubicBezTo>
                  <a:cubicBezTo>
                    <a:pt x="0" y="58"/>
                    <a:pt x="0" y="58"/>
                    <a:pt x="0" y="58"/>
                  </a:cubicBezTo>
                  <a:cubicBezTo>
                    <a:pt x="0" y="58"/>
                    <a:pt x="0" y="58"/>
                    <a:pt x="0" y="58"/>
                  </a:cubicBezTo>
                  <a:cubicBezTo>
                    <a:pt x="0" y="58"/>
                    <a:pt x="0" y="58"/>
                    <a:pt x="0" y="58"/>
                  </a:cubicBezTo>
                  <a:cubicBezTo>
                    <a:pt x="0" y="57"/>
                    <a:pt x="0" y="55"/>
                    <a:pt x="0" y="54"/>
                  </a:cubicBezTo>
                  <a:cubicBezTo>
                    <a:pt x="0" y="54"/>
                    <a:pt x="0" y="54"/>
                    <a:pt x="0" y="54"/>
                  </a:cubicBezTo>
                  <a:cubicBezTo>
                    <a:pt x="0" y="54"/>
                    <a:pt x="0" y="54"/>
                    <a:pt x="0" y="54"/>
                  </a:cubicBezTo>
                  <a:cubicBezTo>
                    <a:pt x="0" y="54"/>
                    <a:pt x="0" y="54"/>
                    <a:pt x="0" y="54"/>
                  </a:cubicBezTo>
                  <a:cubicBezTo>
                    <a:pt x="0" y="53"/>
                    <a:pt x="0" y="53"/>
                    <a:pt x="0" y="52"/>
                  </a:cubicBezTo>
                  <a:cubicBezTo>
                    <a:pt x="0" y="51"/>
                    <a:pt x="0" y="51"/>
                    <a:pt x="0" y="50"/>
                  </a:cubicBezTo>
                  <a:cubicBezTo>
                    <a:pt x="0" y="50"/>
                    <a:pt x="0" y="50"/>
                    <a:pt x="0" y="50"/>
                  </a:cubicBezTo>
                  <a:cubicBezTo>
                    <a:pt x="1" y="49"/>
                    <a:pt x="1" y="48"/>
                    <a:pt x="1" y="48"/>
                  </a:cubicBezTo>
                  <a:cubicBezTo>
                    <a:pt x="1" y="48"/>
                    <a:pt x="1" y="48"/>
                    <a:pt x="1" y="48"/>
                  </a:cubicBezTo>
                  <a:cubicBezTo>
                    <a:pt x="1" y="47"/>
                    <a:pt x="1" y="46"/>
                    <a:pt x="1" y="45"/>
                  </a:cubicBezTo>
                  <a:cubicBezTo>
                    <a:pt x="1" y="45"/>
                    <a:pt x="1" y="45"/>
                    <a:pt x="1" y="45"/>
                  </a:cubicBezTo>
                  <a:cubicBezTo>
                    <a:pt x="1" y="45"/>
                    <a:pt x="1" y="45"/>
                    <a:pt x="1" y="45"/>
                  </a:cubicBezTo>
                  <a:cubicBezTo>
                    <a:pt x="1" y="45"/>
                    <a:pt x="1" y="45"/>
                    <a:pt x="1" y="45"/>
                  </a:cubicBezTo>
                  <a:cubicBezTo>
                    <a:pt x="10" y="1"/>
                    <a:pt x="10" y="1"/>
                    <a:pt x="10" y="1"/>
                  </a:cubicBezTo>
                  <a:cubicBezTo>
                    <a:pt x="10" y="0"/>
                    <a:pt x="10" y="0"/>
                    <a:pt x="10" y="0"/>
                  </a:cubicBezTo>
                  <a:cubicBezTo>
                    <a:pt x="12" y="0"/>
                    <a:pt x="12" y="0"/>
                    <a:pt x="12" y="0"/>
                  </a:cubicBezTo>
                  <a:cubicBezTo>
                    <a:pt x="21" y="2"/>
                    <a:pt x="21" y="2"/>
                    <a:pt x="21" y="2"/>
                  </a:cubicBezTo>
                  <a:cubicBezTo>
                    <a:pt x="23" y="2"/>
                    <a:pt x="23" y="2"/>
                    <a:pt x="23" y="2"/>
                  </a:cubicBezTo>
                  <a:cubicBezTo>
                    <a:pt x="23" y="4"/>
                    <a:pt x="23" y="4"/>
                    <a:pt x="23" y="4"/>
                  </a:cubicBezTo>
                  <a:cubicBezTo>
                    <a:pt x="14" y="49"/>
                    <a:pt x="14" y="49"/>
                    <a:pt x="14" y="49"/>
                  </a:cubicBezTo>
                  <a:cubicBezTo>
                    <a:pt x="13" y="51"/>
                    <a:pt x="13" y="54"/>
                    <a:pt x="13" y="56"/>
                  </a:cubicBezTo>
                  <a:cubicBezTo>
                    <a:pt x="14" y="58"/>
                    <a:pt x="14" y="60"/>
                    <a:pt x="15" y="61"/>
                  </a:cubicBezTo>
                  <a:cubicBezTo>
                    <a:pt x="15" y="61"/>
                    <a:pt x="15" y="61"/>
                    <a:pt x="15" y="61"/>
                  </a:cubicBezTo>
                  <a:cubicBezTo>
                    <a:pt x="16" y="63"/>
                    <a:pt x="17" y="64"/>
                    <a:pt x="18" y="65"/>
                  </a:cubicBezTo>
                  <a:cubicBezTo>
                    <a:pt x="20" y="66"/>
                    <a:pt x="21" y="67"/>
                    <a:pt x="23" y="67"/>
                  </a:cubicBezTo>
                  <a:cubicBezTo>
                    <a:pt x="27" y="68"/>
                    <a:pt x="31" y="67"/>
                    <a:pt x="34" y="65"/>
                  </a:cubicBezTo>
                  <a:cubicBezTo>
                    <a:pt x="35" y="64"/>
                    <a:pt x="36" y="62"/>
                    <a:pt x="37" y="61"/>
                  </a:cubicBezTo>
                  <a:cubicBezTo>
                    <a:pt x="38" y="59"/>
                    <a:pt x="39" y="56"/>
                    <a:pt x="39" y="54"/>
                  </a:cubicBezTo>
                  <a:cubicBezTo>
                    <a:pt x="48" y="9"/>
                    <a:pt x="48" y="9"/>
                    <a:pt x="48" y="9"/>
                  </a:cubicBezTo>
                  <a:cubicBezTo>
                    <a:pt x="48" y="7"/>
                    <a:pt x="48" y="7"/>
                    <a:pt x="48" y="7"/>
                  </a:cubicBezTo>
                  <a:cubicBezTo>
                    <a:pt x="50" y="7"/>
                    <a:pt x="50" y="7"/>
                    <a:pt x="50" y="7"/>
                  </a:cubicBezTo>
                  <a:cubicBezTo>
                    <a:pt x="60" y="9"/>
                    <a:pt x="60" y="9"/>
                    <a:pt x="60" y="9"/>
                  </a:cubicBezTo>
                  <a:cubicBezTo>
                    <a:pt x="61" y="10"/>
                    <a:pt x="61" y="10"/>
                    <a:pt x="61" y="10"/>
                  </a:cubicBezTo>
                  <a:cubicBezTo>
                    <a:pt x="61" y="11"/>
                    <a:pt x="61" y="11"/>
                    <a:pt x="61" y="11"/>
                  </a:cubicBezTo>
                  <a:cubicBezTo>
                    <a:pt x="52" y="55"/>
                    <a:pt x="52" y="55"/>
                    <a:pt x="52"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9" name="Freeform 18"/>
            <p:cNvSpPr>
              <a:spLocks/>
            </p:cNvSpPr>
            <p:nvPr/>
          </p:nvSpPr>
          <p:spPr bwMode="auto">
            <a:xfrm>
              <a:off x="6019800" y="4511675"/>
              <a:ext cx="149225" cy="201613"/>
            </a:xfrm>
            <a:custGeom>
              <a:avLst/>
              <a:gdLst>
                <a:gd name="T0" fmla="*/ 0 w 94"/>
                <a:gd name="T1" fmla="*/ 0 h 127"/>
                <a:gd name="T2" fmla="*/ 3 w 94"/>
                <a:gd name="T3" fmla="*/ 0 h 127"/>
                <a:gd name="T4" fmla="*/ 24 w 94"/>
                <a:gd name="T5" fmla="*/ 0 h 127"/>
                <a:gd name="T6" fmla="*/ 26 w 94"/>
                <a:gd name="T7" fmla="*/ 0 h 127"/>
                <a:gd name="T8" fmla="*/ 26 w 94"/>
                <a:gd name="T9" fmla="*/ 2 h 127"/>
                <a:gd name="T10" fmla="*/ 72 w 94"/>
                <a:gd name="T11" fmla="*/ 91 h 127"/>
                <a:gd name="T12" fmla="*/ 72 w 94"/>
                <a:gd name="T13" fmla="*/ 2 h 127"/>
                <a:gd name="T14" fmla="*/ 72 w 94"/>
                <a:gd name="T15" fmla="*/ 0 h 127"/>
                <a:gd name="T16" fmla="*/ 74 w 94"/>
                <a:gd name="T17" fmla="*/ 0 h 127"/>
                <a:gd name="T18" fmla="*/ 91 w 94"/>
                <a:gd name="T19" fmla="*/ 0 h 127"/>
                <a:gd name="T20" fmla="*/ 93 w 94"/>
                <a:gd name="T21" fmla="*/ 0 h 127"/>
                <a:gd name="T22" fmla="*/ 93 w 94"/>
                <a:gd name="T23" fmla="*/ 2 h 127"/>
                <a:gd name="T24" fmla="*/ 94 w 94"/>
                <a:gd name="T25" fmla="*/ 124 h 127"/>
                <a:gd name="T26" fmla="*/ 94 w 94"/>
                <a:gd name="T27" fmla="*/ 127 h 127"/>
                <a:gd name="T28" fmla="*/ 91 w 94"/>
                <a:gd name="T29" fmla="*/ 127 h 127"/>
                <a:gd name="T30" fmla="*/ 70 w 94"/>
                <a:gd name="T31" fmla="*/ 127 h 127"/>
                <a:gd name="T32" fmla="*/ 69 w 94"/>
                <a:gd name="T33" fmla="*/ 127 h 127"/>
                <a:gd name="T34" fmla="*/ 67 w 94"/>
                <a:gd name="T35" fmla="*/ 125 h 127"/>
                <a:gd name="T36" fmla="*/ 22 w 94"/>
                <a:gd name="T37" fmla="*/ 36 h 127"/>
                <a:gd name="T38" fmla="*/ 22 w 94"/>
                <a:gd name="T39" fmla="*/ 124 h 127"/>
                <a:gd name="T40" fmla="*/ 22 w 94"/>
                <a:gd name="T41" fmla="*/ 127 h 127"/>
                <a:gd name="T42" fmla="*/ 19 w 94"/>
                <a:gd name="T43" fmla="*/ 127 h 127"/>
                <a:gd name="T44" fmla="*/ 3 w 94"/>
                <a:gd name="T45" fmla="*/ 127 h 127"/>
                <a:gd name="T46" fmla="*/ 0 w 94"/>
                <a:gd name="T47" fmla="*/ 127 h 127"/>
                <a:gd name="T48" fmla="*/ 0 w 94"/>
                <a:gd name="T49" fmla="*/ 124 h 127"/>
                <a:gd name="T50" fmla="*/ 0 w 94"/>
                <a:gd name="T51" fmla="*/ 3 h 127"/>
                <a:gd name="T52" fmla="*/ 0 w 94"/>
                <a:gd name="T53" fmla="*/ 0 h 127"/>
                <a:gd name="T54" fmla="*/ 0 w 94"/>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127">
                  <a:moveTo>
                    <a:pt x="0" y="0"/>
                  </a:moveTo>
                  <a:lnTo>
                    <a:pt x="3" y="0"/>
                  </a:lnTo>
                  <a:lnTo>
                    <a:pt x="24" y="0"/>
                  </a:lnTo>
                  <a:lnTo>
                    <a:pt x="26" y="0"/>
                  </a:lnTo>
                  <a:lnTo>
                    <a:pt x="26" y="2"/>
                  </a:lnTo>
                  <a:lnTo>
                    <a:pt x="72" y="91"/>
                  </a:lnTo>
                  <a:lnTo>
                    <a:pt x="72" y="2"/>
                  </a:lnTo>
                  <a:lnTo>
                    <a:pt x="72" y="0"/>
                  </a:lnTo>
                  <a:lnTo>
                    <a:pt x="74" y="0"/>
                  </a:lnTo>
                  <a:lnTo>
                    <a:pt x="91" y="0"/>
                  </a:lnTo>
                  <a:lnTo>
                    <a:pt x="93" y="0"/>
                  </a:lnTo>
                  <a:lnTo>
                    <a:pt x="93" y="2"/>
                  </a:lnTo>
                  <a:lnTo>
                    <a:pt x="94" y="124"/>
                  </a:lnTo>
                  <a:lnTo>
                    <a:pt x="94" y="127"/>
                  </a:lnTo>
                  <a:lnTo>
                    <a:pt x="91" y="127"/>
                  </a:lnTo>
                  <a:lnTo>
                    <a:pt x="70" y="127"/>
                  </a:lnTo>
                  <a:lnTo>
                    <a:pt x="69" y="127"/>
                  </a:lnTo>
                  <a:lnTo>
                    <a:pt x="67" y="125"/>
                  </a:lnTo>
                  <a:lnTo>
                    <a:pt x="22" y="36"/>
                  </a:lnTo>
                  <a:lnTo>
                    <a:pt x="22" y="124"/>
                  </a:lnTo>
                  <a:lnTo>
                    <a:pt x="22" y="127"/>
                  </a:lnTo>
                  <a:lnTo>
                    <a:pt x="19" y="127"/>
                  </a:lnTo>
                  <a:lnTo>
                    <a:pt x="3" y="127"/>
                  </a:lnTo>
                  <a:lnTo>
                    <a:pt x="0" y="127"/>
                  </a:lnTo>
                  <a:lnTo>
                    <a:pt x="0" y="124"/>
                  </a:lnTo>
                  <a:lnTo>
                    <a:pt x="0"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0" name="Freeform 19"/>
            <p:cNvSpPr>
              <a:spLocks/>
            </p:cNvSpPr>
            <p:nvPr/>
          </p:nvSpPr>
          <p:spPr bwMode="auto">
            <a:xfrm>
              <a:off x="6218238" y="4500563"/>
              <a:ext cx="60325" cy="204788"/>
            </a:xfrm>
            <a:custGeom>
              <a:avLst/>
              <a:gdLst>
                <a:gd name="T0" fmla="*/ 0 w 38"/>
                <a:gd name="T1" fmla="*/ 2 h 129"/>
                <a:gd name="T2" fmla="*/ 2 w 38"/>
                <a:gd name="T3" fmla="*/ 2 h 129"/>
                <a:gd name="T4" fmla="*/ 19 w 38"/>
                <a:gd name="T5" fmla="*/ 0 h 129"/>
                <a:gd name="T6" fmla="*/ 22 w 38"/>
                <a:gd name="T7" fmla="*/ 0 h 129"/>
                <a:gd name="T8" fmla="*/ 22 w 38"/>
                <a:gd name="T9" fmla="*/ 2 h 129"/>
                <a:gd name="T10" fmla="*/ 38 w 38"/>
                <a:gd name="T11" fmla="*/ 122 h 129"/>
                <a:gd name="T12" fmla="*/ 38 w 38"/>
                <a:gd name="T13" fmla="*/ 125 h 129"/>
                <a:gd name="T14" fmla="*/ 34 w 38"/>
                <a:gd name="T15" fmla="*/ 125 h 129"/>
                <a:gd name="T16" fmla="*/ 19 w 38"/>
                <a:gd name="T17" fmla="*/ 129 h 129"/>
                <a:gd name="T18" fmla="*/ 16 w 38"/>
                <a:gd name="T19" fmla="*/ 129 h 129"/>
                <a:gd name="T20" fmla="*/ 16 w 38"/>
                <a:gd name="T21" fmla="*/ 125 h 129"/>
                <a:gd name="T22" fmla="*/ 0 w 38"/>
                <a:gd name="T23" fmla="*/ 5 h 129"/>
                <a:gd name="T24" fmla="*/ 0 w 38"/>
                <a:gd name="T25" fmla="*/ 2 h 129"/>
                <a:gd name="T26" fmla="*/ 0 w 38"/>
                <a:gd name="T27" fmla="*/ 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29">
                  <a:moveTo>
                    <a:pt x="0" y="2"/>
                  </a:moveTo>
                  <a:lnTo>
                    <a:pt x="2" y="2"/>
                  </a:lnTo>
                  <a:lnTo>
                    <a:pt x="19" y="0"/>
                  </a:lnTo>
                  <a:lnTo>
                    <a:pt x="22" y="0"/>
                  </a:lnTo>
                  <a:lnTo>
                    <a:pt x="22" y="2"/>
                  </a:lnTo>
                  <a:lnTo>
                    <a:pt x="38" y="122"/>
                  </a:lnTo>
                  <a:lnTo>
                    <a:pt x="38" y="125"/>
                  </a:lnTo>
                  <a:lnTo>
                    <a:pt x="34" y="125"/>
                  </a:lnTo>
                  <a:lnTo>
                    <a:pt x="19" y="129"/>
                  </a:lnTo>
                  <a:lnTo>
                    <a:pt x="16" y="129"/>
                  </a:lnTo>
                  <a:lnTo>
                    <a:pt x="16" y="125"/>
                  </a:lnTo>
                  <a:lnTo>
                    <a:pt x="0" y="5"/>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1" name="Freeform 20"/>
            <p:cNvSpPr>
              <a:spLocks/>
            </p:cNvSpPr>
            <p:nvPr/>
          </p:nvSpPr>
          <p:spPr bwMode="auto">
            <a:xfrm>
              <a:off x="6294438" y="4451350"/>
              <a:ext cx="163513" cy="220663"/>
            </a:xfrm>
            <a:custGeom>
              <a:avLst/>
              <a:gdLst>
                <a:gd name="T0" fmla="*/ 0 w 103"/>
                <a:gd name="T1" fmla="*/ 29 h 139"/>
                <a:gd name="T2" fmla="*/ 4 w 103"/>
                <a:gd name="T3" fmla="*/ 28 h 139"/>
                <a:gd name="T4" fmla="*/ 22 w 103"/>
                <a:gd name="T5" fmla="*/ 22 h 139"/>
                <a:gd name="T6" fmla="*/ 24 w 103"/>
                <a:gd name="T7" fmla="*/ 22 h 139"/>
                <a:gd name="T8" fmla="*/ 26 w 103"/>
                <a:gd name="T9" fmla="*/ 24 h 139"/>
                <a:gd name="T10" fmla="*/ 77 w 103"/>
                <a:gd name="T11" fmla="*/ 103 h 139"/>
                <a:gd name="T12" fmla="*/ 81 w 103"/>
                <a:gd name="T13" fmla="*/ 7 h 139"/>
                <a:gd name="T14" fmla="*/ 81 w 103"/>
                <a:gd name="T15" fmla="*/ 5 h 139"/>
                <a:gd name="T16" fmla="*/ 84 w 103"/>
                <a:gd name="T17" fmla="*/ 5 h 139"/>
                <a:gd name="T18" fmla="*/ 100 w 103"/>
                <a:gd name="T19" fmla="*/ 0 h 139"/>
                <a:gd name="T20" fmla="*/ 103 w 103"/>
                <a:gd name="T21" fmla="*/ 0 h 139"/>
                <a:gd name="T22" fmla="*/ 103 w 103"/>
                <a:gd name="T23" fmla="*/ 4 h 139"/>
                <a:gd name="T24" fmla="*/ 96 w 103"/>
                <a:gd name="T25" fmla="*/ 132 h 139"/>
                <a:gd name="T26" fmla="*/ 96 w 103"/>
                <a:gd name="T27" fmla="*/ 134 h 139"/>
                <a:gd name="T28" fmla="*/ 94 w 103"/>
                <a:gd name="T29" fmla="*/ 134 h 139"/>
                <a:gd name="T30" fmla="*/ 77 w 103"/>
                <a:gd name="T31" fmla="*/ 139 h 139"/>
                <a:gd name="T32" fmla="*/ 76 w 103"/>
                <a:gd name="T33" fmla="*/ 139 h 139"/>
                <a:gd name="T34" fmla="*/ 74 w 103"/>
                <a:gd name="T35" fmla="*/ 138 h 139"/>
                <a:gd name="T36" fmla="*/ 2 w 103"/>
                <a:gd name="T37" fmla="*/ 31 h 139"/>
                <a:gd name="T38" fmla="*/ 0 w 103"/>
                <a:gd name="T39" fmla="*/ 29 h 139"/>
                <a:gd name="T40" fmla="*/ 0 w 103"/>
                <a:gd name="T41" fmla="*/ 2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 h="139">
                  <a:moveTo>
                    <a:pt x="0" y="29"/>
                  </a:moveTo>
                  <a:lnTo>
                    <a:pt x="4" y="28"/>
                  </a:lnTo>
                  <a:lnTo>
                    <a:pt x="22" y="22"/>
                  </a:lnTo>
                  <a:lnTo>
                    <a:pt x="24" y="22"/>
                  </a:lnTo>
                  <a:lnTo>
                    <a:pt x="26" y="24"/>
                  </a:lnTo>
                  <a:lnTo>
                    <a:pt x="77" y="103"/>
                  </a:lnTo>
                  <a:lnTo>
                    <a:pt x="81" y="7"/>
                  </a:lnTo>
                  <a:lnTo>
                    <a:pt x="81" y="5"/>
                  </a:lnTo>
                  <a:lnTo>
                    <a:pt x="84" y="5"/>
                  </a:lnTo>
                  <a:lnTo>
                    <a:pt x="100" y="0"/>
                  </a:lnTo>
                  <a:lnTo>
                    <a:pt x="103" y="0"/>
                  </a:lnTo>
                  <a:lnTo>
                    <a:pt x="103" y="4"/>
                  </a:lnTo>
                  <a:lnTo>
                    <a:pt x="96" y="132"/>
                  </a:lnTo>
                  <a:lnTo>
                    <a:pt x="96" y="134"/>
                  </a:lnTo>
                  <a:lnTo>
                    <a:pt x="94" y="134"/>
                  </a:lnTo>
                  <a:lnTo>
                    <a:pt x="77" y="139"/>
                  </a:lnTo>
                  <a:lnTo>
                    <a:pt x="76" y="139"/>
                  </a:lnTo>
                  <a:lnTo>
                    <a:pt x="74" y="138"/>
                  </a:lnTo>
                  <a:lnTo>
                    <a:pt x="2" y="31"/>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2" name="Freeform 21"/>
            <p:cNvSpPr>
              <a:spLocks/>
            </p:cNvSpPr>
            <p:nvPr/>
          </p:nvSpPr>
          <p:spPr bwMode="auto">
            <a:xfrm>
              <a:off x="6500813" y="4386263"/>
              <a:ext cx="185738" cy="228600"/>
            </a:xfrm>
            <a:custGeom>
              <a:avLst/>
              <a:gdLst>
                <a:gd name="T0" fmla="*/ 0 w 117"/>
                <a:gd name="T1" fmla="*/ 29 h 144"/>
                <a:gd name="T2" fmla="*/ 2 w 117"/>
                <a:gd name="T3" fmla="*/ 27 h 144"/>
                <a:gd name="T4" fmla="*/ 59 w 117"/>
                <a:gd name="T5" fmla="*/ 2 h 144"/>
                <a:gd name="T6" fmla="*/ 60 w 117"/>
                <a:gd name="T7" fmla="*/ 0 h 144"/>
                <a:gd name="T8" fmla="*/ 62 w 117"/>
                <a:gd name="T9" fmla="*/ 2 h 144"/>
                <a:gd name="T10" fmla="*/ 67 w 117"/>
                <a:gd name="T11" fmla="*/ 14 h 144"/>
                <a:gd name="T12" fmla="*/ 69 w 117"/>
                <a:gd name="T13" fmla="*/ 17 h 144"/>
                <a:gd name="T14" fmla="*/ 67 w 117"/>
                <a:gd name="T15" fmla="*/ 19 h 144"/>
                <a:gd name="T16" fmla="*/ 28 w 117"/>
                <a:gd name="T17" fmla="*/ 36 h 144"/>
                <a:gd name="T18" fmla="*/ 42 w 117"/>
                <a:gd name="T19" fmla="*/ 65 h 144"/>
                <a:gd name="T20" fmla="*/ 79 w 117"/>
                <a:gd name="T21" fmla="*/ 48 h 144"/>
                <a:gd name="T22" fmla="*/ 81 w 117"/>
                <a:gd name="T23" fmla="*/ 48 h 144"/>
                <a:gd name="T24" fmla="*/ 83 w 117"/>
                <a:gd name="T25" fmla="*/ 50 h 144"/>
                <a:gd name="T26" fmla="*/ 88 w 117"/>
                <a:gd name="T27" fmla="*/ 62 h 144"/>
                <a:gd name="T28" fmla="*/ 90 w 117"/>
                <a:gd name="T29" fmla="*/ 65 h 144"/>
                <a:gd name="T30" fmla="*/ 86 w 117"/>
                <a:gd name="T31" fmla="*/ 67 h 144"/>
                <a:gd name="T32" fmla="*/ 50 w 117"/>
                <a:gd name="T33" fmla="*/ 82 h 144"/>
                <a:gd name="T34" fmla="*/ 66 w 117"/>
                <a:gd name="T35" fmla="*/ 117 h 144"/>
                <a:gd name="T36" fmla="*/ 107 w 117"/>
                <a:gd name="T37" fmla="*/ 98 h 144"/>
                <a:gd name="T38" fmla="*/ 108 w 117"/>
                <a:gd name="T39" fmla="*/ 96 h 144"/>
                <a:gd name="T40" fmla="*/ 110 w 117"/>
                <a:gd name="T41" fmla="*/ 100 h 144"/>
                <a:gd name="T42" fmla="*/ 115 w 117"/>
                <a:gd name="T43" fmla="*/ 112 h 144"/>
                <a:gd name="T44" fmla="*/ 117 w 117"/>
                <a:gd name="T45" fmla="*/ 113 h 144"/>
                <a:gd name="T46" fmla="*/ 114 w 117"/>
                <a:gd name="T47" fmla="*/ 115 h 144"/>
                <a:gd name="T48" fmla="*/ 55 w 117"/>
                <a:gd name="T49" fmla="*/ 142 h 144"/>
                <a:gd name="T50" fmla="*/ 54 w 117"/>
                <a:gd name="T51" fmla="*/ 144 h 144"/>
                <a:gd name="T52" fmla="*/ 52 w 117"/>
                <a:gd name="T53" fmla="*/ 141 h 144"/>
                <a:gd name="T54" fmla="*/ 0 w 117"/>
                <a:gd name="T55" fmla="*/ 31 h 144"/>
                <a:gd name="T56" fmla="*/ 0 w 117"/>
                <a:gd name="T57" fmla="*/ 29 h 144"/>
                <a:gd name="T58" fmla="*/ 0 w 117"/>
                <a:gd name="T59" fmla="*/ 2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7" h="144">
                  <a:moveTo>
                    <a:pt x="0" y="29"/>
                  </a:moveTo>
                  <a:lnTo>
                    <a:pt x="2" y="27"/>
                  </a:lnTo>
                  <a:lnTo>
                    <a:pt x="59" y="2"/>
                  </a:lnTo>
                  <a:lnTo>
                    <a:pt x="60" y="0"/>
                  </a:lnTo>
                  <a:lnTo>
                    <a:pt x="62" y="2"/>
                  </a:lnTo>
                  <a:lnTo>
                    <a:pt x="67" y="14"/>
                  </a:lnTo>
                  <a:lnTo>
                    <a:pt x="69" y="17"/>
                  </a:lnTo>
                  <a:lnTo>
                    <a:pt x="67" y="19"/>
                  </a:lnTo>
                  <a:lnTo>
                    <a:pt x="28" y="36"/>
                  </a:lnTo>
                  <a:lnTo>
                    <a:pt x="42" y="65"/>
                  </a:lnTo>
                  <a:lnTo>
                    <a:pt x="79" y="48"/>
                  </a:lnTo>
                  <a:lnTo>
                    <a:pt x="81" y="48"/>
                  </a:lnTo>
                  <a:lnTo>
                    <a:pt x="83" y="50"/>
                  </a:lnTo>
                  <a:lnTo>
                    <a:pt x="88" y="62"/>
                  </a:lnTo>
                  <a:lnTo>
                    <a:pt x="90" y="65"/>
                  </a:lnTo>
                  <a:lnTo>
                    <a:pt x="86" y="67"/>
                  </a:lnTo>
                  <a:lnTo>
                    <a:pt x="50" y="82"/>
                  </a:lnTo>
                  <a:lnTo>
                    <a:pt x="66" y="117"/>
                  </a:lnTo>
                  <a:lnTo>
                    <a:pt x="107" y="98"/>
                  </a:lnTo>
                  <a:lnTo>
                    <a:pt x="108" y="96"/>
                  </a:lnTo>
                  <a:lnTo>
                    <a:pt x="110" y="100"/>
                  </a:lnTo>
                  <a:lnTo>
                    <a:pt x="115" y="112"/>
                  </a:lnTo>
                  <a:lnTo>
                    <a:pt x="117" y="113"/>
                  </a:lnTo>
                  <a:lnTo>
                    <a:pt x="114" y="115"/>
                  </a:lnTo>
                  <a:lnTo>
                    <a:pt x="55" y="142"/>
                  </a:lnTo>
                  <a:lnTo>
                    <a:pt x="54" y="144"/>
                  </a:lnTo>
                  <a:lnTo>
                    <a:pt x="52" y="141"/>
                  </a:lnTo>
                  <a:lnTo>
                    <a:pt x="0" y="31"/>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3" name="Freeform 22"/>
            <p:cNvSpPr>
              <a:spLocks noEditPoints="1"/>
            </p:cNvSpPr>
            <p:nvPr/>
          </p:nvSpPr>
          <p:spPr bwMode="auto">
            <a:xfrm>
              <a:off x="6643688" y="4313238"/>
              <a:ext cx="228600" cy="214313"/>
            </a:xfrm>
            <a:custGeom>
              <a:avLst/>
              <a:gdLst>
                <a:gd name="T0" fmla="*/ 2 w 84"/>
                <a:gd name="T1" fmla="*/ 17 h 79"/>
                <a:gd name="T2" fmla="*/ 23 w 84"/>
                <a:gd name="T3" fmla="*/ 3 h 79"/>
                <a:gd name="T4" fmla="*/ 27 w 84"/>
                <a:gd name="T5" fmla="*/ 1 h 79"/>
                <a:gd name="T6" fmla="*/ 35 w 84"/>
                <a:gd name="T7" fmla="*/ 0 h 79"/>
                <a:gd name="T8" fmla="*/ 40 w 84"/>
                <a:gd name="T9" fmla="*/ 1 h 79"/>
                <a:gd name="T10" fmla="*/ 46 w 84"/>
                <a:gd name="T11" fmla="*/ 6 h 79"/>
                <a:gd name="T12" fmla="*/ 49 w 84"/>
                <a:gd name="T13" fmla="*/ 9 h 79"/>
                <a:gd name="T14" fmla="*/ 52 w 84"/>
                <a:gd name="T15" fmla="*/ 14 h 79"/>
                <a:gd name="T16" fmla="*/ 53 w 84"/>
                <a:gd name="T17" fmla="*/ 20 h 79"/>
                <a:gd name="T18" fmla="*/ 51 w 84"/>
                <a:gd name="T19" fmla="*/ 27 h 79"/>
                <a:gd name="T20" fmla="*/ 49 w 84"/>
                <a:gd name="T21" fmla="*/ 30 h 79"/>
                <a:gd name="T22" fmla="*/ 54 w 84"/>
                <a:gd name="T23" fmla="*/ 30 h 79"/>
                <a:gd name="T24" fmla="*/ 57 w 84"/>
                <a:gd name="T25" fmla="*/ 32 h 79"/>
                <a:gd name="T26" fmla="*/ 84 w 84"/>
                <a:gd name="T27" fmla="*/ 50 h 79"/>
                <a:gd name="T28" fmla="*/ 73 w 84"/>
                <a:gd name="T29" fmla="*/ 58 h 79"/>
                <a:gd name="T30" fmla="*/ 71 w 84"/>
                <a:gd name="T31" fmla="*/ 58 h 79"/>
                <a:gd name="T32" fmla="*/ 50 w 84"/>
                <a:gd name="T33" fmla="*/ 43 h 79"/>
                <a:gd name="T34" fmla="*/ 47 w 84"/>
                <a:gd name="T35" fmla="*/ 42 h 79"/>
                <a:gd name="T36" fmla="*/ 41 w 84"/>
                <a:gd name="T37" fmla="*/ 42 h 79"/>
                <a:gd name="T38" fmla="*/ 35 w 84"/>
                <a:gd name="T39" fmla="*/ 45 h 79"/>
                <a:gd name="T40" fmla="*/ 53 w 84"/>
                <a:gd name="T41" fmla="*/ 72 h 79"/>
                <a:gd name="T42" fmla="*/ 44 w 84"/>
                <a:gd name="T43" fmla="*/ 78 h 79"/>
                <a:gd name="T44" fmla="*/ 42 w 84"/>
                <a:gd name="T45" fmla="*/ 78 h 79"/>
                <a:gd name="T46" fmla="*/ 0 w 84"/>
                <a:gd name="T47" fmla="*/ 18 h 79"/>
                <a:gd name="T48" fmla="*/ 34 w 84"/>
                <a:gd name="T49" fmla="*/ 33 h 79"/>
                <a:gd name="T50" fmla="*/ 38 w 84"/>
                <a:gd name="T51" fmla="*/ 29 h 79"/>
                <a:gd name="T52" fmla="*/ 40 w 84"/>
                <a:gd name="T53" fmla="*/ 27 h 79"/>
                <a:gd name="T54" fmla="*/ 40 w 84"/>
                <a:gd name="T55" fmla="*/ 23 h 79"/>
                <a:gd name="T56" fmla="*/ 40 w 84"/>
                <a:gd name="T57" fmla="*/ 21 h 79"/>
                <a:gd name="T58" fmla="*/ 39 w 84"/>
                <a:gd name="T59" fmla="*/ 19 h 79"/>
                <a:gd name="T60" fmla="*/ 38 w 84"/>
                <a:gd name="T61" fmla="*/ 17 h 79"/>
                <a:gd name="T62" fmla="*/ 35 w 84"/>
                <a:gd name="T63" fmla="*/ 14 h 79"/>
                <a:gd name="T64" fmla="*/ 31 w 84"/>
                <a:gd name="T65" fmla="*/ 13 h 79"/>
                <a:gd name="T66" fmla="*/ 22 w 84"/>
                <a:gd name="T67" fmla="*/ 16 h 79"/>
                <a:gd name="T68" fmla="*/ 29 w 84"/>
                <a:gd name="T69" fmla="*/ 3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79">
                  <a:moveTo>
                    <a:pt x="0" y="18"/>
                  </a:moveTo>
                  <a:cubicBezTo>
                    <a:pt x="2" y="17"/>
                    <a:pt x="2" y="17"/>
                    <a:pt x="2" y="17"/>
                  </a:cubicBezTo>
                  <a:cubicBezTo>
                    <a:pt x="18" y="6"/>
                    <a:pt x="18" y="6"/>
                    <a:pt x="18" y="6"/>
                  </a:cubicBezTo>
                  <a:cubicBezTo>
                    <a:pt x="20" y="5"/>
                    <a:pt x="21" y="4"/>
                    <a:pt x="23" y="3"/>
                  </a:cubicBezTo>
                  <a:cubicBezTo>
                    <a:pt x="25" y="2"/>
                    <a:pt x="26" y="2"/>
                    <a:pt x="27" y="1"/>
                  </a:cubicBezTo>
                  <a:cubicBezTo>
                    <a:pt x="27" y="1"/>
                    <a:pt x="27" y="1"/>
                    <a:pt x="27" y="1"/>
                  </a:cubicBezTo>
                  <a:cubicBezTo>
                    <a:pt x="29" y="1"/>
                    <a:pt x="30" y="0"/>
                    <a:pt x="31" y="0"/>
                  </a:cubicBezTo>
                  <a:cubicBezTo>
                    <a:pt x="33" y="0"/>
                    <a:pt x="34" y="0"/>
                    <a:pt x="35" y="0"/>
                  </a:cubicBezTo>
                  <a:cubicBezTo>
                    <a:pt x="37" y="1"/>
                    <a:pt x="38" y="1"/>
                    <a:pt x="40" y="1"/>
                  </a:cubicBezTo>
                  <a:cubicBezTo>
                    <a:pt x="40" y="1"/>
                    <a:pt x="40" y="1"/>
                    <a:pt x="40" y="1"/>
                  </a:cubicBezTo>
                  <a:cubicBezTo>
                    <a:pt x="41" y="2"/>
                    <a:pt x="42" y="2"/>
                    <a:pt x="43" y="3"/>
                  </a:cubicBezTo>
                  <a:cubicBezTo>
                    <a:pt x="44" y="4"/>
                    <a:pt x="45" y="5"/>
                    <a:pt x="46" y="6"/>
                  </a:cubicBezTo>
                  <a:cubicBezTo>
                    <a:pt x="46" y="6"/>
                    <a:pt x="46" y="6"/>
                    <a:pt x="46" y="6"/>
                  </a:cubicBezTo>
                  <a:cubicBezTo>
                    <a:pt x="47" y="7"/>
                    <a:pt x="48" y="8"/>
                    <a:pt x="49" y="9"/>
                  </a:cubicBezTo>
                  <a:cubicBezTo>
                    <a:pt x="50" y="10"/>
                    <a:pt x="50" y="11"/>
                    <a:pt x="51" y="11"/>
                  </a:cubicBezTo>
                  <a:cubicBezTo>
                    <a:pt x="51" y="12"/>
                    <a:pt x="51" y="13"/>
                    <a:pt x="52" y="14"/>
                  </a:cubicBezTo>
                  <a:cubicBezTo>
                    <a:pt x="52" y="16"/>
                    <a:pt x="53" y="18"/>
                    <a:pt x="53" y="20"/>
                  </a:cubicBezTo>
                  <a:cubicBezTo>
                    <a:pt x="53" y="20"/>
                    <a:pt x="53" y="20"/>
                    <a:pt x="53" y="20"/>
                  </a:cubicBezTo>
                  <a:cubicBezTo>
                    <a:pt x="52" y="21"/>
                    <a:pt x="52" y="23"/>
                    <a:pt x="52" y="24"/>
                  </a:cubicBezTo>
                  <a:cubicBezTo>
                    <a:pt x="52" y="25"/>
                    <a:pt x="51" y="26"/>
                    <a:pt x="51" y="27"/>
                  </a:cubicBezTo>
                  <a:cubicBezTo>
                    <a:pt x="51" y="27"/>
                    <a:pt x="51" y="27"/>
                    <a:pt x="51" y="27"/>
                  </a:cubicBezTo>
                  <a:cubicBezTo>
                    <a:pt x="50" y="28"/>
                    <a:pt x="50" y="29"/>
                    <a:pt x="49" y="30"/>
                  </a:cubicBezTo>
                  <a:cubicBezTo>
                    <a:pt x="50" y="30"/>
                    <a:pt x="50" y="30"/>
                    <a:pt x="51" y="30"/>
                  </a:cubicBezTo>
                  <a:cubicBezTo>
                    <a:pt x="52" y="30"/>
                    <a:pt x="53" y="30"/>
                    <a:pt x="54" y="30"/>
                  </a:cubicBezTo>
                  <a:cubicBezTo>
                    <a:pt x="55" y="31"/>
                    <a:pt x="56" y="31"/>
                    <a:pt x="57" y="32"/>
                  </a:cubicBezTo>
                  <a:cubicBezTo>
                    <a:pt x="57" y="32"/>
                    <a:pt x="57" y="32"/>
                    <a:pt x="57" y="32"/>
                  </a:cubicBezTo>
                  <a:cubicBezTo>
                    <a:pt x="82" y="49"/>
                    <a:pt x="82" y="49"/>
                    <a:pt x="82" y="49"/>
                  </a:cubicBezTo>
                  <a:cubicBezTo>
                    <a:pt x="84" y="50"/>
                    <a:pt x="84" y="50"/>
                    <a:pt x="84" y="50"/>
                  </a:cubicBezTo>
                  <a:cubicBezTo>
                    <a:pt x="82" y="52"/>
                    <a:pt x="82" y="52"/>
                    <a:pt x="82" y="52"/>
                  </a:cubicBezTo>
                  <a:cubicBezTo>
                    <a:pt x="73" y="58"/>
                    <a:pt x="73" y="58"/>
                    <a:pt x="73" y="58"/>
                  </a:cubicBezTo>
                  <a:cubicBezTo>
                    <a:pt x="72" y="58"/>
                    <a:pt x="72" y="58"/>
                    <a:pt x="72" y="58"/>
                  </a:cubicBezTo>
                  <a:cubicBezTo>
                    <a:pt x="71" y="58"/>
                    <a:pt x="71" y="58"/>
                    <a:pt x="71" y="58"/>
                  </a:cubicBezTo>
                  <a:cubicBezTo>
                    <a:pt x="50" y="43"/>
                    <a:pt x="50" y="43"/>
                    <a:pt x="50" y="43"/>
                  </a:cubicBezTo>
                  <a:cubicBezTo>
                    <a:pt x="50" y="43"/>
                    <a:pt x="50" y="43"/>
                    <a:pt x="50" y="43"/>
                  </a:cubicBezTo>
                  <a:cubicBezTo>
                    <a:pt x="49" y="43"/>
                    <a:pt x="48" y="42"/>
                    <a:pt x="47" y="42"/>
                  </a:cubicBezTo>
                  <a:cubicBezTo>
                    <a:pt x="47" y="42"/>
                    <a:pt x="47" y="42"/>
                    <a:pt x="47" y="42"/>
                  </a:cubicBezTo>
                  <a:cubicBezTo>
                    <a:pt x="46" y="41"/>
                    <a:pt x="45" y="41"/>
                    <a:pt x="44" y="41"/>
                  </a:cubicBezTo>
                  <a:cubicBezTo>
                    <a:pt x="43" y="41"/>
                    <a:pt x="42" y="41"/>
                    <a:pt x="41" y="42"/>
                  </a:cubicBezTo>
                  <a:cubicBezTo>
                    <a:pt x="40" y="42"/>
                    <a:pt x="39" y="43"/>
                    <a:pt x="37" y="44"/>
                  </a:cubicBezTo>
                  <a:cubicBezTo>
                    <a:pt x="35" y="45"/>
                    <a:pt x="35" y="45"/>
                    <a:pt x="35" y="45"/>
                  </a:cubicBezTo>
                  <a:cubicBezTo>
                    <a:pt x="52" y="70"/>
                    <a:pt x="52" y="70"/>
                    <a:pt x="52" y="70"/>
                  </a:cubicBezTo>
                  <a:cubicBezTo>
                    <a:pt x="53" y="72"/>
                    <a:pt x="53" y="72"/>
                    <a:pt x="53" y="72"/>
                  </a:cubicBezTo>
                  <a:cubicBezTo>
                    <a:pt x="52" y="73"/>
                    <a:pt x="52" y="73"/>
                    <a:pt x="52" y="73"/>
                  </a:cubicBezTo>
                  <a:cubicBezTo>
                    <a:pt x="44" y="78"/>
                    <a:pt x="44" y="78"/>
                    <a:pt x="44" y="78"/>
                  </a:cubicBezTo>
                  <a:cubicBezTo>
                    <a:pt x="43" y="79"/>
                    <a:pt x="43" y="79"/>
                    <a:pt x="43" y="79"/>
                  </a:cubicBezTo>
                  <a:cubicBezTo>
                    <a:pt x="42" y="78"/>
                    <a:pt x="42" y="78"/>
                    <a:pt x="42" y="78"/>
                  </a:cubicBezTo>
                  <a:cubicBezTo>
                    <a:pt x="1" y="20"/>
                    <a:pt x="1" y="20"/>
                    <a:pt x="1" y="20"/>
                  </a:cubicBezTo>
                  <a:cubicBezTo>
                    <a:pt x="0" y="18"/>
                    <a:pt x="0" y="18"/>
                    <a:pt x="0" y="18"/>
                  </a:cubicBezTo>
                  <a:close/>
                  <a:moveTo>
                    <a:pt x="29" y="37"/>
                  </a:moveTo>
                  <a:cubicBezTo>
                    <a:pt x="34" y="33"/>
                    <a:pt x="34" y="33"/>
                    <a:pt x="34" y="33"/>
                  </a:cubicBezTo>
                  <a:cubicBezTo>
                    <a:pt x="35" y="33"/>
                    <a:pt x="36" y="32"/>
                    <a:pt x="36" y="31"/>
                  </a:cubicBezTo>
                  <a:cubicBezTo>
                    <a:pt x="37" y="30"/>
                    <a:pt x="38" y="30"/>
                    <a:pt x="38" y="29"/>
                  </a:cubicBezTo>
                  <a:cubicBezTo>
                    <a:pt x="38" y="29"/>
                    <a:pt x="38" y="29"/>
                    <a:pt x="38" y="29"/>
                  </a:cubicBezTo>
                  <a:cubicBezTo>
                    <a:pt x="39" y="28"/>
                    <a:pt x="39" y="27"/>
                    <a:pt x="40" y="27"/>
                  </a:cubicBezTo>
                  <a:cubicBezTo>
                    <a:pt x="40" y="26"/>
                    <a:pt x="40" y="25"/>
                    <a:pt x="40" y="25"/>
                  </a:cubicBezTo>
                  <a:cubicBezTo>
                    <a:pt x="40" y="24"/>
                    <a:pt x="40" y="23"/>
                    <a:pt x="40" y="23"/>
                  </a:cubicBezTo>
                  <a:cubicBezTo>
                    <a:pt x="40" y="23"/>
                    <a:pt x="40" y="23"/>
                    <a:pt x="40" y="23"/>
                  </a:cubicBezTo>
                  <a:cubicBezTo>
                    <a:pt x="40" y="22"/>
                    <a:pt x="40" y="21"/>
                    <a:pt x="40" y="21"/>
                  </a:cubicBezTo>
                  <a:cubicBezTo>
                    <a:pt x="40" y="21"/>
                    <a:pt x="40" y="21"/>
                    <a:pt x="40" y="21"/>
                  </a:cubicBezTo>
                  <a:cubicBezTo>
                    <a:pt x="40" y="20"/>
                    <a:pt x="40" y="19"/>
                    <a:pt x="39" y="19"/>
                  </a:cubicBezTo>
                  <a:cubicBezTo>
                    <a:pt x="39" y="19"/>
                    <a:pt x="39" y="19"/>
                    <a:pt x="39" y="19"/>
                  </a:cubicBezTo>
                  <a:cubicBezTo>
                    <a:pt x="39" y="18"/>
                    <a:pt x="39" y="18"/>
                    <a:pt x="38" y="17"/>
                  </a:cubicBezTo>
                  <a:cubicBezTo>
                    <a:pt x="37" y="16"/>
                    <a:pt x="36" y="15"/>
                    <a:pt x="35" y="14"/>
                  </a:cubicBezTo>
                  <a:cubicBezTo>
                    <a:pt x="35" y="14"/>
                    <a:pt x="35" y="14"/>
                    <a:pt x="35" y="14"/>
                  </a:cubicBezTo>
                  <a:cubicBezTo>
                    <a:pt x="34" y="13"/>
                    <a:pt x="33" y="13"/>
                    <a:pt x="31" y="13"/>
                  </a:cubicBezTo>
                  <a:cubicBezTo>
                    <a:pt x="31" y="13"/>
                    <a:pt x="31" y="13"/>
                    <a:pt x="31" y="13"/>
                  </a:cubicBezTo>
                  <a:cubicBezTo>
                    <a:pt x="30" y="13"/>
                    <a:pt x="28" y="13"/>
                    <a:pt x="27" y="14"/>
                  </a:cubicBezTo>
                  <a:cubicBezTo>
                    <a:pt x="25" y="14"/>
                    <a:pt x="24" y="15"/>
                    <a:pt x="22" y="16"/>
                  </a:cubicBezTo>
                  <a:cubicBezTo>
                    <a:pt x="17" y="20"/>
                    <a:pt x="17" y="20"/>
                    <a:pt x="17" y="20"/>
                  </a:cubicBezTo>
                  <a:cubicBezTo>
                    <a:pt x="29" y="37"/>
                    <a:pt x="29" y="37"/>
                    <a:pt x="29"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4" name="Freeform 23"/>
            <p:cNvSpPr>
              <a:spLocks/>
            </p:cNvSpPr>
            <p:nvPr/>
          </p:nvSpPr>
          <p:spPr bwMode="auto">
            <a:xfrm>
              <a:off x="6796088" y="4200525"/>
              <a:ext cx="179388" cy="209550"/>
            </a:xfrm>
            <a:custGeom>
              <a:avLst/>
              <a:gdLst>
                <a:gd name="T0" fmla="*/ 28 w 66"/>
                <a:gd name="T1" fmla="*/ 10 h 77"/>
                <a:gd name="T2" fmla="*/ 25 w 66"/>
                <a:gd name="T3" fmla="*/ 11 h 77"/>
                <a:gd name="T4" fmla="*/ 20 w 66"/>
                <a:gd name="T5" fmla="*/ 14 h 77"/>
                <a:gd name="T6" fmla="*/ 17 w 66"/>
                <a:gd name="T7" fmla="*/ 17 h 77"/>
                <a:gd name="T8" fmla="*/ 14 w 66"/>
                <a:gd name="T9" fmla="*/ 20 h 77"/>
                <a:gd name="T10" fmla="*/ 14 w 66"/>
                <a:gd name="T11" fmla="*/ 27 h 77"/>
                <a:gd name="T12" fmla="*/ 16 w 66"/>
                <a:gd name="T13" fmla="*/ 31 h 77"/>
                <a:gd name="T14" fmla="*/ 19 w 66"/>
                <a:gd name="T15" fmla="*/ 32 h 77"/>
                <a:gd name="T16" fmla="*/ 20 w 66"/>
                <a:gd name="T17" fmla="*/ 33 h 77"/>
                <a:gd name="T18" fmla="*/ 22 w 66"/>
                <a:gd name="T19" fmla="*/ 33 h 77"/>
                <a:gd name="T20" fmla="*/ 25 w 66"/>
                <a:gd name="T21" fmla="*/ 32 h 77"/>
                <a:gd name="T22" fmla="*/ 37 w 66"/>
                <a:gd name="T23" fmla="*/ 29 h 77"/>
                <a:gd name="T24" fmla="*/ 41 w 66"/>
                <a:gd name="T25" fmla="*/ 29 h 77"/>
                <a:gd name="T26" fmla="*/ 49 w 66"/>
                <a:gd name="T27" fmla="*/ 29 h 77"/>
                <a:gd name="T28" fmla="*/ 52 w 66"/>
                <a:gd name="T29" fmla="*/ 30 h 77"/>
                <a:gd name="T30" fmla="*/ 55 w 66"/>
                <a:gd name="T31" fmla="*/ 31 h 77"/>
                <a:gd name="T32" fmla="*/ 60 w 66"/>
                <a:gd name="T33" fmla="*/ 35 h 77"/>
                <a:gd name="T34" fmla="*/ 65 w 66"/>
                <a:gd name="T35" fmla="*/ 42 h 77"/>
                <a:gd name="T36" fmla="*/ 66 w 66"/>
                <a:gd name="T37" fmla="*/ 50 h 77"/>
                <a:gd name="T38" fmla="*/ 64 w 66"/>
                <a:gd name="T39" fmla="*/ 59 h 77"/>
                <a:gd name="T40" fmla="*/ 57 w 66"/>
                <a:gd name="T41" fmla="*/ 67 h 77"/>
                <a:gd name="T42" fmla="*/ 50 w 66"/>
                <a:gd name="T43" fmla="*/ 73 h 77"/>
                <a:gd name="T44" fmla="*/ 43 w 66"/>
                <a:gd name="T45" fmla="*/ 77 h 77"/>
                <a:gd name="T46" fmla="*/ 41 w 66"/>
                <a:gd name="T47" fmla="*/ 76 h 77"/>
                <a:gd name="T48" fmla="*/ 33 w 66"/>
                <a:gd name="T49" fmla="*/ 67 h 77"/>
                <a:gd name="T50" fmla="*/ 39 w 66"/>
                <a:gd name="T51" fmla="*/ 65 h 77"/>
                <a:gd name="T52" fmla="*/ 39 w 66"/>
                <a:gd name="T53" fmla="*/ 65 h 77"/>
                <a:gd name="T54" fmla="*/ 43 w 66"/>
                <a:gd name="T55" fmla="*/ 64 h 77"/>
                <a:gd name="T56" fmla="*/ 48 w 66"/>
                <a:gd name="T57" fmla="*/ 60 h 77"/>
                <a:gd name="T58" fmla="*/ 50 w 66"/>
                <a:gd name="T59" fmla="*/ 58 h 77"/>
                <a:gd name="T60" fmla="*/ 53 w 66"/>
                <a:gd name="T61" fmla="*/ 52 h 77"/>
                <a:gd name="T62" fmla="*/ 53 w 66"/>
                <a:gd name="T63" fmla="*/ 48 h 77"/>
                <a:gd name="T64" fmla="*/ 52 w 66"/>
                <a:gd name="T65" fmla="*/ 46 h 77"/>
                <a:gd name="T66" fmla="*/ 51 w 66"/>
                <a:gd name="T67" fmla="*/ 45 h 77"/>
                <a:gd name="T68" fmla="*/ 48 w 66"/>
                <a:gd name="T69" fmla="*/ 43 h 77"/>
                <a:gd name="T70" fmla="*/ 47 w 66"/>
                <a:gd name="T71" fmla="*/ 42 h 77"/>
                <a:gd name="T72" fmla="*/ 43 w 66"/>
                <a:gd name="T73" fmla="*/ 42 h 77"/>
                <a:gd name="T74" fmla="*/ 34 w 66"/>
                <a:gd name="T75" fmla="*/ 43 h 77"/>
                <a:gd name="T76" fmla="*/ 24 w 66"/>
                <a:gd name="T77" fmla="*/ 45 h 77"/>
                <a:gd name="T78" fmla="*/ 16 w 66"/>
                <a:gd name="T79" fmla="*/ 45 h 77"/>
                <a:gd name="T80" fmla="*/ 10 w 66"/>
                <a:gd name="T81" fmla="*/ 43 h 77"/>
                <a:gd name="T82" fmla="*/ 8 w 66"/>
                <a:gd name="T83" fmla="*/ 42 h 77"/>
                <a:gd name="T84" fmla="*/ 5 w 66"/>
                <a:gd name="T85" fmla="*/ 39 h 77"/>
                <a:gd name="T86" fmla="*/ 2 w 66"/>
                <a:gd name="T87" fmla="*/ 36 h 77"/>
                <a:gd name="T88" fmla="*/ 0 w 66"/>
                <a:gd name="T89" fmla="*/ 28 h 77"/>
                <a:gd name="T90" fmla="*/ 1 w 66"/>
                <a:gd name="T91" fmla="*/ 20 h 77"/>
                <a:gd name="T92" fmla="*/ 3 w 66"/>
                <a:gd name="T93" fmla="*/ 16 h 77"/>
                <a:gd name="T94" fmla="*/ 9 w 66"/>
                <a:gd name="T95" fmla="*/ 9 h 77"/>
                <a:gd name="T96" fmla="*/ 9 w 66"/>
                <a:gd name="T97" fmla="*/ 9 h 77"/>
                <a:gd name="T98" fmla="*/ 12 w 66"/>
                <a:gd name="T99" fmla="*/ 6 h 77"/>
                <a:gd name="T100" fmla="*/ 15 w 66"/>
                <a:gd name="T101" fmla="*/ 4 h 77"/>
                <a:gd name="T102" fmla="*/ 18 w 66"/>
                <a:gd name="T103" fmla="*/ 2 h 77"/>
                <a:gd name="T104" fmla="*/ 22 w 66"/>
                <a:gd name="T105" fmla="*/ 0 h 77"/>
                <a:gd name="T106" fmla="*/ 29 w 66"/>
                <a:gd name="T107"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 h="77">
                  <a:moveTo>
                    <a:pt x="31" y="10"/>
                  </a:moveTo>
                  <a:cubicBezTo>
                    <a:pt x="28" y="10"/>
                    <a:pt x="28" y="10"/>
                    <a:pt x="28" y="10"/>
                  </a:cubicBezTo>
                  <a:cubicBezTo>
                    <a:pt x="27" y="11"/>
                    <a:pt x="26" y="11"/>
                    <a:pt x="25" y="11"/>
                  </a:cubicBezTo>
                  <a:cubicBezTo>
                    <a:pt x="25" y="11"/>
                    <a:pt x="25" y="11"/>
                    <a:pt x="25" y="11"/>
                  </a:cubicBezTo>
                  <a:cubicBezTo>
                    <a:pt x="24" y="12"/>
                    <a:pt x="23" y="12"/>
                    <a:pt x="22" y="13"/>
                  </a:cubicBezTo>
                  <a:cubicBezTo>
                    <a:pt x="21" y="13"/>
                    <a:pt x="20" y="14"/>
                    <a:pt x="20" y="14"/>
                  </a:cubicBezTo>
                  <a:cubicBezTo>
                    <a:pt x="20" y="14"/>
                    <a:pt x="20" y="14"/>
                    <a:pt x="20" y="14"/>
                  </a:cubicBezTo>
                  <a:cubicBezTo>
                    <a:pt x="19" y="15"/>
                    <a:pt x="18" y="16"/>
                    <a:pt x="17" y="17"/>
                  </a:cubicBezTo>
                  <a:cubicBezTo>
                    <a:pt x="16" y="18"/>
                    <a:pt x="15" y="19"/>
                    <a:pt x="14" y="20"/>
                  </a:cubicBezTo>
                  <a:cubicBezTo>
                    <a:pt x="14" y="20"/>
                    <a:pt x="14" y="20"/>
                    <a:pt x="14" y="20"/>
                  </a:cubicBezTo>
                  <a:cubicBezTo>
                    <a:pt x="14" y="21"/>
                    <a:pt x="13" y="23"/>
                    <a:pt x="13" y="24"/>
                  </a:cubicBezTo>
                  <a:cubicBezTo>
                    <a:pt x="13" y="25"/>
                    <a:pt x="13" y="26"/>
                    <a:pt x="14" y="27"/>
                  </a:cubicBezTo>
                  <a:cubicBezTo>
                    <a:pt x="14" y="28"/>
                    <a:pt x="15" y="29"/>
                    <a:pt x="15" y="30"/>
                  </a:cubicBezTo>
                  <a:cubicBezTo>
                    <a:pt x="16" y="31"/>
                    <a:pt x="16" y="31"/>
                    <a:pt x="16" y="31"/>
                  </a:cubicBezTo>
                  <a:cubicBezTo>
                    <a:pt x="17" y="31"/>
                    <a:pt x="17" y="32"/>
                    <a:pt x="18" y="32"/>
                  </a:cubicBezTo>
                  <a:cubicBezTo>
                    <a:pt x="18" y="32"/>
                    <a:pt x="18" y="32"/>
                    <a:pt x="19" y="32"/>
                  </a:cubicBezTo>
                  <a:cubicBezTo>
                    <a:pt x="19" y="32"/>
                    <a:pt x="20" y="32"/>
                    <a:pt x="20" y="33"/>
                  </a:cubicBezTo>
                  <a:cubicBezTo>
                    <a:pt x="20" y="33"/>
                    <a:pt x="20" y="33"/>
                    <a:pt x="20" y="33"/>
                  </a:cubicBezTo>
                  <a:cubicBezTo>
                    <a:pt x="21" y="33"/>
                    <a:pt x="22" y="33"/>
                    <a:pt x="22" y="33"/>
                  </a:cubicBezTo>
                  <a:cubicBezTo>
                    <a:pt x="22" y="33"/>
                    <a:pt x="22" y="33"/>
                    <a:pt x="22" y="33"/>
                  </a:cubicBezTo>
                  <a:cubicBezTo>
                    <a:pt x="23" y="32"/>
                    <a:pt x="24" y="32"/>
                    <a:pt x="25" y="32"/>
                  </a:cubicBezTo>
                  <a:cubicBezTo>
                    <a:pt x="25" y="32"/>
                    <a:pt x="25" y="32"/>
                    <a:pt x="25" y="32"/>
                  </a:cubicBezTo>
                  <a:cubicBezTo>
                    <a:pt x="27" y="32"/>
                    <a:pt x="29" y="31"/>
                    <a:pt x="32" y="30"/>
                  </a:cubicBezTo>
                  <a:cubicBezTo>
                    <a:pt x="34" y="30"/>
                    <a:pt x="36" y="29"/>
                    <a:pt x="37" y="29"/>
                  </a:cubicBezTo>
                  <a:cubicBezTo>
                    <a:pt x="37" y="29"/>
                    <a:pt x="37" y="29"/>
                    <a:pt x="37" y="29"/>
                  </a:cubicBezTo>
                  <a:cubicBezTo>
                    <a:pt x="39" y="29"/>
                    <a:pt x="40" y="29"/>
                    <a:pt x="41" y="29"/>
                  </a:cubicBezTo>
                  <a:cubicBezTo>
                    <a:pt x="43" y="28"/>
                    <a:pt x="44" y="28"/>
                    <a:pt x="45" y="28"/>
                  </a:cubicBezTo>
                  <a:cubicBezTo>
                    <a:pt x="47" y="28"/>
                    <a:pt x="48" y="28"/>
                    <a:pt x="49" y="29"/>
                  </a:cubicBezTo>
                  <a:cubicBezTo>
                    <a:pt x="50" y="29"/>
                    <a:pt x="51" y="29"/>
                    <a:pt x="52" y="30"/>
                  </a:cubicBezTo>
                  <a:cubicBezTo>
                    <a:pt x="52" y="30"/>
                    <a:pt x="52" y="30"/>
                    <a:pt x="52" y="30"/>
                  </a:cubicBezTo>
                  <a:cubicBezTo>
                    <a:pt x="53" y="30"/>
                    <a:pt x="54" y="30"/>
                    <a:pt x="55" y="31"/>
                  </a:cubicBezTo>
                  <a:cubicBezTo>
                    <a:pt x="55" y="31"/>
                    <a:pt x="55" y="31"/>
                    <a:pt x="55" y="31"/>
                  </a:cubicBezTo>
                  <a:cubicBezTo>
                    <a:pt x="56" y="31"/>
                    <a:pt x="57" y="32"/>
                    <a:pt x="58" y="33"/>
                  </a:cubicBezTo>
                  <a:cubicBezTo>
                    <a:pt x="58" y="33"/>
                    <a:pt x="59" y="34"/>
                    <a:pt x="60" y="35"/>
                  </a:cubicBezTo>
                  <a:cubicBezTo>
                    <a:pt x="61" y="36"/>
                    <a:pt x="62" y="37"/>
                    <a:pt x="63" y="38"/>
                  </a:cubicBezTo>
                  <a:cubicBezTo>
                    <a:pt x="63" y="39"/>
                    <a:pt x="64" y="41"/>
                    <a:pt x="65" y="42"/>
                  </a:cubicBezTo>
                  <a:cubicBezTo>
                    <a:pt x="65" y="43"/>
                    <a:pt x="65" y="45"/>
                    <a:pt x="66" y="46"/>
                  </a:cubicBezTo>
                  <a:cubicBezTo>
                    <a:pt x="66" y="47"/>
                    <a:pt x="66" y="49"/>
                    <a:pt x="66" y="50"/>
                  </a:cubicBezTo>
                  <a:cubicBezTo>
                    <a:pt x="66" y="52"/>
                    <a:pt x="66" y="53"/>
                    <a:pt x="65" y="55"/>
                  </a:cubicBezTo>
                  <a:cubicBezTo>
                    <a:pt x="65" y="56"/>
                    <a:pt x="64" y="57"/>
                    <a:pt x="64" y="59"/>
                  </a:cubicBezTo>
                  <a:cubicBezTo>
                    <a:pt x="63" y="60"/>
                    <a:pt x="62" y="62"/>
                    <a:pt x="61" y="63"/>
                  </a:cubicBezTo>
                  <a:cubicBezTo>
                    <a:pt x="60" y="64"/>
                    <a:pt x="59" y="66"/>
                    <a:pt x="57" y="67"/>
                  </a:cubicBezTo>
                  <a:cubicBezTo>
                    <a:pt x="56" y="68"/>
                    <a:pt x="55" y="69"/>
                    <a:pt x="54" y="70"/>
                  </a:cubicBezTo>
                  <a:cubicBezTo>
                    <a:pt x="52" y="71"/>
                    <a:pt x="51" y="72"/>
                    <a:pt x="50" y="73"/>
                  </a:cubicBezTo>
                  <a:cubicBezTo>
                    <a:pt x="49" y="74"/>
                    <a:pt x="47" y="74"/>
                    <a:pt x="46" y="75"/>
                  </a:cubicBezTo>
                  <a:cubicBezTo>
                    <a:pt x="45" y="76"/>
                    <a:pt x="44" y="76"/>
                    <a:pt x="43" y="77"/>
                  </a:cubicBezTo>
                  <a:cubicBezTo>
                    <a:pt x="42" y="77"/>
                    <a:pt x="42" y="77"/>
                    <a:pt x="42" y="77"/>
                  </a:cubicBezTo>
                  <a:cubicBezTo>
                    <a:pt x="41" y="76"/>
                    <a:pt x="41" y="76"/>
                    <a:pt x="41" y="76"/>
                  </a:cubicBezTo>
                  <a:cubicBezTo>
                    <a:pt x="35" y="69"/>
                    <a:pt x="35" y="69"/>
                    <a:pt x="35" y="69"/>
                  </a:cubicBezTo>
                  <a:cubicBezTo>
                    <a:pt x="33" y="67"/>
                    <a:pt x="33" y="67"/>
                    <a:pt x="33" y="67"/>
                  </a:cubicBezTo>
                  <a:cubicBezTo>
                    <a:pt x="35" y="67"/>
                    <a:pt x="35" y="67"/>
                    <a:pt x="35" y="67"/>
                  </a:cubicBezTo>
                  <a:cubicBezTo>
                    <a:pt x="37" y="66"/>
                    <a:pt x="38" y="66"/>
                    <a:pt x="39" y="65"/>
                  </a:cubicBezTo>
                  <a:cubicBezTo>
                    <a:pt x="39" y="65"/>
                    <a:pt x="39" y="65"/>
                    <a:pt x="39" y="65"/>
                  </a:cubicBezTo>
                  <a:cubicBezTo>
                    <a:pt x="39" y="65"/>
                    <a:pt x="39" y="65"/>
                    <a:pt x="39" y="65"/>
                  </a:cubicBezTo>
                  <a:cubicBezTo>
                    <a:pt x="39" y="65"/>
                    <a:pt x="39" y="65"/>
                    <a:pt x="39" y="65"/>
                  </a:cubicBezTo>
                  <a:cubicBezTo>
                    <a:pt x="40" y="65"/>
                    <a:pt x="41" y="65"/>
                    <a:pt x="43" y="64"/>
                  </a:cubicBezTo>
                  <a:cubicBezTo>
                    <a:pt x="44" y="63"/>
                    <a:pt x="45" y="63"/>
                    <a:pt x="46" y="62"/>
                  </a:cubicBezTo>
                  <a:cubicBezTo>
                    <a:pt x="47" y="62"/>
                    <a:pt x="48" y="61"/>
                    <a:pt x="48" y="60"/>
                  </a:cubicBezTo>
                  <a:cubicBezTo>
                    <a:pt x="49" y="59"/>
                    <a:pt x="50" y="59"/>
                    <a:pt x="50" y="58"/>
                  </a:cubicBezTo>
                  <a:cubicBezTo>
                    <a:pt x="50" y="58"/>
                    <a:pt x="50" y="58"/>
                    <a:pt x="50" y="58"/>
                  </a:cubicBezTo>
                  <a:cubicBezTo>
                    <a:pt x="51" y="57"/>
                    <a:pt x="51" y="57"/>
                    <a:pt x="52" y="56"/>
                  </a:cubicBezTo>
                  <a:cubicBezTo>
                    <a:pt x="53" y="54"/>
                    <a:pt x="53" y="53"/>
                    <a:pt x="53" y="52"/>
                  </a:cubicBezTo>
                  <a:cubicBezTo>
                    <a:pt x="53" y="51"/>
                    <a:pt x="53" y="50"/>
                    <a:pt x="53" y="50"/>
                  </a:cubicBezTo>
                  <a:cubicBezTo>
                    <a:pt x="53" y="49"/>
                    <a:pt x="53" y="49"/>
                    <a:pt x="53" y="48"/>
                  </a:cubicBezTo>
                  <a:cubicBezTo>
                    <a:pt x="53" y="48"/>
                    <a:pt x="53" y="48"/>
                    <a:pt x="53" y="48"/>
                  </a:cubicBezTo>
                  <a:cubicBezTo>
                    <a:pt x="52" y="47"/>
                    <a:pt x="52" y="47"/>
                    <a:pt x="52" y="46"/>
                  </a:cubicBezTo>
                  <a:cubicBezTo>
                    <a:pt x="52" y="46"/>
                    <a:pt x="52" y="46"/>
                    <a:pt x="52" y="46"/>
                  </a:cubicBezTo>
                  <a:cubicBezTo>
                    <a:pt x="52" y="46"/>
                    <a:pt x="51" y="45"/>
                    <a:pt x="51" y="45"/>
                  </a:cubicBezTo>
                  <a:cubicBezTo>
                    <a:pt x="50" y="45"/>
                    <a:pt x="50" y="44"/>
                    <a:pt x="50" y="44"/>
                  </a:cubicBezTo>
                  <a:cubicBezTo>
                    <a:pt x="49" y="43"/>
                    <a:pt x="49" y="43"/>
                    <a:pt x="48" y="43"/>
                  </a:cubicBezTo>
                  <a:cubicBezTo>
                    <a:pt x="48" y="43"/>
                    <a:pt x="47" y="42"/>
                    <a:pt x="47" y="42"/>
                  </a:cubicBezTo>
                  <a:cubicBezTo>
                    <a:pt x="47" y="42"/>
                    <a:pt x="47" y="42"/>
                    <a:pt x="47" y="42"/>
                  </a:cubicBezTo>
                  <a:cubicBezTo>
                    <a:pt x="46" y="42"/>
                    <a:pt x="46" y="42"/>
                    <a:pt x="45" y="42"/>
                  </a:cubicBezTo>
                  <a:cubicBezTo>
                    <a:pt x="45" y="42"/>
                    <a:pt x="44" y="42"/>
                    <a:pt x="43" y="42"/>
                  </a:cubicBezTo>
                  <a:cubicBezTo>
                    <a:pt x="43" y="42"/>
                    <a:pt x="42" y="42"/>
                    <a:pt x="41" y="42"/>
                  </a:cubicBezTo>
                  <a:cubicBezTo>
                    <a:pt x="39" y="42"/>
                    <a:pt x="37" y="43"/>
                    <a:pt x="34" y="43"/>
                  </a:cubicBezTo>
                  <a:cubicBezTo>
                    <a:pt x="32" y="44"/>
                    <a:pt x="30" y="44"/>
                    <a:pt x="28" y="45"/>
                  </a:cubicBezTo>
                  <a:cubicBezTo>
                    <a:pt x="27" y="45"/>
                    <a:pt x="25" y="45"/>
                    <a:pt x="24" y="45"/>
                  </a:cubicBezTo>
                  <a:cubicBezTo>
                    <a:pt x="22" y="46"/>
                    <a:pt x="21" y="46"/>
                    <a:pt x="20" y="46"/>
                  </a:cubicBezTo>
                  <a:cubicBezTo>
                    <a:pt x="19" y="46"/>
                    <a:pt x="17" y="46"/>
                    <a:pt x="16" y="45"/>
                  </a:cubicBezTo>
                  <a:cubicBezTo>
                    <a:pt x="16" y="45"/>
                    <a:pt x="16" y="45"/>
                    <a:pt x="16" y="45"/>
                  </a:cubicBezTo>
                  <a:cubicBezTo>
                    <a:pt x="14" y="45"/>
                    <a:pt x="12" y="44"/>
                    <a:pt x="10" y="43"/>
                  </a:cubicBezTo>
                  <a:cubicBezTo>
                    <a:pt x="9" y="43"/>
                    <a:pt x="9" y="42"/>
                    <a:pt x="8" y="42"/>
                  </a:cubicBezTo>
                  <a:cubicBezTo>
                    <a:pt x="8" y="42"/>
                    <a:pt x="8" y="42"/>
                    <a:pt x="8" y="42"/>
                  </a:cubicBezTo>
                  <a:cubicBezTo>
                    <a:pt x="7" y="41"/>
                    <a:pt x="6" y="40"/>
                    <a:pt x="5" y="39"/>
                  </a:cubicBezTo>
                  <a:cubicBezTo>
                    <a:pt x="5" y="39"/>
                    <a:pt x="5" y="39"/>
                    <a:pt x="5" y="39"/>
                  </a:cubicBezTo>
                  <a:cubicBezTo>
                    <a:pt x="4" y="38"/>
                    <a:pt x="3" y="37"/>
                    <a:pt x="2" y="36"/>
                  </a:cubicBezTo>
                  <a:cubicBezTo>
                    <a:pt x="2" y="36"/>
                    <a:pt x="2" y="36"/>
                    <a:pt x="2" y="36"/>
                  </a:cubicBezTo>
                  <a:cubicBezTo>
                    <a:pt x="2" y="34"/>
                    <a:pt x="1" y="33"/>
                    <a:pt x="1" y="32"/>
                  </a:cubicBezTo>
                  <a:cubicBezTo>
                    <a:pt x="0" y="30"/>
                    <a:pt x="0" y="29"/>
                    <a:pt x="0" y="28"/>
                  </a:cubicBezTo>
                  <a:cubicBezTo>
                    <a:pt x="0" y="26"/>
                    <a:pt x="0" y="25"/>
                    <a:pt x="0" y="24"/>
                  </a:cubicBezTo>
                  <a:cubicBezTo>
                    <a:pt x="1" y="22"/>
                    <a:pt x="1" y="21"/>
                    <a:pt x="1" y="20"/>
                  </a:cubicBezTo>
                  <a:cubicBezTo>
                    <a:pt x="2" y="19"/>
                    <a:pt x="2" y="17"/>
                    <a:pt x="3" y="16"/>
                  </a:cubicBezTo>
                  <a:cubicBezTo>
                    <a:pt x="3" y="16"/>
                    <a:pt x="3" y="16"/>
                    <a:pt x="3" y="16"/>
                  </a:cubicBezTo>
                  <a:cubicBezTo>
                    <a:pt x="4" y="15"/>
                    <a:pt x="5" y="14"/>
                    <a:pt x="6" y="12"/>
                  </a:cubicBezTo>
                  <a:cubicBezTo>
                    <a:pt x="7" y="11"/>
                    <a:pt x="8" y="10"/>
                    <a:pt x="9" y="9"/>
                  </a:cubicBezTo>
                  <a:cubicBezTo>
                    <a:pt x="9" y="9"/>
                    <a:pt x="9" y="9"/>
                    <a:pt x="9" y="9"/>
                  </a:cubicBezTo>
                  <a:cubicBezTo>
                    <a:pt x="9" y="9"/>
                    <a:pt x="9" y="9"/>
                    <a:pt x="9" y="9"/>
                  </a:cubicBezTo>
                  <a:cubicBezTo>
                    <a:pt x="10" y="8"/>
                    <a:pt x="11" y="7"/>
                    <a:pt x="12" y="6"/>
                  </a:cubicBezTo>
                  <a:cubicBezTo>
                    <a:pt x="12" y="6"/>
                    <a:pt x="12" y="6"/>
                    <a:pt x="12" y="6"/>
                  </a:cubicBezTo>
                  <a:cubicBezTo>
                    <a:pt x="13" y="6"/>
                    <a:pt x="14" y="5"/>
                    <a:pt x="15" y="4"/>
                  </a:cubicBezTo>
                  <a:cubicBezTo>
                    <a:pt x="15" y="4"/>
                    <a:pt x="15" y="4"/>
                    <a:pt x="15" y="4"/>
                  </a:cubicBezTo>
                  <a:cubicBezTo>
                    <a:pt x="16" y="3"/>
                    <a:pt x="17" y="3"/>
                    <a:pt x="18" y="2"/>
                  </a:cubicBezTo>
                  <a:cubicBezTo>
                    <a:pt x="18" y="2"/>
                    <a:pt x="18" y="2"/>
                    <a:pt x="18" y="2"/>
                  </a:cubicBezTo>
                  <a:cubicBezTo>
                    <a:pt x="19" y="2"/>
                    <a:pt x="20" y="1"/>
                    <a:pt x="21" y="1"/>
                  </a:cubicBezTo>
                  <a:cubicBezTo>
                    <a:pt x="22" y="0"/>
                    <a:pt x="22" y="0"/>
                    <a:pt x="22" y="0"/>
                  </a:cubicBezTo>
                  <a:cubicBezTo>
                    <a:pt x="23" y="1"/>
                    <a:pt x="23" y="1"/>
                    <a:pt x="23" y="1"/>
                  </a:cubicBezTo>
                  <a:cubicBezTo>
                    <a:pt x="29" y="7"/>
                    <a:pt x="29" y="7"/>
                    <a:pt x="29" y="7"/>
                  </a:cubicBezTo>
                  <a:cubicBezTo>
                    <a:pt x="31" y="10"/>
                    <a:pt x="31" y="10"/>
                    <a:pt x="3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5" name="Freeform 24"/>
            <p:cNvSpPr>
              <a:spLocks/>
            </p:cNvSpPr>
            <p:nvPr/>
          </p:nvSpPr>
          <p:spPr bwMode="auto">
            <a:xfrm>
              <a:off x="6884988" y="4135438"/>
              <a:ext cx="177800" cy="157163"/>
            </a:xfrm>
            <a:custGeom>
              <a:avLst/>
              <a:gdLst>
                <a:gd name="T0" fmla="*/ 0 w 112"/>
                <a:gd name="T1" fmla="*/ 17 h 99"/>
                <a:gd name="T2" fmla="*/ 2 w 112"/>
                <a:gd name="T3" fmla="*/ 15 h 99"/>
                <a:gd name="T4" fmla="*/ 12 w 112"/>
                <a:gd name="T5" fmla="*/ 2 h 99"/>
                <a:gd name="T6" fmla="*/ 14 w 112"/>
                <a:gd name="T7" fmla="*/ 0 h 99"/>
                <a:gd name="T8" fmla="*/ 16 w 112"/>
                <a:gd name="T9" fmla="*/ 2 h 99"/>
                <a:gd name="T10" fmla="*/ 108 w 112"/>
                <a:gd name="T11" fmla="*/ 81 h 99"/>
                <a:gd name="T12" fmla="*/ 112 w 112"/>
                <a:gd name="T13" fmla="*/ 82 h 99"/>
                <a:gd name="T14" fmla="*/ 108 w 112"/>
                <a:gd name="T15" fmla="*/ 84 h 99"/>
                <a:gd name="T16" fmla="*/ 98 w 112"/>
                <a:gd name="T17" fmla="*/ 98 h 99"/>
                <a:gd name="T18" fmla="*/ 96 w 112"/>
                <a:gd name="T19" fmla="*/ 99 h 99"/>
                <a:gd name="T20" fmla="*/ 94 w 112"/>
                <a:gd name="T21" fmla="*/ 98 h 99"/>
                <a:gd name="T22" fmla="*/ 2 w 112"/>
                <a:gd name="T23" fmla="*/ 19 h 99"/>
                <a:gd name="T24" fmla="*/ 0 w 112"/>
                <a:gd name="T25" fmla="*/ 17 h 99"/>
                <a:gd name="T26" fmla="*/ 0 w 112"/>
                <a:gd name="T27" fmla="*/ 1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99">
                  <a:moveTo>
                    <a:pt x="0" y="17"/>
                  </a:moveTo>
                  <a:lnTo>
                    <a:pt x="2" y="15"/>
                  </a:lnTo>
                  <a:lnTo>
                    <a:pt x="12" y="2"/>
                  </a:lnTo>
                  <a:lnTo>
                    <a:pt x="14" y="0"/>
                  </a:lnTo>
                  <a:lnTo>
                    <a:pt x="16" y="2"/>
                  </a:lnTo>
                  <a:lnTo>
                    <a:pt x="108" y="81"/>
                  </a:lnTo>
                  <a:lnTo>
                    <a:pt x="112" y="82"/>
                  </a:lnTo>
                  <a:lnTo>
                    <a:pt x="108" y="84"/>
                  </a:lnTo>
                  <a:lnTo>
                    <a:pt x="98" y="98"/>
                  </a:lnTo>
                  <a:lnTo>
                    <a:pt x="96" y="99"/>
                  </a:lnTo>
                  <a:lnTo>
                    <a:pt x="94" y="98"/>
                  </a:lnTo>
                  <a:lnTo>
                    <a:pt x="2" y="19"/>
                  </a:lnTo>
                  <a:lnTo>
                    <a:pt x="0" y="17"/>
                  </a:ln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6" name="Freeform 25"/>
            <p:cNvSpPr>
              <a:spLocks/>
            </p:cNvSpPr>
            <p:nvPr/>
          </p:nvSpPr>
          <p:spPr bwMode="auto">
            <a:xfrm>
              <a:off x="6942138" y="3984625"/>
              <a:ext cx="215900" cy="182563"/>
            </a:xfrm>
            <a:custGeom>
              <a:avLst/>
              <a:gdLst>
                <a:gd name="T0" fmla="*/ 33 w 136"/>
                <a:gd name="T1" fmla="*/ 55 h 115"/>
                <a:gd name="T2" fmla="*/ 17 w 136"/>
                <a:gd name="T3" fmla="*/ 78 h 115"/>
                <a:gd name="T4" fmla="*/ 16 w 136"/>
                <a:gd name="T5" fmla="*/ 81 h 115"/>
                <a:gd name="T6" fmla="*/ 14 w 136"/>
                <a:gd name="T7" fmla="*/ 79 h 115"/>
                <a:gd name="T8" fmla="*/ 2 w 136"/>
                <a:gd name="T9" fmla="*/ 73 h 115"/>
                <a:gd name="T10" fmla="*/ 0 w 136"/>
                <a:gd name="T11" fmla="*/ 71 h 115"/>
                <a:gd name="T12" fmla="*/ 2 w 136"/>
                <a:gd name="T13" fmla="*/ 67 h 115"/>
                <a:gd name="T14" fmla="*/ 45 w 136"/>
                <a:gd name="T15" fmla="*/ 2 h 115"/>
                <a:gd name="T16" fmla="*/ 46 w 136"/>
                <a:gd name="T17" fmla="*/ 0 h 115"/>
                <a:gd name="T18" fmla="*/ 48 w 136"/>
                <a:gd name="T19" fmla="*/ 2 h 115"/>
                <a:gd name="T20" fmla="*/ 60 w 136"/>
                <a:gd name="T21" fmla="*/ 9 h 115"/>
                <a:gd name="T22" fmla="*/ 62 w 136"/>
                <a:gd name="T23" fmla="*/ 11 h 115"/>
                <a:gd name="T24" fmla="*/ 60 w 136"/>
                <a:gd name="T25" fmla="*/ 12 h 115"/>
                <a:gd name="T26" fmla="*/ 45 w 136"/>
                <a:gd name="T27" fmla="*/ 36 h 115"/>
                <a:gd name="T28" fmla="*/ 132 w 136"/>
                <a:gd name="T29" fmla="*/ 95 h 115"/>
                <a:gd name="T30" fmla="*/ 136 w 136"/>
                <a:gd name="T31" fmla="*/ 97 h 115"/>
                <a:gd name="T32" fmla="*/ 134 w 136"/>
                <a:gd name="T33" fmla="*/ 98 h 115"/>
                <a:gd name="T34" fmla="*/ 125 w 136"/>
                <a:gd name="T35" fmla="*/ 112 h 115"/>
                <a:gd name="T36" fmla="*/ 124 w 136"/>
                <a:gd name="T37" fmla="*/ 115 h 115"/>
                <a:gd name="T38" fmla="*/ 120 w 136"/>
                <a:gd name="T39" fmla="*/ 114 h 115"/>
                <a:gd name="T40" fmla="*/ 33 w 136"/>
                <a:gd name="T41" fmla="*/ 55 h 115"/>
                <a:gd name="T42" fmla="*/ 33 w 136"/>
                <a:gd name="T43" fmla="*/ 5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15">
                  <a:moveTo>
                    <a:pt x="33" y="55"/>
                  </a:moveTo>
                  <a:lnTo>
                    <a:pt x="17" y="78"/>
                  </a:lnTo>
                  <a:lnTo>
                    <a:pt x="16" y="81"/>
                  </a:lnTo>
                  <a:lnTo>
                    <a:pt x="14" y="79"/>
                  </a:lnTo>
                  <a:lnTo>
                    <a:pt x="2" y="73"/>
                  </a:lnTo>
                  <a:lnTo>
                    <a:pt x="0" y="71"/>
                  </a:lnTo>
                  <a:lnTo>
                    <a:pt x="2" y="67"/>
                  </a:lnTo>
                  <a:lnTo>
                    <a:pt x="45" y="2"/>
                  </a:lnTo>
                  <a:lnTo>
                    <a:pt x="46" y="0"/>
                  </a:lnTo>
                  <a:lnTo>
                    <a:pt x="48" y="2"/>
                  </a:lnTo>
                  <a:lnTo>
                    <a:pt x="60" y="9"/>
                  </a:lnTo>
                  <a:lnTo>
                    <a:pt x="62" y="11"/>
                  </a:lnTo>
                  <a:lnTo>
                    <a:pt x="60" y="12"/>
                  </a:lnTo>
                  <a:lnTo>
                    <a:pt x="45" y="36"/>
                  </a:lnTo>
                  <a:lnTo>
                    <a:pt x="132" y="95"/>
                  </a:lnTo>
                  <a:lnTo>
                    <a:pt x="136" y="97"/>
                  </a:lnTo>
                  <a:lnTo>
                    <a:pt x="134" y="98"/>
                  </a:lnTo>
                  <a:lnTo>
                    <a:pt x="125" y="112"/>
                  </a:lnTo>
                  <a:lnTo>
                    <a:pt x="124" y="115"/>
                  </a:lnTo>
                  <a:lnTo>
                    <a:pt x="120" y="114"/>
                  </a:lnTo>
                  <a:lnTo>
                    <a:pt x="33" y="55"/>
                  </a:lnTo>
                  <a:lnTo>
                    <a:pt x="33"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7" name="Freeform 26"/>
            <p:cNvSpPr>
              <a:spLocks/>
            </p:cNvSpPr>
            <p:nvPr/>
          </p:nvSpPr>
          <p:spPr bwMode="auto">
            <a:xfrm>
              <a:off x="4900613" y="3810000"/>
              <a:ext cx="255588" cy="234950"/>
            </a:xfrm>
            <a:custGeom>
              <a:avLst/>
              <a:gdLst>
                <a:gd name="T0" fmla="*/ 79 w 161"/>
                <a:gd name="T1" fmla="*/ 59 h 148"/>
                <a:gd name="T2" fmla="*/ 115 w 161"/>
                <a:gd name="T3" fmla="*/ 4 h 148"/>
                <a:gd name="T4" fmla="*/ 119 w 161"/>
                <a:gd name="T5" fmla="*/ 0 h 148"/>
                <a:gd name="T6" fmla="*/ 120 w 161"/>
                <a:gd name="T7" fmla="*/ 4 h 148"/>
                <a:gd name="T8" fmla="*/ 129 w 161"/>
                <a:gd name="T9" fmla="*/ 23 h 148"/>
                <a:gd name="T10" fmla="*/ 129 w 161"/>
                <a:gd name="T11" fmla="*/ 25 h 148"/>
                <a:gd name="T12" fmla="*/ 129 w 161"/>
                <a:gd name="T13" fmla="*/ 26 h 148"/>
                <a:gd name="T14" fmla="*/ 101 w 161"/>
                <a:gd name="T15" fmla="*/ 66 h 148"/>
                <a:gd name="T16" fmla="*/ 149 w 161"/>
                <a:gd name="T17" fmla="*/ 71 h 148"/>
                <a:gd name="T18" fmla="*/ 151 w 161"/>
                <a:gd name="T19" fmla="*/ 71 h 148"/>
                <a:gd name="T20" fmla="*/ 151 w 161"/>
                <a:gd name="T21" fmla="*/ 73 h 148"/>
                <a:gd name="T22" fmla="*/ 160 w 161"/>
                <a:gd name="T23" fmla="*/ 90 h 148"/>
                <a:gd name="T24" fmla="*/ 161 w 161"/>
                <a:gd name="T25" fmla="*/ 95 h 148"/>
                <a:gd name="T26" fmla="*/ 156 w 161"/>
                <a:gd name="T27" fmla="*/ 93 h 148"/>
                <a:gd name="T28" fmla="*/ 91 w 161"/>
                <a:gd name="T29" fmla="*/ 83 h 148"/>
                <a:gd name="T30" fmla="*/ 50 w 161"/>
                <a:gd name="T31" fmla="*/ 145 h 148"/>
                <a:gd name="T32" fmla="*/ 47 w 161"/>
                <a:gd name="T33" fmla="*/ 148 h 148"/>
                <a:gd name="T34" fmla="*/ 45 w 161"/>
                <a:gd name="T35" fmla="*/ 145 h 148"/>
                <a:gd name="T36" fmla="*/ 36 w 161"/>
                <a:gd name="T37" fmla="*/ 126 h 148"/>
                <a:gd name="T38" fmla="*/ 36 w 161"/>
                <a:gd name="T39" fmla="*/ 124 h 148"/>
                <a:gd name="T40" fmla="*/ 36 w 161"/>
                <a:gd name="T41" fmla="*/ 124 h 148"/>
                <a:gd name="T42" fmla="*/ 67 w 161"/>
                <a:gd name="T43" fmla="*/ 78 h 148"/>
                <a:gd name="T44" fmla="*/ 14 w 161"/>
                <a:gd name="T45" fmla="*/ 73 h 148"/>
                <a:gd name="T46" fmla="*/ 12 w 161"/>
                <a:gd name="T47" fmla="*/ 71 h 148"/>
                <a:gd name="T48" fmla="*/ 11 w 161"/>
                <a:gd name="T49" fmla="*/ 71 h 148"/>
                <a:gd name="T50" fmla="*/ 4 w 161"/>
                <a:gd name="T51" fmla="*/ 52 h 148"/>
                <a:gd name="T52" fmla="*/ 0 w 161"/>
                <a:gd name="T53" fmla="*/ 49 h 148"/>
                <a:gd name="T54" fmla="*/ 5 w 161"/>
                <a:gd name="T55" fmla="*/ 49 h 148"/>
                <a:gd name="T56" fmla="*/ 79 w 161"/>
                <a:gd name="T57" fmla="*/ 59 h 148"/>
                <a:gd name="T58" fmla="*/ 79 w 161"/>
                <a:gd name="T59" fmla="*/ 5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48">
                  <a:moveTo>
                    <a:pt x="79" y="59"/>
                  </a:moveTo>
                  <a:lnTo>
                    <a:pt x="115" y="4"/>
                  </a:lnTo>
                  <a:lnTo>
                    <a:pt x="119" y="0"/>
                  </a:lnTo>
                  <a:lnTo>
                    <a:pt x="120" y="4"/>
                  </a:lnTo>
                  <a:lnTo>
                    <a:pt x="129" y="23"/>
                  </a:lnTo>
                  <a:lnTo>
                    <a:pt x="129" y="25"/>
                  </a:lnTo>
                  <a:lnTo>
                    <a:pt x="129" y="26"/>
                  </a:lnTo>
                  <a:lnTo>
                    <a:pt x="101" y="66"/>
                  </a:lnTo>
                  <a:lnTo>
                    <a:pt x="149" y="71"/>
                  </a:lnTo>
                  <a:lnTo>
                    <a:pt x="151" y="71"/>
                  </a:lnTo>
                  <a:lnTo>
                    <a:pt x="151" y="73"/>
                  </a:lnTo>
                  <a:lnTo>
                    <a:pt x="160" y="90"/>
                  </a:lnTo>
                  <a:lnTo>
                    <a:pt x="161" y="95"/>
                  </a:lnTo>
                  <a:lnTo>
                    <a:pt x="156" y="93"/>
                  </a:lnTo>
                  <a:lnTo>
                    <a:pt x="91" y="83"/>
                  </a:lnTo>
                  <a:lnTo>
                    <a:pt x="50" y="145"/>
                  </a:lnTo>
                  <a:lnTo>
                    <a:pt x="47" y="148"/>
                  </a:lnTo>
                  <a:lnTo>
                    <a:pt x="45" y="145"/>
                  </a:lnTo>
                  <a:lnTo>
                    <a:pt x="36" y="126"/>
                  </a:lnTo>
                  <a:lnTo>
                    <a:pt x="36" y="124"/>
                  </a:lnTo>
                  <a:lnTo>
                    <a:pt x="36" y="124"/>
                  </a:lnTo>
                  <a:lnTo>
                    <a:pt x="67" y="78"/>
                  </a:lnTo>
                  <a:lnTo>
                    <a:pt x="14" y="73"/>
                  </a:lnTo>
                  <a:lnTo>
                    <a:pt x="12" y="71"/>
                  </a:lnTo>
                  <a:lnTo>
                    <a:pt x="11" y="71"/>
                  </a:lnTo>
                  <a:lnTo>
                    <a:pt x="4" y="52"/>
                  </a:lnTo>
                  <a:lnTo>
                    <a:pt x="0" y="49"/>
                  </a:lnTo>
                  <a:lnTo>
                    <a:pt x="5" y="49"/>
                  </a:lnTo>
                  <a:lnTo>
                    <a:pt x="79" y="59"/>
                  </a:lnTo>
                  <a:lnTo>
                    <a:pt x="79"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8" name="Freeform 27"/>
            <p:cNvSpPr>
              <a:spLocks/>
            </p:cNvSpPr>
            <p:nvPr/>
          </p:nvSpPr>
          <p:spPr bwMode="auto">
            <a:xfrm>
              <a:off x="5003800" y="3990975"/>
              <a:ext cx="192088" cy="133350"/>
            </a:xfrm>
            <a:custGeom>
              <a:avLst/>
              <a:gdLst>
                <a:gd name="T0" fmla="*/ 109 w 121"/>
                <a:gd name="T1" fmla="*/ 0 h 84"/>
                <a:gd name="T2" fmla="*/ 110 w 121"/>
                <a:gd name="T3" fmla="*/ 2 h 84"/>
                <a:gd name="T4" fmla="*/ 119 w 121"/>
                <a:gd name="T5" fmla="*/ 15 h 84"/>
                <a:gd name="T6" fmla="*/ 121 w 121"/>
                <a:gd name="T7" fmla="*/ 19 h 84"/>
                <a:gd name="T8" fmla="*/ 119 w 121"/>
                <a:gd name="T9" fmla="*/ 20 h 84"/>
                <a:gd name="T10" fmla="*/ 14 w 121"/>
                <a:gd name="T11" fmla="*/ 82 h 84"/>
                <a:gd name="T12" fmla="*/ 12 w 121"/>
                <a:gd name="T13" fmla="*/ 84 h 84"/>
                <a:gd name="T14" fmla="*/ 11 w 121"/>
                <a:gd name="T15" fmla="*/ 82 h 84"/>
                <a:gd name="T16" fmla="*/ 2 w 121"/>
                <a:gd name="T17" fmla="*/ 67 h 84"/>
                <a:gd name="T18" fmla="*/ 0 w 121"/>
                <a:gd name="T19" fmla="*/ 65 h 84"/>
                <a:gd name="T20" fmla="*/ 4 w 121"/>
                <a:gd name="T21" fmla="*/ 63 h 84"/>
                <a:gd name="T22" fmla="*/ 107 w 121"/>
                <a:gd name="T23" fmla="*/ 0 h 84"/>
                <a:gd name="T24" fmla="*/ 109 w 121"/>
                <a:gd name="T25" fmla="*/ 0 h 84"/>
                <a:gd name="T26" fmla="*/ 109 w 121"/>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84">
                  <a:moveTo>
                    <a:pt x="109" y="0"/>
                  </a:moveTo>
                  <a:lnTo>
                    <a:pt x="110" y="2"/>
                  </a:lnTo>
                  <a:lnTo>
                    <a:pt x="119" y="15"/>
                  </a:lnTo>
                  <a:lnTo>
                    <a:pt x="121" y="19"/>
                  </a:lnTo>
                  <a:lnTo>
                    <a:pt x="119" y="20"/>
                  </a:lnTo>
                  <a:lnTo>
                    <a:pt x="14" y="82"/>
                  </a:lnTo>
                  <a:lnTo>
                    <a:pt x="12" y="84"/>
                  </a:lnTo>
                  <a:lnTo>
                    <a:pt x="11" y="82"/>
                  </a:lnTo>
                  <a:lnTo>
                    <a:pt x="2" y="67"/>
                  </a:lnTo>
                  <a:lnTo>
                    <a:pt x="0" y="65"/>
                  </a:lnTo>
                  <a:lnTo>
                    <a:pt x="4" y="63"/>
                  </a:lnTo>
                  <a:lnTo>
                    <a:pt x="107" y="0"/>
                  </a:lnTo>
                  <a:lnTo>
                    <a:pt x="109"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9" name="Freeform 28"/>
            <p:cNvSpPr>
              <a:spLocks noEditPoints="1"/>
            </p:cNvSpPr>
            <p:nvPr/>
          </p:nvSpPr>
          <p:spPr bwMode="auto">
            <a:xfrm>
              <a:off x="5070475" y="4067175"/>
              <a:ext cx="214313" cy="204788"/>
            </a:xfrm>
            <a:custGeom>
              <a:avLst/>
              <a:gdLst>
                <a:gd name="T0" fmla="*/ 58 w 79"/>
                <a:gd name="T1" fmla="*/ 0 h 75"/>
                <a:gd name="T2" fmla="*/ 59 w 79"/>
                <a:gd name="T3" fmla="*/ 1 h 75"/>
                <a:gd name="T4" fmla="*/ 69 w 79"/>
                <a:gd name="T5" fmla="*/ 15 h 75"/>
                <a:gd name="T6" fmla="*/ 74 w 79"/>
                <a:gd name="T7" fmla="*/ 21 h 75"/>
                <a:gd name="T8" fmla="*/ 74 w 79"/>
                <a:gd name="T9" fmla="*/ 21 h 75"/>
                <a:gd name="T10" fmla="*/ 76 w 79"/>
                <a:gd name="T11" fmla="*/ 26 h 75"/>
                <a:gd name="T12" fmla="*/ 76 w 79"/>
                <a:gd name="T13" fmla="*/ 26 h 75"/>
                <a:gd name="T14" fmla="*/ 78 w 79"/>
                <a:gd name="T15" fmla="*/ 31 h 75"/>
                <a:gd name="T16" fmla="*/ 79 w 79"/>
                <a:gd name="T17" fmla="*/ 35 h 75"/>
                <a:gd name="T18" fmla="*/ 79 w 79"/>
                <a:gd name="T19" fmla="*/ 38 h 75"/>
                <a:gd name="T20" fmla="*/ 78 w 79"/>
                <a:gd name="T21" fmla="*/ 42 h 75"/>
                <a:gd name="T22" fmla="*/ 78 w 79"/>
                <a:gd name="T23" fmla="*/ 46 h 75"/>
                <a:gd name="T24" fmla="*/ 76 w 79"/>
                <a:gd name="T25" fmla="*/ 50 h 75"/>
                <a:gd name="T26" fmla="*/ 74 w 79"/>
                <a:gd name="T27" fmla="*/ 54 h 75"/>
                <a:gd name="T28" fmla="*/ 74 w 79"/>
                <a:gd name="T29" fmla="*/ 54 h 75"/>
                <a:gd name="T30" fmla="*/ 72 w 79"/>
                <a:gd name="T31" fmla="*/ 58 h 75"/>
                <a:gd name="T32" fmla="*/ 68 w 79"/>
                <a:gd name="T33" fmla="*/ 62 h 75"/>
                <a:gd name="T34" fmla="*/ 64 w 79"/>
                <a:gd name="T35" fmla="*/ 66 h 75"/>
                <a:gd name="T36" fmla="*/ 57 w 79"/>
                <a:gd name="T37" fmla="*/ 70 h 75"/>
                <a:gd name="T38" fmla="*/ 51 w 79"/>
                <a:gd name="T39" fmla="*/ 73 h 75"/>
                <a:gd name="T40" fmla="*/ 44 w 79"/>
                <a:gd name="T41" fmla="*/ 75 h 75"/>
                <a:gd name="T42" fmla="*/ 44 w 79"/>
                <a:gd name="T43" fmla="*/ 75 h 75"/>
                <a:gd name="T44" fmla="*/ 37 w 79"/>
                <a:gd name="T45" fmla="*/ 75 h 75"/>
                <a:gd name="T46" fmla="*/ 37 w 79"/>
                <a:gd name="T47" fmla="*/ 75 h 75"/>
                <a:gd name="T48" fmla="*/ 29 w 79"/>
                <a:gd name="T49" fmla="*/ 73 h 75"/>
                <a:gd name="T50" fmla="*/ 22 w 79"/>
                <a:gd name="T51" fmla="*/ 70 h 75"/>
                <a:gd name="T52" fmla="*/ 15 w 79"/>
                <a:gd name="T53" fmla="*/ 64 h 75"/>
                <a:gd name="T54" fmla="*/ 8 w 79"/>
                <a:gd name="T55" fmla="*/ 56 h 75"/>
                <a:gd name="T56" fmla="*/ 1 w 79"/>
                <a:gd name="T57" fmla="*/ 47 h 75"/>
                <a:gd name="T58" fmla="*/ 0 w 79"/>
                <a:gd name="T59" fmla="*/ 46 h 75"/>
                <a:gd name="T60" fmla="*/ 1 w 79"/>
                <a:gd name="T61" fmla="*/ 44 h 75"/>
                <a:gd name="T62" fmla="*/ 57 w 79"/>
                <a:gd name="T63" fmla="*/ 1 h 75"/>
                <a:gd name="T64" fmla="*/ 58 w 79"/>
                <a:gd name="T65" fmla="*/ 0 h 75"/>
                <a:gd name="T66" fmla="*/ 16 w 79"/>
                <a:gd name="T67" fmla="*/ 49 h 75"/>
                <a:gd name="T68" fmla="*/ 19 w 79"/>
                <a:gd name="T69" fmla="*/ 52 h 75"/>
                <a:gd name="T70" fmla="*/ 27 w 79"/>
                <a:gd name="T71" fmla="*/ 60 h 75"/>
                <a:gd name="T72" fmla="*/ 36 w 79"/>
                <a:gd name="T73" fmla="*/ 63 h 75"/>
                <a:gd name="T74" fmla="*/ 36 w 79"/>
                <a:gd name="T75" fmla="*/ 63 h 75"/>
                <a:gd name="T76" fmla="*/ 36 w 79"/>
                <a:gd name="T77" fmla="*/ 63 h 75"/>
                <a:gd name="T78" fmla="*/ 36 w 79"/>
                <a:gd name="T79" fmla="*/ 63 h 75"/>
                <a:gd name="T80" fmla="*/ 45 w 79"/>
                <a:gd name="T81" fmla="*/ 61 h 75"/>
                <a:gd name="T82" fmla="*/ 55 w 79"/>
                <a:gd name="T83" fmla="*/ 55 h 75"/>
                <a:gd name="T84" fmla="*/ 59 w 79"/>
                <a:gd name="T85" fmla="*/ 52 h 75"/>
                <a:gd name="T86" fmla="*/ 59 w 79"/>
                <a:gd name="T87" fmla="*/ 52 h 75"/>
                <a:gd name="T88" fmla="*/ 62 w 79"/>
                <a:gd name="T89" fmla="*/ 48 h 75"/>
                <a:gd name="T90" fmla="*/ 62 w 79"/>
                <a:gd name="T91" fmla="*/ 48 h 75"/>
                <a:gd name="T92" fmla="*/ 65 w 79"/>
                <a:gd name="T93" fmla="*/ 44 h 75"/>
                <a:gd name="T94" fmla="*/ 66 w 79"/>
                <a:gd name="T95" fmla="*/ 40 h 75"/>
                <a:gd name="T96" fmla="*/ 66 w 79"/>
                <a:gd name="T97" fmla="*/ 36 h 75"/>
                <a:gd name="T98" fmla="*/ 66 w 79"/>
                <a:gd name="T99" fmla="*/ 36 h 75"/>
                <a:gd name="T100" fmla="*/ 65 w 79"/>
                <a:gd name="T101" fmla="*/ 31 h 75"/>
                <a:gd name="T102" fmla="*/ 63 w 79"/>
                <a:gd name="T103" fmla="*/ 26 h 75"/>
                <a:gd name="T104" fmla="*/ 60 w 79"/>
                <a:gd name="T105" fmla="*/ 21 h 75"/>
                <a:gd name="T106" fmla="*/ 57 w 79"/>
                <a:gd name="T107" fmla="*/ 17 h 75"/>
                <a:gd name="T108" fmla="*/ 16 w 79"/>
                <a:gd name="T109" fmla="*/ 4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 h="75">
                  <a:moveTo>
                    <a:pt x="58" y="0"/>
                  </a:moveTo>
                  <a:cubicBezTo>
                    <a:pt x="59" y="1"/>
                    <a:pt x="59" y="1"/>
                    <a:pt x="59" y="1"/>
                  </a:cubicBezTo>
                  <a:cubicBezTo>
                    <a:pt x="69" y="15"/>
                    <a:pt x="69" y="15"/>
                    <a:pt x="69" y="15"/>
                  </a:cubicBezTo>
                  <a:cubicBezTo>
                    <a:pt x="71" y="17"/>
                    <a:pt x="72" y="19"/>
                    <a:pt x="74" y="21"/>
                  </a:cubicBezTo>
                  <a:cubicBezTo>
                    <a:pt x="74" y="21"/>
                    <a:pt x="74" y="21"/>
                    <a:pt x="74" y="21"/>
                  </a:cubicBezTo>
                  <a:cubicBezTo>
                    <a:pt x="75" y="23"/>
                    <a:pt x="76" y="24"/>
                    <a:pt x="76" y="26"/>
                  </a:cubicBezTo>
                  <a:cubicBezTo>
                    <a:pt x="76" y="26"/>
                    <a:pt x="76" y="26"/>
                    <a:pt x="76" y="26"/>
                  </a:cubicBezTo>
                  <a:cubicBezTo>
                    <a:pt x="77" y="28"/>
                    <a:pt x="77" y="29"/>
                    <a:pt x="78" y="31"/>
                  </a:cubicBezTo>
                  <a:cubicBezTo>
                    <a:pt x="78" y="32"/>
                    <a:pt x="78" y="34"/>
                    <a:pt x="79" y="35"/>
                  </a:cubicBezTo>
                  <a:cubicBezTo>
                    <a:pt x="79" y="36"/>
                    <a:pt x="79" y="37"/>
                    <a:pt x="79" y="38"/>
                  </a:cubicBezTo>
                  <a:cubicBezTo>
                    <a:pt x="79" y="40"/>
                    <a:pt x="79" y="41"/>
                    <a:pt x="78" y="42"/>
                  </a:cubicBezTo>
                  <a:cubicBezTo>
                    <a:pt x="78" y="43"/>
                    <a:pt x="78" y="45"/>
                    <a:pt x="78" y="46"/>
                  </a:cubicBezTo>
                  <a:cubicBezTo>
                    <a:pt x="77" y="47"/>
                    <a:pt x="77" y="49"/>
                    <a:pt x="76" y="50"/>
                  </a:cubicBezTo>
                  <a:cubicBezTo>
                    <a:pt x="76" y="51"/>
                    <a:pt x="75" y="53"/>
                    <a:pt x="74" y="54"/>
                  </a:cubicBezTo>
                  <a:cubicBezTo>
                    <a:pt x="74" y="54"/>
                    <a:pt x="74" y="54"/>
                    <a:pt x="74" y="54"/>
                  </a:cubicBezTo>
                  <a:cubicBezTo>
                    <a:pt x="74" y="55"/>
                    <a:pt x="73" y="57"/>
                    <a:pt x="72" y="58"/>
                  </a:cubicBezTo>
                  <a:cubicBezTo>
                    <a:pt x="71" y="59"/>
                    <a:pt x="69" y="61"/>
                    <a:pt x="68" y="62"/>
                  </a:cubicBezTo>
                  <a:cubicBezTo>
                    <a:pt x="67" y="63"/>
                    <a:pt x="65" y="65"/>
                    <a:pt x="64" y="66"/>
                  </a:cubicBezTo>
                  <a:cubicBezTo>
                    <a:pt x="62" y="67"/>
                    <a:pt x="60" y="69"/>
                    <a:pt x="57" y="70"/>
                  </a:cubicBezTo>
                  <a:cubicBezTo>
                    <a:pt x="55" y="71"/>
                    <a:pt x="53" y="72"/>
                    <a:pt x="51" y="73"/>
                  </a:cubicBezTo>
                  <a:cubicBezTo>
                    <a:pt x="48" y="74"/>
                    <a:pt x="46" y="75"/>
                    <a:pt x="44" y="75"/>
                  </a:cubicBezTo>
                  <a:cubicBezTo>
                    <a:pt x="44" y="75"/>
                    <a:pt x="44" y="75"/>
                    <a:pt x="44" y="75"/>
                  </a:cubicBezTo>
                  <a:cubicBezTo>
                    <a:pt x="41" y="75"/>
                    <a:pt x="39" y="75"/>
                    <a:pt x="37" y="75"/>
                  </a:cubicBezTo>
                  <a:cubicBezTo>
                    <a:pt x="37" y="75"/>
                    <a:pt x="37" y="75"/>
                    <a:pt x="37" y="75"/>
                  </a:cubicBezTo>
                  <a:cubicBezTo>
                    <a:pt x="34" y="75"/>
                    <a:pt x="32" y="74"/>
                    <a:pt x="29" y="73"/>
                  </a:cubicBezTo>
                  <a:cubicBezTo>
                    <a:pt x="27" y="72"/>
                    <a:pt x="25" y="71"/>
                    <a:pt x="22" y="70"/>
                  </a:cubicBezTo>
                  <a:cubicBezTo>
                    <a:pt x="20" y="68"/>
                    <a:pt x="17" y="66"/>
                    <a:pt x="15" y="64"/>
                  </a:cubicBezTo>
                  <a:cubicBezTo>
                    <a:pt x="13" y="62"/>
                    <a:pt x="10" y="59"/>
                    <a:pt x="8" y="56"/>
                  </a:cubicBezTo>
                  <a:cubicBezTo>
                    <a:pt x="1" y="47"/>
                    <a:pt x="1" y="47"/>
                    <a:pt x="1" y="47"/>
                  </a:cubicBezTo>
                  <a:cubicBezTo>
                    <a:pt x="0" y="46"/>
                    <a:pt x="0" y="46"/>
                    <a:pt x="0" y="46"/>
                  </a:cubicBezTo>
                  <a:cubicBezTo>
                    <a:pt x="1" y="44"/>
                    <a:pt x="1" y="44"/>
                    <a:pt x="1" y="44"/>
                  </a:cubicBezTo>
                  <a:cubicBezTo>
                    <a:pt x="57" y="1"/>
                    <a:pt x="57" y="1"/>
                    <a:pt x="57" y="1"/>
                  </a:cubicBezTo>
                  <a:cubicBezTo>
                    <a:pt x="58" y="0"/>
                    <a:pt x="58" y="0"/>
                    <a:pt x="58" y="0"/>
                  </a:cubicBezTo>
                  <a:close/>
                  <a:moveTo>
                    <a:pt x="16" y="49"/>
                  </a:moveTo>
                  <a:cubicBezTo>
                    <a:pt x="19" y="52"/>
                    <a:pt x="19" y="52"/>
                    <a:pt x="19" y="52"/>
                  </a:cubicBezTo>
                  <a:cubicBezTo>
                    <a:pt x="22" y="56"/>
                    <a:pt x="24" y="58"/>
                    <a:pt x="27" y="60"/>
                  </a:cubicBezTo>
                  <a:cubicBezTo>
                    <a:pt x="30" y="61"/>
                    <a:pt x="33" y="62"/>
                    <a:pt x="36" y="63"/>
                  </a:cubicBezTo>
                  <a:cubicBezTo>
                    <a:pt x="36" y="63"/>
                    <a:pt x="36" y="63"/>
                    <a:pt x="36" y="63"/>
                  </a:cubicBezTo>
                  <a:cubicBezTo>
                    <a:pt x="36" y="63"/>
                    <a:pt x="36" y="63"/>
                    <a:pt x="36" y="63"/>
                  </a:cubicBezTo>
                  <a:cubicBezTo>
                    <a:pt x="36" y="63"/>
                    <a:pt x="36" y="63"/>
                    <a:pt x="36" y="63"/>
                  </a:cubicBezTo>
                  <a:cubicBezTo>
                    <a:pt x="39" y="63"/>
                    <a:pt x="42" y="62"/>
                    <a:pt x="45" y="61"/>
                  </a:cubicBezTo>
                  <a:cubicBezTo>
                    <a:pt x="49" y="60"/>
                    <a:pt x="52" y="58"/>
                    <a:pt x="55" y="55"/>
                  </a:cubicBezTo>
                  <a:cubicBezTo>
                    <a:pt x="57" y="54"/>
                    <a:pt x="58" y="53"/>
                    <a:pt x="59" y="52"/>
                  </a:cubicBezTo>
                  <a:cubicBezTo>
                    <a:pt x="59" y="52"/>
                    <a:pt x="59" y="52"/>
                    <a:pt x="59" y="52"/>
                  </a:cubicBezTo>
                  <a:cubicBezTo>
                    <a:pt x="60" y="50"/>
                    <a:pt x="61" y="49"/>
                    <a:pt x="62" y="48"/>
                  </a:cubicBezTo>
                  <a:cubicBezTo>
                    <a:pt x="62" y="48"/>
                    <a:pt x="62" y="48"/>
                    <a:pt x="62" y="48"/>
                  </a:cubicBezTo>
                  <a:cubicBezTo>
                    <a:pt x="63" y="47"/>
                    <a:pt x="64" y="45"/>
                    <a:pt x="65" y="44"/>
                  </a:cubicBezTo>
                  <a:cubicBezTo>
                    <a:pt x="65" y="43"/>
                    <a:pt x="66" y="41"/>
                    <a:pt x="66" y="40"/>
                  </a:cubicBezTo>
                  <a:cubicBezTo>
                    <a:pt x="66" y="39"/>
                    <a:pt x="66" y="37"/>
                    <a:pt x="66" y="36"/>
                  </a:cubicBezTo>
                  <a:cubicBezTo>
                    <a:pt x="66" y="36"/>
                    <a:pt x="66" y="36"/>
                    <a:pt x="66" y="36"/>
                  </a:cubicBezTo>
                  <a:cubicBezTo>
                    <a:pt x="66" y="34"/>
                    <a:pt x="66" y="32"/>
                    <a:pt x="65" y="31"/>
                  </a:cubicBezTo>
                  <a:cubicBezTo>
                    <a:pt x="65" y="29"/>
                    <a:pt x="64" y="28"/>
                    <a:pt x="63" y="26"/>
                  </a:cubicBezTo>
                  <a:cubicBezTo>
                    <a:pt x="62" y="24"/>
                    <a:pt x="61" y="22"/>
                    <a:pt x="60" y="21"/>
                  </a:cubicBezTo>
                  <a:cubicBezTo>
                    <a:pt x="57" y="17"/>
                    <a:pt x="57" y="17"/>
                    <a:pt x="57" y="17"/>
                  </a:cubicBezTo>
                  <a:cubicBezTo>
                    <a:pt x="16" y="49"/>
                    <a:pt x="16" y="49"/>
                    <a:pt x="1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0" name="Freeform 29"/>
            <p:cNvSpPr>
              <a:spLocks/>
            </p:cNvSpPr>
            <p:nvPr/>
          </p:nvSpPr>
          <p:spPr bwMode="auto">
            <a:xfrm>
              <a:off x="5205413" y="4208463"/>
              <a:ext cx="169863" cy="166688"/>
            </a:xfrm>
            <a:custGeom>
              <a:avLst/>
              <a:gdLst>
                <a:gd name="T0" fmla="*/ 91 w 107"/>
                <a:gd name="T1" fmla="*/ 0 h 105"/>
                <a:gd name="T2" fmla="*/ 93 w 107"/>
                <a:gd name="T3" fmla="*/ 4 h 105"/>
                <a:gd name="T4" fmla="*/ 105 w 107"/>
                <a:gd name="T5" fmla="*/ 16 h 105"/>
                <a:gd name="T6" fmla="*/ 107 w 107"/>
                <a:gd name="T7" fmla="*/ 17 h 105"/>
                <a:gd name="T8" fmla="*/ 105 w 107"/>
                <a:gd name="T9" fmla="*/ 19 h 105"/>
                <a:gd name="T10" fmla="*/ 18 w 107"/>
                <a:gd name="T11" fmla="*/ 103 h 105"/>
                <a:gd name="T12" fmla="*/ 16 w 107"/>
                <a:gd name="T13" fmla="*/ 105 h 105"/>
                <a:gd name="T14" fmla="*/ 14 w 107"/>
                <a:gd name="T15" fmla="*/ 103 h 105"/>
                <a:gd name="T16" fmla="*/ 2 w 107"/>
                <a:gd name="T17" fmla="*/ 91 h 105"/>
                <a:gd name="T18" fmla="*/ 0 w 107"/>
                <a:gd name="T19" fmla="*/ 90 h 105"/>
                <a:gd name="T20" fmla="*/ 2 w 107"/>
                <a:gd name="T21" fmla="*/ 88 h 105"/>
                <a:gd name="T22" fmla="*/ 90 w 107"/>
                <a:gd name="T23" fmla="*/ 4 h 105"/>
                <a:gd name="T24" fmla="*/ 91 w 107"/>
                <a:gd name="T25" fmla="*/ 0 h 105"/>
                <a:gd name="T26" fmla="*/ 91 w 107"/>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105">
                  <a:moveTo>
                    <a:pt x="91" y="0"/>
                  </a:moveTo>
                  <a:lnTo>
                    <a:pt x="93" y="4"/>
                  </a:lnTo>
                  <a:lnTo>
                    <a:pt x="105" y="16"/>
                  </a:lnTo>
                  <a:lnTo>
                    <a:pt x="107" y="17"/>
                  </a:lnTo>
                  <a:lnTo>
                    <a:pt x="105" y="19"/>
                  </a:lnTo>
                  <a:lnTo>
                    <a:pt x="18" y="103"/>
                  </a:lnTo>
                  <a:lnTo>
                    <a:pt x="16" y="105"/>
                  </a:lnTo>
                  <a:lnTo>
                    <a:pt x="14" y="103"/>
                  </a:lnTo>
                  <a:lnTo>
                    <a:pt x="2" y="91"/>
                  </a:lnTo>
                  <a:lnTo>
                    <a:pt x="0" y="90"/>
                  </a:lnTo>
                  <a:lnTo>
                    <a:pt x="2" y="88"/>
                  </a:lnTo>
                  <a:lnTo>
                    <a:pt x="90" y="4"/>
                  </a:lnTo>
                  <a:lnTo>
                    <a:pt x="91" y="0"/>
                  </a:lnTo>
                  <a:lnTo>
                    <a:pt x="9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1" name="Freeform 30"/>
            <p:cNvSpPr>
              <a:spLocks noEditPoints="1"/>
            </p:cNvSpPr>
            <p:nvPr/>
          </p:nvSpPr>
          <p:spPr bwMode="auto">
            <a:xfrm>
              <a:off x="5272088" y="4295775"/>
              <a:ext cx="209550" cy="227013"/>
            </a:xfrm>
            <a:custGeom>
              <a:avLst/>
              <a:gdLst>
                <a:gd name="T0" fmla="*/ 132 w 132"/>
                <a:gd name="T1" fmla="*/ 14 h 143"/>
                <a:gd name="T2" fmla="*/ 130 w 132"/>
                <a:gd name="T3" fmla="*/ 16 h 143"/>
                <a:gd name="T4" fmla="*/ 94 w 132"/>
                <a:gd name="T5" fmla="*/ 139 h 143"/>
                <a:gd name="T6" fmla="*/ 92 w 132"/>
                <a:gd name="T7" fmla="*/ 143 h 143"/>
                <a:gd name="T8" fmla="*/ 89 w 132"/>
                <a:gd name="T9" fmla="*/ 141 h 143"/>
                <a:gd name="T10" fmla="*/ 75 w 132"/>
                <a:gd name="T11" fmla="*/ 131 h 143"/>
                <a:gd name="T12" fmla="*/ 73 w 132"/>
                <a:gd name="T13" fmla="*/ 129 h 143"/>
                <a:gd name="T14" fmla="*/ 73 w 132"/>
                <a:gd name="T15" fmla="*/ 127 h 143"/>
                <a:gd name="T16" fmla="*/ 84 w 132"/>
                <a:gd name="T17" fmla="*/ 96 h 143"/>
                <a:gd name="T18" fmla="*/ 46 w 132"/>
                <a:gd name="T19" fmla="*/ 69 h 143"/>
                <a:gd name="T20" fmla="*/ 20 w 132"/>
                <a:gd name="T21" fmla="*/ 88 h 143"/>
                <a:gd name="T22" fmla="*/ 18 w 132"/>
                <a:gd name="T23" fmla="*/ 88 h 143"/>
                <a:gd name="T24" fmla="*/ 17 w 132"/>
                <a:gd name="T25" fmla="*/ 88 h 143"/>
                <a:gd name="T26" fmla="*/ 3 w 132"/>
                <a:gd name="T27" fmla="*/ 78 h 143"/>
                <a:gd name="T28" fmla="*/ 0 w 132"/>
                <a:gd name="T29" fmla="*/ 74 h 143"/>
                <a:gd name="T30" fmla="*/ 3 w 132"/>
                <a:gd name="T31" fmla="*/ 72 h 143"/>
                <a:gd name="T32" fmla="*/ 111 w 132"/>
                <a:gd name="T33" fmla="*/ 2 h 143"/>
                <a:gd name="T34" fmla="*/ 113 w 132"/>
                <a:gd name="T35" fmla="*/ 0 h 143"/>
                <a:gd name="T36" fmla="*/ 114 w 132"/>
                <a:gd name="T37" fmla="*/ 2 h 143"/>
                <a:gd name="T38" fmla="*/ 130 w 132"/>
                <a:gd name="T39" fmla="*/ 12 h 143"/>
                <a:gd name="T40" fmla="*/ 132 w 132"/>
                <a:gd name="T41" fmla="*/ 14 h 143"/>
                <a:gd name="T42" fmla="*/ 132 w 132"/>
                <a:gd name="T43" fmla="*/ 14 h 143"/>
                <a:gd name="T44" fmla="*/ 89 w 132"/>
                <a:gd name="T45" fmla="*/ 78 h 143"/>
                <a:gd name="T46" fmla="*/ 106 w 132"/>
                <a:gd name="T47" fmla="*/ 28 h 143"/>
                <a:gd name="T48" fmla="*/ 63 w 132"/>
                <a:gd name="T49" fmla="*/ 59 h 143"/>
                <a:gd name="T50" fmla="*/ 89 w 132"/>
                <a:gd name="T51" fmla="*/ 78 h 143"/>
                <a:gd name="T52" fmla="*/ 89 w 132"/>
                <a:gd name="T53"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 h="143">
                  <a:moveTo>
                    <a:pt x="132" y="14"/>
                  </a:moveTo>
                  <a:lnTo>
                    <a:pt x="130" y="16"/>
                  </a:lnTo>
                  <a:lnTo>
                    <a:pt x="94" y="139"/>
                  </a:lnTo>
                  <a:lnTo>
                    <a:pt x="92" y="143"/>
                  </a:lnTo>
                  <a:lnTo>
                    <a:pt x="89" y="141"/>
                  </a:lnTo>
                  <a:lnTo>
                    <a:pt x="75" y="131"/>
                  </a:lnTo>
                  <a:lnTo>
                    <a:pt x="73" y="129"/>
                  </a:lnTo>
                  <a:lnTo>
                    <a:pt x="73" y="127"/>
                  </a:lnTo>
                  <a:lnTo>
                    <a:pt x="84" y="96"/>
                  </a:lnTo>
                  <a:lnTo>
                    <a:pt x="46" y="69"/>
                  </a:lnTo>
                  <a:lnTo>
                    <a:pt x="20" y="88"/>
                  </a:lnTo>
                  <a:lnTo>
                    <a:pt x="18" y="88"/>
                  </a:lnTo>
                  <a:lnTo>
                    <a:pt x="17" y="88"/>
                  </a:lnTo>
                  <a:lnTo>
                    <a:pt x="3" y="78"/>
                  </a:lnTo>
                  <a:lnTo>
                    <a:pt x="0" y="74"/>
                  </a:lnTo>
                  <a:lnTo>
                    <a:pt x="3" y="72"/>
                  </a:lnTo>
                  <a:lnTo>
                    <a:pt x="111" y="2"/>
                  </a:lnTo>
                  <a:lnTo>
                    <a:pt x="113" y="0"/>
                  </a:lnTo>
                  <a:lnTo>
                    <a:pt x="114" y="2"/>
                  </a:lnTo>
                  <a:lnTo>
                    <a:pt x="130" y="12"/>
                  </a:lnTo>
                  <a:lnTo>
                    <a:pt x="132" y="14"/>
                  </a:lnTo>
                  <a:lnTo>
                    <a:pt x="132" y="14"/>
                  </a:lnTo>
                  <a:close/>
                  <a:moveTo>
                    <a:pt x="89" y="78"/>
                  </a:moveTo>
                  <a:lnTo>
                    <a:pt x="106" y="28"/>
                  </a:lnTo>
                  <a:lnTo>
                    <a:pt x="63" y="59"/>
                  </a:lnTo>
                  <a:lnTo>
                    <a:pt x="89" y="78"/>
                  </a:lnTo>
                  <a:lnTo>
                    <a:pt x="8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2" name="Freeform 31"/>
            <p:cNvSpPr>
              <a:spLocks/>
            </p:cNvSpPr>
            <p:nvPr/>
          </p:nvSpPr>
          <p:spPr bwMode="auto">
            <a:xfrm>
              <a:off x="5467350" y="4370388"/>
              <a:ext cx="223838" cy="247650"/>
            </a:xfrm>
            <a:custGeom>
              <a:avLst/>
              <a:gdLst>
                <a:gd name="T0" fmla="*/ 57 w 141"/>
                <a:gd name="T1" fmla="*/ 0 h 156"/>
                <a:gd name="T2" fmla="*/ 60 w 141"/>
                <a:gd name="T3" fmla="*/ 1 h 156"/>
                <a:gd name="T4" fmla="*/ 79 w 141"/>
                <a:gd name="T5" fmla="*/ 10 h 156"/>
                <a:gd name="T6" fmla="*/ 79 w 141"/>
                <a:gd name="T7" fmla="*/ 12 h 156"/>
                <a:gd name="T8" fmla="*/ 81 w 141"/>
                <a:gd name="T9" fmla="*/ 13 h 156"/>
                <a:gd name="T10" fmla="*/ 81 w 141"/>
                <a:gd name="T11" fmla="*/ 113 h 156"/>
                <a:gd name="T12" fmla="*/ 120 w 141"/>
                <a:gd name="T13" fmla="*/ 34 h 156"/>
                <a:gd name="T14" fmla="*/ 122 w 141"/>
                <a:gd name="T15" fmla="*/ 32 h 156"/>
                <a:gd name="T16" fmla="*/ 123 w 141"/>
                <a:gd name="T17" fmla="*/ 32 h 156"/>
                <a:gd name="T18" fmla="*/ 137 w 141"/>
                <a:gd name="T19" fmla="*/ 39 h 156"/>
                <a:gd name="T20" fmla="*/ 141 w 141"/>
                <a:gd name="T21" fmla="*/ 41 h 156"/>
                <a:gd name="T22" fmla="*/ 139 w 141"/>
                <a:gd name="T23" fmla="*/ 44 h 156"/>
                <a:gd name="T24" fmla="*/ 86 w 141"/>
                <a:gd name="T25" fmla="*/ 152 h 156"/>
                <a:gd name="T26" fmla="*/ 84 w 141"/>
                <a:gd name="T27" fmla="*/ 156 h 156"/>
                <a:gd name="T28" fmla="*/ 82 w 141"/>
                <a:gd name="T29" fmla="*/ 154 h 156"/>
                <a:gd name="T30" fmla="*/ 63 w 141"/>
                <a:gd name="T31" fmla="*/ 144 h 156"/>
                <a:gd name="T32" fmla="*/ 62 w 141"/>
                <a:gd name="T33" fmla="*/ 144 h 156"/>
                <a:gd name="T34" fmla="*/ 62 w 141"/>
                <a:gd name="T35" fmla="*/ 142 h 156"/>
                <a:gd name="T36" fmla="*/ 60 w 141"/>
                <a:gd name="T37" fmla="*/ 43 h 156"/>
                <a:gd name="T38" fmla="*/ 22 w 141"/>
                <a:gd name="T39" fmla="*/ 122 h 156"/>
                <a:gd name="T40" fmla="*/ 21 w 141"/>
                <a:gd name="T41" fmla="*/ 123 h 156"/>
                <a:gd name="T42" fmla="*/ 17 w 141"/>
                <a:gd name="T43" fmla="*/ 122 h 156"/>
                <a:gd name="T44" fmla="*/ 3 w 141"/>
                <a:gd name="T45" fmla="*/ 115 h 156"/>
                <a:gd name="T46" fmla="*/ 0 w 141"/>
                <a:gd name="T47" fmla="*/ 113 h 156"/>
                <a:gd name="T48" fmla="*/ 2 w 141"/>
                <a:gd name="T49" fmla="*/ 111 h 156"/>
                <a:gd name="T50" fmla="*/ 55 w 141"/>
                <a:gd name="T51" fmla="*/ 3 h 156"/>
                <a:gd name="T52" fmla="*/ 57 w 141"/>
                <a:gd name="T53" fmla="*/ 0 h 156"/>
                <a:gd name="T54" fmla="*/ 57 w 141"/>
                <a:gd name="T5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1" h="156">
                  <a:moveTo>
                    <a:pt x="57" y="0"/>
                  </a:moveTo>
                  <a:lnTo>
                    <a:pt x="60" y="1"/>
                  </a:lnTo>
                  <a:lnTo>
                    <a:pt x="79" y="10"/>
                  </a:lnTo>
                  <a:lnTo>
                    <a:pt x="79" y="12"/>
                  </a:lnTo>
                  <a:lnTo>
                    <a:pt x="81" y="13"/>
                  </a:lnTo>
                  <a:lnTo>
                    <a:pt x="81" y="113"/>
                  </a:lnTo>
                  <a:lnTo>
                    <a:pt x="120" y="34"/>
                  </a:lnTo>
                  <a:lnTo>
                    <a:pt x="122" y="32"/>
                  </a:lnTo>
                  <a:lnTo>
                    <a:pt x="123" y="32"/>
                  </a:lnTo>
                  <a:lnTo>
                    <a:pt x="137" y="39"/>
                  </a:lnTo>
                  <a:lnTo>
                    <a:pt x="141" y="41"/>
                  </a:lnTo>
                  <a:lnTo>
                    <a:pt x="139" y="44"/>
                  </a:lnTo>
                  <a:lnTo>
                    <a:pt x="86" y="152"/>
                  </a:lnTo>
                  <a:lnTo>
                    <a:pt x="84" y="156"/>
                  </a:lnTo>
                  <a:lnTo>
                    <a:pt x="82" y="154"/>
                  </a:lnTo>
                  <a:lnTo>
                    <a:pt x="63" y="144"/>
                  </a:lnTo>
                  <a:lnTo>
                    <a:pt x="62" y="144"/>
                  </a:lnTo>
                  <a:lnTo>
                    <a:pt x="62" y="142"/>
                  </a:lnTo>
                  <a:lnTo>
                    <a:pt x="60" y="43"/>
                  </a:lnTo>
                  <a:lnTo>
                    <a:pt x="22" y="122"/>
                  </a:lnTo>
                  <a:lnTo>
                    <a:pt x="21" y="123"/>
                  </a:lnTo>
                  <a:lnTo>
                    <a:pt x="17" y="122"/>
                  </a:lnTo>
                  <a:lnTo>
                    <a:pt x="3" y="115"/>
                  </a:lnTo>
                  <a:lnTo>
                    <a:pt x="0" y="113"/>
                  </a:lnTo>
                  <a:lnTo>
                    <a:pt x="2" y="111"/>
                  </a:lnTo>
                  <a:lnTo>
                    <a:pt x="55" y="3"/>
                  </a:lnTo>
                  <a:lnTo>
                    <a:pt x="57" y="0"/>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3" name="Freeform 32"/>
            <p:cNvSpPr>
              <a:spLocks/>
            </p:cNvSpPr>
            <p:nvPr/>
          </p:nvSpPr>
          <p:spPr bwMode="auto">
            <a:xfrm>
              <a:off x="7032625" y="3802063"/>
              <a:ext cx="225425" cy="174625"/>
            </a:xfrm>
            <a:custGeom>
              <a:avLst/>
              <a:gdLst>
                <a:gd name="T0" fmla="*/ 85 w 142"/>
                <a:gd name="T1" fmla="*/ 90 h 110"/>
                <a:gd name="T2" fmla="*/ 5 w 142"/>
                <a:gd name="T3" fmla="*/ 98 h 110"/>
                <a:gd name="T4" fmla="*/ 0 w 142"/>
                <a:gd name="T5" fmla="*/ 98 h 110"/>
                <a:gd name="T6" fmla="*/ 3 w 142"/>
                <a:gd name="T7" fmla="*/ 95 h 110"/>
                <a:gd name="T8" fmla="*/ 10 w 142"/>
                <a:gd name="T9" fmla="*/ 76 h 110"/>
                <a:gd name="T10" fmla="*/ 10 w 142"/>
                <a:gd name="T11" fmla="*/ 74 h 110"/>
                <a:gd name="T12" fmla="*/ 12 w 142"/>
                <a:gd name="T13" fmla="*/ 74 h 110"/>
                <a:gd name="T14" fmla="*/ 68 w 142"/>
                <a:gd name="T15" fmla="*/ 69 h 110"/>
                <a:gd name="T16" fmla="*/ 34 w 142"/>
                <a:gd name="T17" fmla="*/ 24 h 110"/>
                <a:gd name="T18" fmla="*/ 32 w 142"/>
                <a:gd name="T19" fmla="*/ 24 h 110"/>
                <a:gd name="T20" fmla="*/ 34 w 142"/>
                <a:gd name="T21" fmla="*/ 23 h 110"/>
                <a:gd name="T22" fmla="*/ 41 w 142"/>
                <a:gd name="T23" fmla="*/ 5 h 110"/>
                <a:gd name="T24" fmla="*/ 43 w 142"/>
                <a:gd name="T25" fmla="*/ 0 h 110"/>
                <a:gd name="T26" fmla="*/ 46 w 142"/>
                <a:gd name="T27" fmla="*/ 4 h 110"/>
                <a:gd name="T28" fmla="*/ 94 w 142"/>
                <a:gd name="T29" fmla="*/ 69 h 110"/>
                <a:gd name="T30" fmla="*/ 140 w 142"/>
                <a:gd name="T31" fmla="*/ 90 h 110"/>
                <a:gd name="T32" fmla="*/ 142 w 142"/>
                <a:gd name="T33" fmla="*/ 90 h 110"/>
                <a:gd name="T34" fmla="*/ 142 w 142"/>
                <a:gd name="T35" fmla="*/ 93 h 110"/>
                <a:gd name="T36" fmla="*/ 135 w 142"/>
                <a:gd name="T37" fmla="*/ 109 h 110"/>
                <a:gd name="T38" fmla="*/ 133 w 142"/>
                <a:gd name="T39" fmla="*/ 110 h 110"/>
                <a:gd name="T40" fmla="*/ 130 w 142"/>
                <a:gd name="T41" fmla="*/ 110 h 110"/>
                <a:gd name="T42" fmla="*/ 85 w 142"/>
                <a:gd name="T43" fmla="*/ 90 h 110"/>
                <a:gd name="T44" fmla="*/ 85 w 142"/>
                <a:gd name="T45" fmla="*/ 9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2" h="110">
                  <a:moveTo>
                    <a:pt x="85" y="90"/>
                  </a:moveTo>
                  <a:lnTo>
                    <a:pt x="5" y="98"/>
                  </a:lnTo>
                  <a:lnTo>
                    <a:pt x="0" y="98"/>
                  </a:lnTo>
                  <a:lnTo>
                    <a:pt x="3" y="95"/>
                  </a:lnTo>
                  <a:lnTo>
                    <a:pt x="10" y="76"/>
                  </a:lnTo>
                  <a:lnTo>
                    <a:pt x="10" y="74"/>
                  </a:lnTo>
                  <a:lnTo>
                    <a:pt x="12" y="74"/>
                  </a:lnTo>
                  <a:lnTo>
                    <a:pt x="68" y="69"/>
                  </a:lnTo>
                  <a:lnTo>
                    <a:pt x="34" y="24"/>
                  </a:lnTo>
                  <a:lnTo>
                    <a:pt x="32" y="24"/>
                  </a:lnTo>
                  <a:lnTo>
                    <a:pt x="34" y="23"/>
                  </a:lnTo>
                  <a:lnTo>
                    <a:pt x="41" y="5"/>
                  </a:lnTo>
                  <a:lnTo>
                    <a:pt x="43" y="0"/>
                  </a:lnTo>
                  <a:lnTo>
                    <a:pt x="46" y="4"/>
                  </a:lnTo>
                  <a:lnTo>
                    <a:pt x="94" y="69"/>
                  </a:lnTo>
                  <a:lnTo>
                    <a:pt x="140" y="90"/>
                  </a:lnTo>
                  <a:lnTo>
                    <a:pt x="142" y="90"/>
                  </a:lnTo>
                  <a:lnTo>
                    <a:pt x="142" y="93"/>
                  </a:lnTo>
                  <a:lnTo>
                    <a:pt x="135" y="109"/>
                  </a:lnTo>
                  <a:lnTo>
                    <a:pt x="133" y="110"/>
                  </a:lnTo>
                  <a:lnTo>
                    <a:pt x="130" y="110"/>
                  </a:lnTo>
                  <a:lnTo>
                    <a:pt x="85" y="90"/>
                  </a:lnTo>
                  <a:lnTo>
                    <a:pt x="8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4" name="Freeform 33"/>
            <p:cNvSpPr>
              <a:spLocks noEditPoints="1"/>
            </p:cNvSpPr>
            <p:nvPr/>
          </p:nvSpPr>
          <p:spPr bwMode="auto">
            <a:xfrm>
              <a:off x="5878513" y="4075113"/>
              <a:ext cx="431800" cy="125413"/>
            </a:xfrm>
            <a:custGeom>
              <a:avLst/>
              <a:gdLst>
                <a:gd name="T0" fmla="*/ 0 w 159"/>
                <a:gd name="T1" fmla="*/ 40 h 46"/>
                <a:gd name="T2" fmla="*/ 8 w 159"/>
                <a:gd name="T3" fmla="*/ 35 h 46"/>
                <a:gd name="T4" fmla="*/ 6 w 159"/>
                <a:gd name="T5" fmla="*/ 9 h 46"/>
                <a:gd name="T6" fmla="*/ 0 w 159"/>
                <a:gd name="T7" fmla="*/ 3 h 46"/>
                <a:gd name="T8" fmla="*/ 14 w 159"/>
                <a:gd name="T9" fmla="*/ 1 h 46"/>
                <a:gd name="T10" fmla="*/ 18 w 159"/>
                <a:gd name="T11" fmla="*/ 35 h 46"/>
                <a:gd name="T12" fmla="*/ 25 w 159"/>
                <a:gd name="T13" fmla="*/ 40 h 46"/>
                <a:gd name="T14" fmla="*/ 0 w 159"/>
                <a:gd name="T15" fmla="*/ 45 h 46"/>
                <a:gd name="T16" fmla="*/ 59 w 159"/>
                <a:gd name="T17" fmla="*/ 29 h 46"/>
                <a:gd name="T18" fmla="*/ 42 w 159"/>
                <a:gd name="T19" fmla="*/ 26 h 46"/>
                <a:gd name="T20" fmla="*/ 43 w 159"/>
                <a:gd name="T21" fmla="*/ 4 h 46"/>
                <a:gd name="T22" fmla="*/ 69 w 159"/>
                <a:gd name="T23" fmla="*/ 6 h 46"/>
                <a:gd name="T24" fmla="*/ 69 w 159"/>
                <a:gd name="T25" fmla="*/ 40 h 46"/>
                <a:gd name="T26" fmla="*/ 44 w 159"/>
                <a:gd name="T27" fmla="*/ 43 h 46"/>
                <a:gd name="T28" fmla="*/ 41 w 159"/>
                <a:gd name="T29" fmla="*/ 34 h 46"/>
                <a:gd name="T30" fmla="*/ 50 w 159"/>
                <a:gd name="T31" fmla="*/ 37 h 46"/>
                <a:gd name="T32" fmla="*/ 51 w 159"/>
                <a:gd name="T33" fmla="*/ 40 h 46"/>
                <a:gd name="T34" fmla="*/ 61 w 159"/>
                <a:gd name="T35" fmla="*/ 37 h 46"/>
                <a:gd name="T36" fmla="*/ 63 w 159"/>
                <a:gd name="T37" fmla="*/ 15 h 46"/>
                <a:gd name="T38" fmla="*/ 56 w 159"/>
                <a:gd name="T39" fmla="*/ 6 h 46"/>
                <a:gd name="T40" fmla="*/ 49 w 159"/>
                <a:gd name="T41" fmla="*/ 15 h 46"/>
                <a:gd name="T42" fmla="*/ 56 w 159"/>
                <a:gd name="T43" fmla="*/ 24 h 46"/>
                <a:gd name="T44" fmla="*/ 63 w 159"/>
                <a:gd name="T45" fmla="*/ 15 h 46"/>
                <a:gd name="T46" fmla="*/ 116 w 159"/>
                <a:gd name="T47" fmla="*/ 25 h 46"/>
                <a:gd name="T48" fmla="*/ 113 w 159"/>
                <a:gd name="T49" fmla="*/ 42 h 46"/>
                <a:gd name="T50" fmla="*/ 87 w 159"/>
                <a:gd name="T51" fmla="*/ 43 h 46"/>
                <a:gd name="T52" fmla="*/ 84 w 159"/>
                <a:gd name="T53" fmla="*/ 30 h 46"/>
                <a:gd name="T54" fmla="*/ 91 w 159"/>
                <a:gd name="T55" fmla="*/ 30 h 46"/>
                <a:gd name="T56" fmla="*/ 92 w 159"/>
                <a:gd name="T57" fmla="*/ 35 h 46"/>
                <a:gd name="T58" fmla="*/ 94 w 159"/>
                <a:gd name="T59" fmla="*/ 39 h 46"/>
                <a:gd name="T60" fmla="*/ 104 w 159"/>
                <a:gd name="T61" fmla="*/ 38 h 46"/>
                <a:gd name="T62" fmla="*/ 104 w 159"/>
                <a:gd name="T63" fmla="*/ 26 h 46"/>
                <a:gd name="T64" fmla="*/ 96 w 159"/>
                <a:gd name="T65" fmla="*/ 24 h 46"/>
                <a:gd name="T66" fmla="*/ 95 w 159"/>
                <a:gd name="T67" fmla="*/ 18 h 46"/>
                <a:gd name="T68" fmla="*/ 97 w 159"/>
                <a:gd name="T69" fmla="*/ 18 h 46"/>
                <a:gd name="T70" fmla="*/ 105 w 159"/>
                <a:gd name="T71" fmla="*/ 11 h 46"/>
                <a:gd name="T72" fmla="*/ 99 w 159"/>
                <a:gd name="T73" fmla="*/ 6 h 46"/>
                <a:gd name="T74" fmla="*/ 93 w 159"/>
                <a:gd name="T75" fmla="*/ 9 h 46"/>
                <a:gd name="T76" fmla="*/ 94 w 159"/>
                <a:gd name="T77" fmla="*/ 12 h 46"/>
                <a:gd name="T78" fmla="*/ 89 w 159"/>
                <a:gd name="T79" fmla="*/ 17 h 46"/>
                <a:gd name="T80" fmla="*/ 84 w 159"/>
                <a:gd name="T81" fmla="*/ 11 h 46"/>
                <a:gd name="T82" fmla="*/ 100 w 159"/>
                <a:gd name="T83" fmla="*/ 0 h 46"/>
                <a:gd name="T84" fmla="*/ 116 w 159"/>
                <a:gd name="T85" fmla="*/ 12 h 46"/>
                <a:gd name="T86" fmla="*/ 109 w 159"/>
                <a:gd name="T87" fmla="*/ 21 h 46"/>
                <a:gd name="T88" fmla="*/ 133 w 159"/>
                <a:gd name="T89" fmla="*/ 40 h 46"/>
                <a:gd name="T90" fmla="*/ 141 w 159"/>
                <a:gd name="T91" fmla="*/ 35 h 46"/>
                <a:gd name="T92" fmla="*/ 139 w 159"/>
                <a:gd name="T93" fmla="*/ 9 h 46"/>
                <a:gd name="T94" fmla="*/ 133 w 159"/>
                <a:gd name="T95" fmla="*/ 3 h 46"/>
                <a:gd name="T96" fmla="*/ 147 w 159"/>
                <a:gd name="T97" fmla="*/ 1 h 46"/>
                <a:gd name="T98" fmla="*/ 151 w 159"/>
                <a:gd name="T99" fmla="*/ 35 h 46"/>
                <a:gd name="T100" fmla="*/ 159 w 159"/>
                <a:gd name="T101" fmla="*/ 40 h 46"/>
                <a:gd name="T102" fmla="*/ 133 w 159"/>
                <a:gd name="T103"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9" h="46">
                  <a:moveTo>
                    <a:pt x="0" y="45"/>
                  </a:moveTo>
                  <a:cubicBezTo>
                    <a:pt x="0" y="40"/>
                    <a:pt x="0" y="40"/>
                    <a:pt x="0" y="40"/>
                  </a:cubicBezTo>
                  <a:cubicBezTo>
                    <a:pt x="3" y="40"/>
                    <a:pt x="5" y="39"/>
                    <a:pt x="6" y="39"/>
                  </a:cubicBezTo>
                  <a:cubicBezTo>
                    <a:pt x="7" y="38"/>
                    <a:pt x="8" y="37"/>
                    <a:pt x="8" y="35"/>
                  </a:cubicBezTo>
                  <a:cubicBezTo>
                    <a:pt x="8" y="13"/>
                    <a:pt x="8" y="13"/>
                    <a:pt x="8" y="13"/>
                  </a:cubicBezTo>
                  <a:cubicBezTo>
                    <a:pt x="8" y="11"/>
                    <a:pt x="7" y="10"/>
                    <a:pt x="6" y="9"/>
                  </a:cubicBezTo>
                  <a:cubicBezTo>
                    <a:pt x="5" y="8"/>
                    <a:pt x="3" y="8"/>
                    <a:pt x="0" y="8"/>
                  </a:cubicBezTo>
                  <a:cubicBezTo>
                    <a:pt x="0" y="3"/>
                    <a:pt x="0" y="3"/>
                    <a:pt x="0" y="3"/>
                  </a:cubicBezTo>
                  <a:cubicBezTo>
                    <a:pt x="3" y="3"/>
                    <a:pt x="6" y="3"/>
                    <a:pt x="8" y="2"/>
                  </a:cubicBezTo>
                  <a:cubicBezTo>
                    <a:pt x="10" y="2"/>
                    <a:pt x="12" y="1"/>
                    <a:pt x="14" y="1"/>
                  </a:cubicBezTo>
                  <a:cubicBezTo>
                    <a:pt x="18" y="1"/>
                    <a:pt x="18" y="1"/>
                    <a:pt x="18" y="1"/>
                  </a:cubicBezTo>
                  <a:cubicBezTo>
                    <a:pt x="18" y="35"/>
                    <a:pt x="18" y="35"/>
                    <a:pt x="18" y="35"/>
                  </a:cubicBezTo>
                  <a:cubicBezTo>
                    <a:pt x="18" y="37"/>
                    <a:pt x="18" y="38"/>
                    <a:pt x="19" y="39"/>
                  </a:cubicBezTo>
                  <a:cubicBezTo>
                    <a:pt x="20" y="39"/>
                    <a:pt x="22" y="40"/>
                    <a:pt x="25" y="40"/>
                  </a:cubicBezTo>
                  <a:cubicBezTo>
                    <a:pt x="25" y="45"/>
                    <a:pt x="25" y="45"/>
                    <a:pt x="25" y="45"/>
                  </a:cubicBezTo>
                  <a:cubicBezTo>
                    <a:pt x="0" y="45"/>
                    <a:pt x="0" y="45"/>
                    <a:pt x="0" y="45"/>
                  </a:cubicBezTo>
                  <a:close/>
                  <a:moveTo>
                    <a:pt x="64" y="26"/>
                  </a:moveTo>
                  <a:cubicBezTo>
                    <a:pt x="62" y="28"/>
                    <a:pt x="60" y="28"/>
                    <a:pt x="59" y="29"/>
                  </a:cubicBezTo>
                  <a:cubicBezTo>
                    <a:pt x="57" y="30"/>
                    <a:pt x="55" y="30"/>
                    <a:pt x="53" y="30"/>
                  </a:cubicBezTo>
                  <a:cubicBezTo>
                    <a:pt x="49" y="30"/>
                    <a:pt x="45" y="29"/>
                    <a:pt x="42" y="26"/>
                  </a:cubicBezTo>
                  <a:cubicBezTo>
                    <a:pt x="39" y="23"/>
                    <a:pt x="38" y="20"/>
                    <a:pt x="38" y="15"/>
                  </a:cubicBezTo>
                  <a:cubicBezTo>
                    <a:pt x="38" y="11"/>
                    <a:pt x="40" y="7"/>
                    <a:pt x="43" y="4"/>
                  </a:cubicBezTo>
                  <a:cubicBezTo>
                    <a:pt x="46" y="1"/>
                    <a:pt x="51" y="0"/>
                    <a:pt x="56" y="0"/>
                  </a:cubicBezTo>
                  <a:cubicBezTo>
                    <a:pt x="62" y="0"/>
                    <a:pt x="66" y="2"/>
                    <a:pt x="69" y="6"/>
                  </a:cubicBezTo>
                  <a:cubicBezTo>
                    <a:pt x="73" y="9"/>
                    <a:pt x="74" y="15"/>
                    <a:pt x="74" y="22"/>
                  </a:cubicBezTo>
                  <a:cubicBezTo>
                    <a:pt x="74" y="29"/>
                    <a:pt x="72" y="35"/>
                    <a:pt x="69" y="40"/>
                  </a:cubicBezTo>
                  <a:cubicBezTo>
                    <a:pt x="65" y="44"/>
                    <a:pt x="60" y="46"/>
                    <a:pt x="54" y="46"/>
                  </a:cubicBezTo>
                  <a:cubicBezTo>
                    <a:pt x="50" y="46"/>
                    <a:pt x="47" y="45"/>
                    <a:pt x="44" y="43"/>
                  </a:cubicBezTo>
                  <a:cubicBezTo>
                    <a:pt x="41" y="42"/>
                    <a:pt x="40" y="40"/>
                    <a:pt x="40" y="37"/>
                  </a:cubicBezTo>
                  <a:cubicBezTo>
                    <a:pt x="40" y="36"/>
                    <a:pt x="40" y="34"/>
                    <a:pt x="41" y="34"/>
                  </a:cubicBezTo>
                  <a:cubicBezTo>
                    <a:pt x="42" y="33"/>
                    <a:pt x="43" y="32"/>
                    <a:pt x="45" y="32"/>
                  </a:cubicBezTo>
                  <a:cubicBezTo>
                    <a:pt x="47" y="32"/>
                    <a:pt x="49" y="34"/>
                    <a:pt x="50" y="37"/>
                  </a:cubicBezTo>
                  <a:cubicBezTo>
                    <a:pt x="50" y="38"/>
                    <a:pt x="50" y="38"/>
                    <a:pt x="50" y="38"/>
                  </a:cubicBezTo>
                  <a:cubicBezTo>
                    <a:pt x="50" y="39"/>
                    <a:pt x="50" y="40"/>
                    <a:pt x="51" y="40"/>
                  </a:cubicBezTo>
                  <a:cubicBezTo>
                    <a:pt x="52" y="40"/>
                    <a:pt x="52" y="40"/>
                    <a:pt x="54" y="40"/>
                  </a:cubicBezTo>
                  <a:cubicBezTo>
                    <a:pt x="57" y="40"/>
                    <a:pt x="59" y="39"/>
                    <a:pt x="61" y="37"/>
                  </a:cubicBezTo>
                  <a:cubicBezTo>
                    <a:pt x="63" y="34"/>
                    <a:pt x="64" y="31"/>
                    <a:pt x="64" y="26"/>
                  </a:cubicBezTo>
                  <a:close/>
                  <a:moveTo>
                    <a:pt x="63" y="15"/>
                  </a:moveTo>
                  <a:cubicBezTo>
                    <a:pt x="63" y="12"/>
                    <a:pt x="63" y="10"/>
                    <a:pt x="61" y="8"/>
                  </a:cubicBezTo>
                  <a:cubicBezTo>
                    <a:pt x="60" y="7"/>
                    <a:pt x="58" y="6"/>
                    <a:pt x="56" y="6"/>
                  </a:cubicBezTo>
                  <a:cubicBezTo>
                    <a:pt x="54" y="6"/>
                    <a:pt x="52" y="7"/>
                    <a:pt x="51" y="8"/>
                  </a:cubicBezTo>
                  <a:cubicBezTo>
                    <a:pt x="50" y="10"/>
                    <a:pt x="49" y="12"/>
                    <a:pt x="49" y="15"/>
                  </a:cubicBezTo>
                  <a:cubicBezTo>
                    <a:pt x="49" y="18"/>
                    <a:pt x="49" y="20"/>
                    <a:pt x="51" y="21"/>
                  </a:cubicBezTo>
                  <a:cubicBezTo>
                    <a:pt x="52" y="23"/>
                    <a:pt x="54" y="24"/>
                    <a:pt x="56" y="24"/>
                  </a:cubicBezTo>
                  <a:cubicBezTo>
                    <a:pt x="58" y="24"/>
                    <a:pt x="60" y="23"/>
                    <a:pt x="61" y="21"/>
                  </a:cubicBezTo>
                  <a:cubicBezTo>
                    <a:pt x="63" y="20"/>
                    <a:pt x="63" y="18"/>
                    <a:pt x="63" y="15"/>
                  </a:cubicBezTo>
                  <a:close/>
                  <a:moveTo>
                    <a:pt x="109" y="21"/>
                  </a:moveTo>
                  <a:cubicBezTo>
                    <a:pt x="112" y="22"/>
                    <a:pt x="115" y="23"/>
                    <a:pt x="116" y="25"/>
                  </a:cubicBezTo>
                  <a:cubicBezTo>
                    <a:pt x="118" y="26"/>
                    <a:pt x="118" y="29"/>
                    <a:pt x="118" y="31"/>
                  </a:cubicBezTo>
                  <a:cubicBezTo>
                    <a:pt x="118" y="36"/>
                    <a:pt x="117" y="39"/>
                    <a:pt x="113" y="42"/>
                  </a:cubicBezTo>
                  <a:cubicBezTo>
                    <a:pt x="109" y="44"/>
                    <a:pt x="105" y="46"/>
                    <a:pt x="99" y="46"/>
                  </a:cubicBezTo>
                  <a:cubicBezTo>
                    <a:pt x="94" y="46"/>
                    <a:pt x="90" y="45"/>
                    <a:pt x="87" y="43"/>
                  </a:cubicBezTo>
                  <a:cubicBezTo>
                    <a:pt x="84" y="40"/>
                    <a:pt x="83" y="38"/>
                    <a:pt x="83" y="34"/>
                  </a:cubicBezTo>
                  <a:cubicBezTo>
                    <a:pt x="83" y="33"/>
                    <a:pt x="83" y="31"/>
                    <a:pt x="84" y="30"/>
                  </a:cubicBezTo>
                  <a:cubicBezTo>
                    <a:pt x="85" y="29"/>
                    <a:pt x="86" y="29"/>
                    <a:pt x="88" y="29"/>
                  </a:cubicBezTo>
                  <a:cubicBezTo>
                    <a:pt x="89" y="29"/>
                    <a:pt x="90" y="29"/>
                    <a:pt x="91" y="30"/>
                  </a:cubicBezTo>
                  <a:cubicBezTo>
                    <a:pt x="92" y="31"/>
                    <a:pt x="93" y="32"/>
                    <a:pt x="93" y="34"/>
                  </a:cubicBezTo>
                  <a:cubicBezTo>
                    <a:pt x="93" y="34"/>
                    <a:pt x="93" y="35"/>
                    <a:pt x="92" y="35"/>
                  </a:cubicBezTo>
                  <a:cubicBezTo>
                    <a:pt x="92" y="36"/>
                    <a:pt x="92" y="36"/>
                    <a:pt x="92" y="36"/>
                  </a:cubicBezTo>
                  <a:cubicBezTo>
                    <a:pt x="92" y="37"/>
                    <a:pt x="93" y="38"/>
                    <a:pt x="94" y="39"/>
                  </a:cubicBezTo>
                  <a:cubicBezTo>
                    <a:pt x="95" y="39"/>
                    <a:pt x="97" y="40"/>
                    <a:pt x="99" y="40"/>
                  </a:cubicBezTo>
                  <a:cubicBezTo>
                    <a:pt x="101" y="40"/>
                    <a:pt x="103" y="39"/>
                    <a:pt x="104" y="38"/>
                  </a:cubicBezTo>
                  <a:cubicBezTo>
                    <a:pt x="106" y="36"/>
                    <a:pt x="106" y="34"/>
                    <a:pt x="106" y="32"/>
                  </a:cubicBezTo>
                  <a:cubicBezTo>
                    <a:pt x="106" y="29"/>
                    <a:pt x="106" y="27"/>
                    <a:pt x="104" y="26"/>
                  </a:cubicBezTo>
                  <a:cubicBezTo>
                    <a:pt x="103" y="24"/>
                    <a:pt x="100" y="24"/>
                    <a:pt x="97" y="24"/>
                  </a:cubicBezTo>
                  <a:cubicBezTo>
                    <a:pt x="96" y="24"/>
                    <a:pt x="96" y="24"/>
                    <a:pt x="96" y="24"/>
                  </a:cubicBezTo>
                  <a:cubicBezTo>
                    <a:pt x="95" y="24"/>
                    <a:pt x="95" y="24"/>
                    <a:pt x="95" y="24"/>
                  </a:cubicBezTo>
                  <a:cubicBezTo>
                    <a:pt x="95" y="18"/>
                    <a:pt x="95" y="18"/>
                    <a:pt x="95" y="18"/>
                  </a:cubicBezTo>
                  <a:cubicBezTo>
                    <a:pt x="95" y="18"/>
                    <a:pt x="96" y="18"/>
                    <a:pt x="96" y="18"/>
                  </a:cubicBezTo>
                  <a:cubicBezTo>
                    <a:pt x="96" y="18"/>
                    <a:pt x="97" y="18"/>
                    <a:pt x="97" y="18"/>
                  </a:cubicBezTo>
                  <a:cubicBezTo>
                    <a:pt x="99" y="18"/>
                    <a:pt x="101" y="17"/>
                    <a:pt x="103" y="16"/>
                  </a:cubicBezTo>
                  <a:cubicBezTo>
                    <a:pt x="104" y="15"/>
                    <a:pt x="105" y="13"/>
                    <a:pt x="105" y="11"/>
                  </a:cubicBezTo>
                  <a:cubicBezTo>
                    <a:pt x="105" y="9"/>
                    <a:pt x="104" y="8"/>
                    <a:pt x="103" y="7"/>
                  </a:cubicBezTo>
                  <a:cubicBezTo>
                    <a:pt x="102" y="6"/>
                    <a:pt x="101" y="6"/>
                    <a:pt x="99" y="6"/>
                  </a:cubicBezTo>
                  <a:cubicBezTo>
                    <a:pt x="97" y="6"/>
                    <a:pt x="96" y="6"/>
                    <a:pt x="95" y="7"/>
                  </a:cubicBezTo>
                  <a:cubicBezTo>
                    <a:pt x="94" y="7"/>
                    <a:pt x="93" y="8"/>
                    <a:pt x="93" y="9"/>
                  </a:cubicBezTo>
                  <a:cubicBezTo>
                    <a:pt x="93" y="9"/>
                    <a:pt x="93" y="10"/>
                    <a:pt x="94" y="10"/>
                  </a:cubicBezTo>
                  <a:cubicBezTo>
                    <a:pt x="94" y="11"/>
                    <a:pt x="94" y="12"/>
                    <a:pt x="94" y="12"/>
                  </a:cubicBezTo>
                  <a:cubicBezTo>
                    <a:pt x="94" y="14"/>
                    <a:pt x="94" y="15"/>
                    <a:pt x="93" y="16"/>
                  </a:cubicBezTo>
                  <a:cubicBezTo>
                    <a:pt x="92" y="16"/>
                    <a:pt x="91" y="17"/>
                    <a:pt x="89" y="17"/>
                  </a:cubicBezTo>
                  <a:cubicBezTo>
                    <a:pt x="88" y="17"/>
                    <a:pt x="86" y="16"/>
                    <a:pt x="85" y="15"/>
                  </a:cubicBezTo>
                  <a:cubicBezTo>
                    <a:pt x="84" y="15"/>
                    <a:pt x="84" y="13"/>
                    <a:pt x="84" y="11"/>
                  </a:cubicBezTo>
                  <a:cubicBezTo>
                    <a:pt x="84" y="8"/>
                    <a:pt x="86" y="5"/>
                    <a:pt x="89" y="3"/>
                  </a:cubicBezTo>
                  <a:cubicBezTo>
                    <a:pt x="92" y="1"/>
                    <a:pt x="95" y="0"/>
                    <a:pt x="100" y="0"/>
                  </a:cubicBezTo>
                  <a:cubicBezTo>
                    <a:pt x="105" y="0"/>
                    <a:pt x="109" y="1"/>
                    <a:pt x="112" y="3"/>
                  </a:cubicBezTo>
                  <a:cubicBezTo>
                    <a:pt x="115" y="5"/>
                    <a:pt x="116" y="8"/>
                    <a:pt x="116" y="12"/>
                  </a:cubicBezTo>
                  <a:cubicBezTo>
                    <a:pt x="116" y="14"/>
                    <a:pt x="116" y="16"/>
                    <a:pt x="114" y="17"/>
                  </a:cubicBezTo>
                  <a:cubicBezTo>
                    <a:pt x="113" y="19"/>
                    <a:pt x="112" y="20"/>
                    <a:pt x="109" y="21"/>
                  </a:cubicBezTo>
                  <a:close/>
                  <a:moveTo>
                    <a:pt x="133" y="45"/>
                  </a:moveTo>
                  <a:cubicBezTo>
                    <a:pt x="133" y="40"/>
                    <a:pt x="133" y="40"/>
                    <a:pt x="133" y="40"/>
                  </a:cubicBezTo>
                  <a:cubicBezTo>
                    <a:pt x="136" y="40"/>
                    <a:pt x="138" y="39"/>
                    <a:pt x="139" y="39"/>
                  </a:cubicBezTo>
                  <a:cubicBezTo>
                    <a:pt x="140" y="38"/>
                    <a:pt x="141" y="37"/>
                    <a:pt x="141" y="35"/>
                  </a:cubicBezTo>
                  <a:cubicBezTo>
                    <a:pt x="141" y="13"/>
                    <a:pt x="141" y="13"/>
                    <a:pt x="141" y="13"/>
                  </a:cubicBezTo>
                  <a:cubicBezTo>
                    <a:pt x="141" y="11"/>
                    <a:pt x="140" y="10"/>
                    <a:pt x="139" y="9"/>
                  </a:cubicBezTo>
                  <a:cubicBezTo>
                    <a:pt x="139" y="8"/>
                    <a:pt x="137" y="8"/>
                    <a:pt x="133" y="8"/>
                  </a:cubicBezTo>
                  <a:cubicBezTo>
                    <a:pt x="133" y="3"/>
                    <a:pt x="133" y="3"/>
                    <a:pt x="133" y="3"/>
                  </a:cubicBezTo>
                  <a:cubicBezTo>
                    <a:pt x="136" y="3"/>
                    <a:pt x="139" y="3"/>
                    <a:pt x="141" y="2"/>
                  </a:cubicBezTo>
                  <a:cubicBezTo>
                    <a:pt x="143" y="2"/>
                    <a:pt x="145" y="1"/>
                    <a:pt x="147" y="1"/>
                  </a:cubicBezTo>
                  <a:cubicBezTo>
                    <a:pt x="151" y="1"/>
                    <a:pt x="151" y="1"/>
                    <a:pt x="151" y="1"/>
                  </a:cubicBezTo>
                  <a:cubicBezTo>
                    <a:pt x="151" y="35"/>
                    <a:pt x="151" y="35"/>
                    <a:pt x="151" y="35"/>
                  </a:cubicBezTo>
                  <a:cubicBezTo>
                    <a:pt x="151" y="37"/>
                    <a:pt x="151" y="38"/>
                    <a:pt x="152" y="39"/>
                  </a:cubicBezTo>
                  <a:cubicBezTo>
                    <a:pt x="154" y="39"/>
                    <a:pt x="156" y="40"/>
                    <a:pt x="159" y="40"/>
                  </a:cubicBezTo>
                  <a:cubicBezTo>
                    <a:pt x="159" y="45"/>
                    <a:pt x="159" y="45"/>
                    <a:pt x="159" y="45"/>
                  </a:cubicBezTo>
                  <a:cubicBezTo>
                    <a:pt x="133" y="45"/>
                    <a:pt x="133" y="45"/>
                    <a:pt x="13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5" name="Freeform 34"/>
            <p:cNvSpPr>
              <a:spLocks noEditPoints="1"/>
            </p:cNvSpPr>
            <p:nvPr/>
          </p:nvSpPr>
          <p:spPr bwMode="auto">
            <a:xfrm>
              <a:off x="5048250" y="3025774"/>
              <a:ext cx="1824037" cy="987424"/>
            </a:xfrm>
            <a:custGeom>
              <a:avLst/>
              <a:gdLst>
                <a:gd name="T0" fmla="*/ 610 w 670"/>
                <a:gd name="T1" fmla="*/ 68 h 362"/>
                <a:gd name="T2" fmla="*/ 557 w 670"/>
                <a:gd name="T3" fmla="*/ 99 h 362"/>
                <a:gd name="T4" fmla="*/ 460 w 670"/>
                <a:gd name="T5" fmla="*/ 80 h 362"/>
                <a:gd name="T6" fmla="*/ 381 w 670"/>
                <a:gd name="T7" fmla="*/ 349 h 362"/>
                <a:gd name="T8" fmla="*/ 362 w 670"/>
                <a:gd name="T9" fmla="*/ 297 h 362"/>
                <a:gd name="T10" fmla="*/ 395 w 670"/>
                <a:gd name="T11" fmla="*/ 310 h 362"/>
                <a:gd name="T12" fmla="*/ 403 w 670"/>
                <a:gd name="T13" fmla="*/ 303 h 362"/>
                <a:gd name="T14" fmla="*/ 430 w 670"/>
                <a:gd name="T15" fmla="*/ 311 h 362"/>
                <a:gd name="T16" fmla="*/ 487 w 670"/>
                <a:gd name="T17" fmla="*/ 192 h 362"/>
                <a:gd name="T18" fmla="*/ 400 w 670"/>
                <a:gd name="T19" fmla="*/ 200 h 362"/>
                <a:gd name="T20" fmla="*/ 442 w 670"/>
                <a:gd name="T21" fmla="*/ 260 h 362"/>
                <a:gd name="T22" fmla="*/ 378 w 670"/>
                <a:gd name="T23" fmla="*/ 362 h 362"/>
                <a:gd name="T24" fmla="*/ 292 w 670"/>
                <a:gd name="T25" fmla="*/ 362 h 362"/>
                <a:gd name="T26" fmla="*/ 228 w 670"/>
                <a:gd name="T27" fmla="*/ 260 h 362"/>
                <a:gd name="T28" fmla="*/ 271 w 670"/>
                <a:gd name="T29" fmla="*/ 200 h 362"/>
                <a:gd name="T30" fmla="*/ 183 w 670"/>
                <a:gd name="T31" fmla="*/ 192 h 362"/>
                <a:gd name="T32" fmla="*/ 240 w 670"/>
                <a:gd name="T33" fmla="*/ 311 h 362"/>
                <a:gd name="T34" fmla="*/ 267 w 670"/>
                <a:gd name="T35" fmla="*/ 303 h 362"/>
                <a:gd name="T36" fmla="*/ 275 w 670"/>
                <a:gd name="T37" fmla="*/ 310 h 362"/>
                <a:gd name="T38" fmla="*/ 308 w 670"/>
                <a:gd name="T39" fmla="*/ 297 h 362"/>
                <a:gd name="T40" fmla="*/ 289 w 670"/>
                <a:gd name="T41" fmla="*/ 349 h 362"/>
                <a:gd name="T42" fmla="*/ 613 w 670"/>
                <a:gd name="T43" fmla="*/ 49 h 362"/>
                <a:gd name="T44" fmla="*/ 496 w 670"/>
                <a:gd name="T45" fmla="*/ 27 h 362"/>
                <a:gd name="T46" fmla="*/ 496 w 670"/>
                <a:gd name="T47" fmla="*/ 16 h 362"/>
                <a:gd name="T48" fmla="*/ 587 w 670"/>
                <a:gd name="T49" fmla="*/ 60 h 362"/>
                <a:gd name="T50" fmla="*/ 429 w 670"/>
                <a:gd name="T51" fmla="*/ 130 h 362"/>
                <a:gd name="T52" fmla="*/ 545 w 670"/>
                <a:gd name="T53" fmla="*/ 142 h 362"/>
                <a:gd name="T54" fmla="*/ 540 w 670"/>
                <a:gd name="T55" fmla="*/ 134 h 362"/>
                <a:gd name="T56" fmla="*/ 434 w 670"/>
                <a:gd name="T57" fmla="*/ 132 h 362"/>
                <a:gd name="T58" fmla="*/ 420 w 670"/>
                <a:gd name="T59" fmla="*/ 151 h 362"/>
                <a:gd name="T60" fmla="*/ 499 w 670"/>
                <a:gd name="T61" fmla="*/ 176 h 362"/>
                <a:gd name="T62" fmla="*/ 521 w 670"/>
                <a:gd name="T63" fmla="*/ 156 h 362"/>
                <a:gd name="T64" fmla="*/ 415 w 670"/>
                <a:gd name="T65" fmla="*/ 164 h 362"/>
                <a:gd name="T66" fmla="*/ 60 w 670"/>
                <a:gd name="T67" fmla="*/ 68 h 362"/>
                <a:gd name="T68" fmla="*/ 113 w 670"/>
                <a:gd name="T69" fmla="*/ 99 h 362"/>
                <a:gd name="T70" fmla="*/ 210 w 670"/>
                <a:gd name="T71" fmla="*/ 80 h 362"/>
                <a:gd name="T72" fmla="*/ 57 w 670"/>
                <a:gd name="T73" fmla="*/ 49 h 362"/>
                <a:gd name="T74" fmla="*/ 175 w 670"/>
                <a:gd name="T75" fmla="*/ 27 h 362"/>
                <a:gd name="T76" fmla="*/ 174 w 670"/>
                <a:gd name="T77" fmla="*/ 16 h 362"/>
                <a:gd name="T78" fmla="*/ 83 w 670"/>
                <a:gd name="T79" fmla="*/ 60 h 362"/>
                <a:gd name="T80" fmla="*/ 241 w 670"/>
                <a:gd name="T81" fmla="*/ 130 h 362"/>
                <a:gd name="T82" fmla="*/ 125 w 670"/>
                <a:gd name="T83" fmla="*/ 142 h 362"/>
                <a:gd name="T84" fmla="*/ 130 w 670"/>
                <a:gd name="T85" fmla="*/ 134 h 362"/>
                <a:gd name="T86" fmla="*/ 236 w 670"/>
                <a:gd name="T87" fmla="*/ 132 h 362"/>
                <a:gd name="T88" fmla="*/ 250 w 670"/>
                <a:gd name="T89" fmla="*/ 151 h 362"/>
                <a:gd name="T90" fmla="*/ 171 w 670"/>
                <a:gd name="T91" fmla="*/ 176 h 362"/>
                <a:gd name="T92" fmla="*/ 149 w 670"/>
                <a:gd name="T93" fmla="*/ 156 h 362"/>
                <a:gd name="T94" fmla="*/ 255 w 670"/>
                <a:gd name="T95" fmla="*/ 16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0" h="362">
                  <a:moveTo>
                    <a:pt x="446" y="90"/>
                  </a:moveTo>
                  <a:cubicBezTo>
                    <a:pt x="454" y="71"/>
                    <a:pt x="454" y="71"/>
                    <a:pt x="454" y="71"/>
                  </a:cubicBezTo>
                  <a:cubicBezTo>
                    <a:pt x="610" y="68"/>
                    <a:pt x="610" y="68"/>
                    <a:pt x="610" y="68"/>
                  </a:cubicBezTo>
                  <a:cubicBezTo>
                    <a:pt x="579" y="104"/>
                    <a:pt x="579" y="104"/>
                    <a:pt x="579" y="104"/>
                  </a:cubicBezTo>
                  <a:cubicBezTo>
                    <a:pt x="557" y="104"/>
                    <a:pt x="557" y="104"/>
                    <a:pt x="557" y="104"/>
                  </a:cubicBezTo>
                  <a:cubicBezTo>
                    <a:pt x="557" y="99"/>
                    <a:pt x="557" y="99"/>
                    <a:pt x="557" y="99"/>
                  </a:cubicBezTo>
                  <a:cubicBezTo>
                    <a:pt x="574" y="95"/>
                    <a:pt x="574" y="95"/>
                    <a:pt x="574" y="95"/>
                  </a:cubicBezTo>
                  <a:cubicBezTo>
                    <a:pt x="590" y="77"/>
                    <a:pt x="590" y="77"/>
                    <a:pt x="590" y="77"/>
                  </a:cubicBezTo>
                  <a:cubicBezTo>
                    <a:pt x="460" y="80"/>
                    <a:pt x="460" y="80"/>
                    <a:pt x="460" y="80"/>
                  </a:cubicBezTo>
                  <a:cubicBezTo>
                    <a:pt x="451" y="92"/>
                    <a:pt x="451" y="92"/>
                    <a:pt x="451" y="92"/>
                  </a:cubicBezTo>
                  <a:cubicBezTo>
                    <a:pt x="446" y="90"/>
                    <a:pt x="446" y="90"/>
                    <a:pt x="446" y="90"/>
                  </a:cubicBezTo>
                  <a:close/>
                  <a:moveTo>
                    <a:pt x="381" y="349"/>
                  </a:moveTo>
                  <a:cubicBezTo>
                    <a:pt x="393" y="349"/>
                    <a:pt x="393" y="349"/>
                    <a:pt x="393" y="349"/>
                  </a:cubicBezTo>
                  <a:cubicBezTo>
                    <a:pt x="354" y="304"/>
                    <a:pt x="354" y="304"/>
                    <a:pt x="354" y="304"/>
                  </a:cubicBezTo>
                  <a:cubicBezTo>
                    <a:pt x="362" y="297"/>
                    <a:pt x="362" y="297"/>
                    <a:pt x="362" y="297"/>
                  </a:cubicBezTo>
                  <a:cubicBezTo>
                    <a:pt x="409" y="349"/>
                    <a:pt x="409" y="349"/>
                    <a:pt x="409" y="349"/>
                  </a:cubicBezTo>
                  <a:cubicBezTo>
                    <a:pt x="431" y="349"/>
                    <a:pt x="431" y="349"/>
                    <a:pt x="431" y="349"/>
                  </a:cubicBezTo>
                  <a:cubicBezTo>
                    <a:pt x="395" y="310"/>
                    <a:pt x="395" y="310"/>
                    <a:pt x="395" y="310"/>
                  </a:cubicBezTo>
                  <a:cubicBezTo>
                    <a:pt x="364" y="277"/>
                    <a:pt x="384" y="237"/>
                    <a:pt x="384" y="237"/>
                  </a:cubicBezTo>
                  <a:cubicBezTo>
                    <a:pt x="394" y="241"/>
                    <a:pt x="394" y="241"/>
                    <a:pt x="394" y="241"/>
                  </a:cubicBezTo>
                  <a:cubicBezTo>
                    <a:pt x="393" y="242"/>
                    <a:pt x="378" y="275"/>
                    <a:pt x="403" y="303"/>
                  </a:cubicBezTo>
                  <a:cubicBezTo>
                    <a:pt x="446" y="349"/>
                    <a:pt x="446" y="349"/>
                    <a:pt x="446" y="349"/>
                  </a:cubicBezTo>
                  <a:cubicBezTo>
                    <a:pt x="461" y="349"/>
                    <a:pt x="461" y="349"/>
                    <a:pt x="461" y="349"/>
                  </a:cubicBezTo>
                  <a:cubicBezTo>
                    <a:pt x="453" y="341"/>
                    <a:pt x="438" y="328"/>
                    <a:pt x="430" y="311"/>
                  </a:cubicBezTo>
                  <a:cubicBezTo>
                    <a:pt x="421" y="295"/>
                    <a:pt x="418" y="275"/>
                    <a:pt x="433" y="254"/>
                  </a:cubicBezTo>
                  <a:cubicBezTo>
                    <a:pt x="433" y="254"/>
                    <a:pt x="433" y="254"/>
                    <a:pt x="433" y="254"/>
                  </a:cubicBezTo>
                  <a:cubicBezTo>
                    <a:pt x="487" y="192"/>
                    <a:pt x="487" y="192"/>
                    <a:pt x="487" y="192"/>
                  </a:cubicBezTo>
                  <a:cubicBezTo>
                    <a:pt x="411" y="193"/>
                    <a:pt x="411" y="193"/>
                    <a:pt x="411" y="193"/>
                  </a:cubicBezTo>
                  <a:cubicBezTo>
                    <a:pt x="404" y="202"/>
                    <a:pt x="404" y="202"/>
                    <a:pt x="404" y="202"/>
                  </a:cubicBezTo>
                  <a:cubicBezTo>
                    <a:pt x="400" y="200"/>
                    <a:pt x="400" y="200"/>
                    <a:pt x="400" y="200"/>
                  </a:cubicBezTo>
                  <a:cubicBezTo>
                    <a:pt x="406" y="186"/>
                    <a:pt x="406" y="186"/>
                    <a:pt x="406" y="186"/>
                  </a:cubicBezTo>
                  <a:cubicBezTo>
                    <a:pt x="509" y="183"/>
                    <a:pt x="509" y="183"/>
                    <a:pt x="509" y="183"/>
                  </a:cubicBezTo>
                  <a:cubicBezTo>
                    <a:pt x="442" y="260"/>
                    <a:pt x="442" y="260"/>
                    <a:pt x="442" y="260"/>
                  </a:cubicBezTo>
                  <a:cubicBezTo>
                    <a:pt x="431" y="276"/>
                    <a:pt x="432" y="291"/>
                    <a:pt x="438" y="304"/>
                  </a:cubicBezTo>
                  <a:cubicBezTo>
                    <a:pt x="449" y="327"/>
                    <a:pt x="475" y="345"/>
                    <a:pt x="494" y="362"/>
                  </a:cubicBezTo>
                  <a:cubicBezTo>
                    <a:pt x="378" y="362"/>
                    <a:pt x="378" y="362"/>
                    <a:pt x="378" y="362"/>
                  </a:cubicBezTo>
                  <a:cubicBezTo>
                    <a:pt x="335" y="319"/>
                    <a:pt x="335" y="319"/>
                    <a:pt x="335" y="319"/>
                  </a:cubicBezTo>
                  <a:cubicBezTo>
                    <a:pt x="335" y="319"/>
                    <a:pt x="335" y="319"/>
                    <a:pt x="335" y="319"/>
                  </a:cubicBezTo>
                  <a:cubicBezTo>
                    <a:pt x="292" y="362"/>
                    <a:pt x="292" y="362"/>
                    <a:pt x="292" y="362"/>
                  </a:cubicBezTo>
                  <a:cubicBezTo>
                    <a:pt x="179" y="362"/>
                    <a:pt x="179" y="362"/>
                    <a:pt x="179" y="362"/>
                  </a:cubicBezTo>
                  <a:cubicBezTo>
                    <a:pt x="196" y="345"/>
                    <a:pt x="222" y="326"/>
                    <a:pt x="232" y="304"/>
                  </a:cubicBezTo>
                  <a:cubicBezTo>
                    <a:pt x="238" y="291"/>
                    <a:pt x="240" y="276"/>
                    <a:pt x="228" y="260"/>
                  </a:cubicBezTo>
                  <a:cubicBezTo>
                    <a:pt x="161" y="183"/>
                    <a:pt x="161" y="183"/>
                    <a:pt x="161" y="183"/>
                  </a:cubicBezTo>
                  <a:cubicBezTo>
                    <a:pt x="264" y="186"/>
                    <a:pt x="264" y="186"/>
                    <a:pt x="264" y="186"/>
                  </a:cubicBezTo>
                  <a:cubicBezTo>
                    <a:pt x="271" y="200"/>
                    <a:pt x="271" y="200"/>
                    <a:pt x="271" y="200"/>
                  </a:cubicBezTo>
                  <a:cubicBezTo>
                    <a:pt x="266" y="202"/>
                    <a:pt x="266" y="202"/>
                    <a:pt x="266" y="202"/>
                  </a:cubicBezTo>
                  <a:cubicBezTo>
                    <a:pt x="259" y="193"/>
                    <a:pt x="259" y="193"/>
                    <a:pt x="259" y="193"/>
                  </a:cubicBezTo>
                  <a:cubicBezTo>
                    <a:pt x="183" y="192"/>
                    <a:pt x="183" y="192"/>
                    <a:pt x="183" y="192"/>
                  </a:cubicBezTo>
                  <a:cubicBezTo>
                    <a:pt x="237" y="254"/>
                    <a:pt x="237" y="254"/>
                    <a:pt x="237" y="254"/>
                  </a:cubicBezTo>
                  <a:cubicBezTo>
                    <a:pt x="237" y="254"/>
                    <a:pt x="237" y="254"/>
                    <a:pt x="237" y="254"/>
                  </a:cubicBezTo>
                  <a:cubicBezTo>
                    <a:pt x="252" y="275"/>
                    <a:pt x="249" y="295"/>
                    <a:pt x="240" y="311"/>
                  </a:cubicBezTo>
                  <a:cubicBezTo>
                    <a:pt x="232" y="328"/>
                    <a:pt x="218" y="341"/>
                    <a:pt x="209" y="349"/>
                  </a:cubicBezTo>
                  <a:cubicBezTo>
                    <a:pt x="224" y="349"/>
                    <a:pt x="224" y="349"/>
                    <a:pt x="224" y="349"/>
                  </a:cubicBezTo>
                  <a:cubicBezTo>
                    <a:pt x="267" y="303"/>
                    <a:pt x="267" y="303"/>
                    <a:pt x="267" y="303"/>
                  </a:cubicBezTo>
                  <a:cubicBezTo>
                    <a:pt x="292" y="275"/>
                    <a:pt x="277" y="242"/>
                    <a:pt x="277" y="241"/>
                  </a:cubicBezTo>
                  <a:cubicBezTo>
                    <a:pt x="286" y="237"/>
                    <a:pt x="286" y="237"/>
                    <a:pt x="286" y="237"/>
                  </a:cubicBezTo>
                  <a:cubicBezTo>
                    <a:pt x="286" y="237"/>
                    <a:pt x="306" y="277"/>
                    <a:pt x="275" y="310"/>
                  </a:cubicBezTo>
                  <a:cubicBezTo>
                    <a:pt x="239" y="349"/>
                    <a:pt x="239" y="349"/>
                    <a:pt x="239" y="349"/>
                  </a:cubicBezTo>
                  <a:cubicBezTo>
                    <a:pt x="261" y="349"/>
                    <a:pt x="261" y="349"/>
                    <a:pt x="261" y="349"/>
                  </a:cubicBezTo>
                  <a:cubicBezTo>
                    <a:pt x="308" y="297"/>
                    <a:pt x="308" y="297"/>
                    <a:pt x="308" y="297"/>
                  </a:cubicBezTo>
                  <a:cubicBezTo>
                    <a:pt x="316" y="304"/>
                    <a:pt x="316" y="304"/>
                    <a:pt x="316" y="304"/>
                  </a:cubicBezTo>
                  <a:cubicBezTo>
                    <a:pt x="277" y="349"/>
                    <a:pt x="277" y="349"/>
                    <a:pt x="277" y="349"/>
                  </a:cubicBezTo>
                  <a:cubicBezTo>
                    <a:pt x="289" y="349"/>
                    <a:pt x="289" y="349"/>
                    <a:pt x="289" y="349"/>
                  </a:cubicBezTo>
                  <a:cubicBezTo>
                    <a:pt x="335" y="305"/>
                    <a:pt x="335" y="305"/>
                    <a:pt x="335" y="305"/>
                  </a:cubicBezTo>
                  <a:cubicBezTo>
                    <a:pt x="381" y="349"/>
                    <a:pt x="381" y="349"/>
                    <a:pt x="381" y="349"/>
                  </a:cubicBezTo>
                  <a:close/>
                  <a:moveTo>
                    <a:pt x="613" y="49"/>
                  </a:moveTo>
                  <a:cubicBezTo>
                    <a:pt x="646" y="12"/>
                    <a:pt x="646" y="12"/>
                    <a:pt x="646" y="12"/>
                  </a:cubicBezTo>
                  <a:cubicBezTo>
                    <a:pt x="623" y="15"/>
                    <a:pt x="623" y="15"/>
                    <a:pt x="623" y="15"/>
                  </a:cubicBezTo>
                  <a:cubicBezTo>
                    <a:pt x="496" y="27"/>
                    <a:pt x="496" y="27"/>
                    <a:pt x="496" y="27"/>
                  </a:cubicBezTo>
                  <a:cubicBezTo>
                    <a:pt x="432" y="39"/>
                    <a:pt x="410" y="122"/>
                    <a:pt x="335" y="121"/>
                  </a:cubicBezTo>
                  <a:cubicBezTo>
                    <a:pt x="335" y="110"/>
                    <a:pt x="335" y="110"/>
                    <a:pt x="335" y="110"/>
                  </a:cubicBezTo>
                  <a:cubicBezTo>
                    <a:pt x="406" y="112"/>
                    <a:pt x="426" y="26"/>
                    <a:pt x="496" y="16"/>
                  </a:cubicBezTo>
                  <a:cubicBezTo>
                    <a:pt x="670" y="0"/>
                    <a:pt x="670" y="0"/>
                    <a:pt x="670" y="0"/>
                  </a:cubicBezTo>
                  <a:cubicBezTo>
                    <a:pt x="617" y="60"/>
                    <a:pt x="617" y="60"/>
                    <a:pt x="617" y="60"/>
                  </a:cubicBezTo>
                  <a:cubicBezTo>
                    <a:pt x="587" y="60"/>
                    <a:pt x="587" y="60"/>
                    <a:pt x="587" y="60"/>
                  </a:cubicBezTo>
                  <a:cubicBezTo>
                    <a:pt x="587" y="56"/>
                    <a:pt x="587" y="56"/>
                    <a:pt x="587" y="56"/>
                  </a:cubicBezTo>
                  <a:cubicBezTo>
                    <a:pt x="613" y="49"/>
                    <a:pt x="613" y="49"/>
                    <a:pt x="613" y="49"/>
                  </a:cubicBezTo>
                  <a:close/>
                  <a:moveTo>
                    <a:pt x="429" y="130"/>
                  </a:moveTo>
                  <a:cubicBezTo>
                    <a:pt x="436" y="114"/>
                    <a:pt x="436" y="114"/>
                    <a:pt x="436" y="114"/>
                  </a:cubicBezTo>
                  <a:cubicBezTo>
                    <a:pt x="572" y="111"/>
                    <a:pt x="572" y="111"/>
                    <a:pt x="572" y="111"/>
                  </a:cubicBezTo>
                  <a:cubicBezTo>
                    <a:pt x="545" y="142"/>
                    <a:pt x="545" y="142"/>
                    <a:pt x="545" y="142"/>
                  </a:cubicBezTo>
                  <a:cubicBezTo>
                    <a:pt x="527" y="142"/>
                    <a:pt x="527" y="142"/>
                    <a:pt x="527" y="142"/>
                  </a:cubicBezTo>
                  <a:cubicBezTo>
                    <a:pt x="527" y="138"/>
                    <a:pt x="527" y="138"/>
                    <a:pt x="527" y="138"/>
                  </a:cubicBezTo>
                  <a:cubicBezTo>
                    <a:pt x="540" y="134"/>
                    <a:pt x="540" y="134"/>
                    <a:pt x="540" y="134"/>
                  </a:cubicBezTo>
                  <a:cubicBezTo>
                    <a:pt x="553" y="119"/>
                    <a:pt x="553" y="119"/>
                    <a:pt x="553" y="119"/>
                  </a:cubicBezTo>
                  <a:cubicBezTo>
                    <a:pt x="441" y="122"/>
                    <a:pt x="441" y="122"/>
                    <a:pt x="441" y="122"/>
                  </a:cubicBezTo>
                  <a:cubicBezTo>
                    <a:pt x="434" y="132"/>
                    <a:pt x="434" y="132"/>
                    <a:pt x="434" y="132"/>
                  </a:cubicBezTo>
                  <a:cubicBezTo>
                    <a:pt x="429" y="130"/>
                    <a:pt x="429" y="130"/>
                    <a:pt x="429" y="130"/>
                  </a:cubicBezTo>
                  <a:close/>
                  <a:moveTo>
                    <a:pt x="415" y="164"/>
                  </a:moveTo>
                  <a:cubicBezTo>
                    <a:pt x="420" y="151"/>
                    <a:pt x="420" y="151"/>
                    <a:pt x="420" y="151"/>
                  </a:cubicBezTo>
                  <a:cubicBezTo>
                    <a:pt x="540" y="149"/>
                    <a:pt x="540" y="149"/>
                    <a:pt x="540" y="149"/>
                  </a:cubicBezTo>
                  <a:cubicBezTo>
                    <a:pt x="515" y="176"/>
                    <a:pt x="515" y="176"/>
                    <a:pt x="515" y="176"/>
                  </a:cubicBezTo>
                  <a:cubicBezTo>
                    <a:pt x="499" y="176"/>
                    <a:pt x="499" y="176"/>
                    <a:pt x="499" y="176"/>
                  </a:cubicBezTo>
                  <a:cubicBezTo>
                    <a:pt x="499" y="172"/>
                    <a:pt x="499" y="172"/>
                    <a:pt x="499" y="172"/>
                  </a:cubicBezTo>
                  <a:cubicBezTo>
                    <a:pt x="510" y="169"/>
                    <a:pt x="510" y="169"/>
                    <a:pt x="510" y="169"/>
                  </a:cubicBezTo>
                  <a:cubicBezTo>
                    <a:pt x="521" y="156"/>
                    <a:pt x="521" y="156"/>
                    <a:pt x="521" y="156"/>
                  </a:cubicBezTo>
                  <a:cubicBezTo>
                    <a:pt x="425" y="159"/>
                    <a:pt x="425" y="159"/>
                    <a:pt x="425" y="159"/>
                  </a:cubicBezTo>
                  <a:cubicBezTo>
                    <a:pt x="419" y="166"/>
                    <a:pt x="419" y="166"/>
                    <a:pt x="419" y="166"/>
                  </a:cubicBezTo>
                  <a:cubicBezTo>
                    <a:pt x="415" y="164"/>
                    <a:pt x="415" y="164"/>
                    <a:pt x="415" y="164"/>
                  </a:cubicBezTo>
                  <a:close/>
                  <a:moveTo>
                    <a:pt x="224" y="90"/>
                  </a:moveTo>
                  <a:cubicBezTo>
                    <a:pt x="216" y="71"/>
                    <a:pt x="216" y="71"/>
                    <a:pt x="216" y="71"/>
                  </a:cubicBezTo>
                  <a:cubicBezTo>
                    <a:pt x="60" y="68"/>
                    <a:pt x="60" y="68"/>
                    <a:pt x="60" y="68"/>
                  </a:cubicBezTo>
                  <a:cubicBezTo>
                    <a:pt x="92" y="104"/>
                    <a:pt x="92" y="104"/>
                    <a:pt x="92" y="104"/>
                  </a:cubicBezTo>
                  <a:cubicBezTo>
                    <a:pt x="113" y="104"/>
                    <a:pt x="113" y="104"/>
                    <a:pt x="113" y="104"/>
                  </a:cubicBezTo>
                  <a:cubicBezTo>
                    <a:pt x="113" y="99"/>
                    <a:pt x="113" y="99"/>
                    <a:pt x="113" y="99"/>
                  </a:cubicBezTo>
                  <a:cubicBezTo>
                    <a:pt x="96" y="95"/>
                    <a:pt x="96" y="95"/>
                    <a:pt x="96" y="95"/>
                  </a:cubicBezTo>
                  <a:cubicBezTo>
                    <a:pt x="81" y="77"/>
                    <a:pt x="81" y="77"/>
                    <a:pt x="81" y="77"/>
                  </a:cubicBezTo>
                  <a:cubicBezTo>
                    <a:pt x="210" y="80"/>
                    <a:pt x="210" y="80"/>
                    <a:pt x="210" y="80"/>
                  </a:cubicBezTo>
                  <a:cubicBezTo>
                    <a:pt x="219" y="92"/>
                    <a:pt x="219" y="92"/>
                    <a:pt x="219" y="92"/>
                  </a:cubicBezTo>
                  <a:cubicBezTo>
                    <a:pt x="224" y="90"/>
                    <a:pt x="224" y="90"/>
                    <a:pt x="224" y="90"/>
                  </a:cubicBezTo>
                  <a:close/>
                  <a:moveTo>
                    <a:pt x="57" y="49"/>
                  </a:moveTo>
                  <a:cubicBezTo>
                    <a:pt x="25" y="12"/>
                    <a:pt x="25" y="12"/>
                    <a:pt x="25" y="12"/>
                  </a:cubicBezTo>
                  <a:cubicBezTo>
                    <a:pt x="47" y="15"/>
                    <a:pt x="47" y="15"/>
                    <a:pt x="47" y="15"/>
                  </a:cubicBezTo>
                  <a:cubicBezTo>
                    <a:pt x="175" y="27"/>
                    <a:pt x="175" y="27"/>
                    <a:pt x="175" y="27"/>
                  </a:cubicBezTo>
                  <a:cubicBezTo>
                    <a:pt x="238" y="39"/>
                    <a:pt x="260" y="122"/>
                    <a:pt x="335" y="121"/>
                  </a:cubicBezTo>
                  <a:cubicBezTo>
                    <a:pt x="335" y="110"/>
                    <a:pt x="335" y="110"/>
                    <a:pt x="335" y="110"/>
                  </a:cubicBezTo>
                  <a:cubicBezTo>
                    <a:pt x="264" y="112"/>
                    <a:pt x="244" y="26"/>
                    <a:pt x="174" y="16"/>
                  </a:cubicBezTo>
                  <a:cubicBezTo>
                    <a:pt x="0" y="0"/>
                    <a:pt x="0" y="0"/>
                    <a:pt x="0" y="0"/>
                  </a:cubicBezTo>
                  <a:cubicBezTo>
                    <a:pt x="53" y="60"/>
                    <a:pt x="53" y="60"/>
                    <a:pt x="53" y="60"/>
                  </a:cubicBezTo>
                  <a:cubicBezTo>
                    <a:pt x="83" y="60"/>
                    <a:pt x="83" y="60"/>
                    <a:pt x="83" y="60"/>
                  </a:cubicBezTo>
                  <a:cubicBezTo>
                    <a:pt x="83" y="56"/>
                    <a:pt x="83" y="56"/>
                    <a:pt x="83" y="56"/>
                  </a:cubicBezTo>
                  <a:cubicBezTo>
                    <a:pt x="57" y="49"/>
                    <a:pt x="57" y="49"/>
                    <a:pt x="57" y="49"/>
                  </a:cubicBezTo>
                  <a:close/>
                  <a:moveTo>
                    <a:pt x="241" y="130"/>
                  </a:moveTo>
                  <a:cubicBezTo>
                    <a:pt x="234" y="114"/>
                    <a:pt x="234" y="114"/>
                    <a:pt x="234" y="114"/>
                  </a:cubicBezTo>
                  <a:cubicBezTo>
                    <a:pt x="98" y="111"/>
                    <a:pt x="98" y="111"/>
                    <a:pt x="98" y="111"/>
                  </a:cubicBezTo>
                  <a:cubicBezTo>
                    <a:pt x="125" y="142"/>
                    <a:pt x="125" y="142"/>
                    <a:pt x="125" y="142"/>
                  </a:cubicBezTo>
                  <a:cubicBezTo>
                    <a:pt x="144" y="142"/>
                    <a:pt x="144" y="142"/>
                    <a:pt x="144" y="142"/>
                  </a:cubicBezTo>
                  <a:cubicBezTo>
                    <a:pt x="144" y="138"/>
                    <a:pt x="144" y="138"/>
                    <a:pt x="144" y="138"/>
                  </a:cubicBezTo>
                  <a:cubicBezTo>
                    <a:pt x="130" y="134"/>
                    <a:pt x="130" y="134"/>
                    <a:pt x="130" y="134"/>
                  </a:cubicBezTo>
                  <a:cubicBezTo>
                    <a:pt x="117" y="119"/>
                    <a:pt x="117" y="119"/>
                    <a:pt x="117" y="119"/>
                  </a:cubicBezTo>
                  <a:cubicBezTo>
                    <a:pt x="229" y="122"/>
                    <a:pt x="229" y="122"/>
                    <a:pt x="229" y="122"/>
                  </a:cubicBezTo>
                  <a:cubicBezTo>
                    <a:pt x="236" y="132"/>
                    <a:pt x="236" y="132"/>
                    <a:pt x="236" y="132"/>
                  </a:cubicBezTo>
                  <a:cubicBezTo>
                    <a:pt x="241" y="130"/>
                    <a:pt x="241" y="130"/>
                    <a:pt x="241" y="130"/>
                  </a:cubicBezTo>
                  <a:close/>
                  <a:moveTo>
                    <a:pt x="255" y="164"/>
                  </a:moveTo>
                  <a:cubicBezTo>
                    <a:pt x="250" y="151"/>
                    <a:pt x="250" y="151"/>
                    <a:pt x="250" y="151"/>
                  </a:cubicBezTo>
                  <a:cubicBezTo>
                    <a:pt x="130" y="149"/>
                    <a:pt x="130" y="149"/>
                    <a:pt x="130" y="149"/>
                  </a:cubicBezTo>
                  <a:cubicBezTo>
                    <a:pt x="155" y="176"/>
                    <a:pt x="155" y="176"/>
                    <a:pt x="155" y="176"/>
                  </a:cubicBezTo>
                  <a:cubicBezTo>
                    <a:pt x="171" y="176"/>
                    <a:pt x="171" y="176"/>
                    <a:pt x="171" y="176"/>
                  </a:cubicBezTo>
                  <a:cubicBezTo>
                    <a:pt x="171" y="172"/>
                    <a:pt x="171" y="172"/>
                    <a:pt x="171" y="172"/>
                  </a:cubicBezTo>
                  <a:cubicBezTo>
                    <a:pt x="160" y="169"/>
                    <a:pt x="160" y="169"/>
                    <a:pt x="160" y="169"/>
                  </a:cubicBezTo>
                  <a:cubicBezTo>
                    <a:pt x="149" y="156"/>
                    <a:pt x="149" y="156"/>
                    <a:pt x="149" y="156"/>
                  </a:cubicBezTo>
                  <a:cubicBezTo>
                    <a:pt x="245" y="159"/>
                    <a:pt x="245" y="159"/>
                    <a:pt x="245" y="159"/>
                  </a:cubicBezTo>
                  <a:cubicBezTo>
                    <a:pt x="251" y="166"/>
                    <a:pt x="251" y="166"/>
                    <a:pt x="251" y="166"/>
                  </a:cubicBezTo>
                  <a:cubicBezTo>
                    <a:pt x="255" y="164"/>
                    <a:pt x="255" y="164"/>
                    <a:pt x="255"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6" name="Freeform 35"/>
            <p:cNvSpPr>
              <a:spLocks/>
            </p:cNvSpPr>
            <p:nvPr/>
          </p:nvSpPr>
          <p:spPr bwMode="auto">
            <a:xfrm>
              <a:off x="6462713" y="3840163"/>
              <a:ext cx="468313" cy="30163"/>
            </a:xfrm>
            <a:custGeom>
              <a:avLst/>
              <a:gdLst>
                <a:gd name="T0" fmla="*/ 0 w 172"/>
                <a:gd name="T1" fmla="*/ 0 h 11"/>
                <a:gd name="T2" fmla="*/ 165 w 172"/>
                <a:gd name="T3" fmla="*/ 0 h 11"/>
                <a:gd name="T4" fmla="*/ 165 w 172"/>
                <a:gd name="T5" fmla="*/ 10 h 11"/>
                <a:gd name="T6" fmla="*/ 0 w 172"/>
                <a:gd name="T7" fmla="*/ 10 h 11"/>
                <a:gd name="T8" fmla="*/ 0 w 172"/>
                <a:gd name="T9" fmla="*/ 0 h 11"/>
              </a:gdLst>
              <a:ahLst/>
              <a:cxnLst>
                <a:cxn ang="0">
                  <a:pos x="T0" y="T1"/>
                </a:cxn>
                <a:cxn ang="0">
                  <a:pos x="T2" y="T3"/>
                </a:cxn>
                <a:cxn ang="0">
                  <a:pos x="T4" y="T5"/>
                </a:cxn>
                <a:cxn ang="0">
                  <a:pos x="T6" y="T7"/>
                </a:cxn>
                <a:cxn ang="0">
                  <a:pos x="T8" y="T9"/>
                </a:cxn>
              </a:cxnLst>
              <a:rect l="0" t="0" r="r" b="b"/>
              <a:pathLst>
                <a:path w="172" h="11">
                  <a:moveTo>
                    <a:pt x="0" y="0"/>
                  </a:moveTo>
                  <a:cubicBezTo>
                    <a:pt x="165" y="0"/>
                    <a:pt x="165" y="0"/>
                    <a:pt x="165" y="0"/>
                  </a:cubicBezTo>
                  <a:cubicBezTo>
                    <a:pt x="172" y="0"/>
                    <a:pt x="171" y="11"/>
                    <a:pt x="165" y="10"/>
                  </a:cubicBezTo>
                  <a:cubicBezTo>
                    <a:pt x="0" y="10"/>
                    <a:pt x="0" y="10"/>
                    <a:pt x="0" y="10"/>
                  </a:cubicBezTo>
                  <a:cubicBezTo>
                    <a:pt x="1" y="7"/>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7" name="Freeform 36"/>
            <p:cNvSpPr>
              <a:spLocks noEditPoints="1"/>
            </p:cNvSpPr>
            <p:nvPr/>
          </p:nvSpPr>
          <p:spPr bwMode="auto">
            <a:xfrm>
              <a:off x="6310313" y="3695700"/>
              <a:ext cx="703263" cy="317500"/>
            </a:xfrm>
            <a:custGeom>
              <a:avLst/>
              <a:gdLst>
                <a:gd name="T0" fmla="*/ 196 w 258"/>
                <a:gd name="T1" fmla="*/ 0 h 116"/>
                <a:gd name="T2" fmla="*/ 252 w 258"/>
                <a:gd name="T3" fmla="*/ 32 h 116"/>
                <a:gd name="T4" fmla="*/ 258 w 258"/>
                <a:gd name="T5" fmla="*/ 58 h 116"/>
                <a:gd name="T6" fmla="*/ 252 w 258"/>
                <a:gd name="T7" fmla="*/ 85 h 116"/>
                <a:gd name="T8" fmla="*/ 196 w 258"/>
                <a:gd name="T9" fmla="*/ 116 h 116"/>
                <a:gd name="T10" fmla="*/ 4 w 258"/>
                <a:gd name="T11" fmla="*/ 116 h 116"/>
                <a:gd name="T12" fmla="*/ 24 w 258"/>
                <a:gd name="T13" fmla="*/ 58 h 116"/>
                <a:gd name="T14" fmla="*/ 0 w 258"/>
                <a:gd name="T15" fmla="*/ 0 h 116"/>
                <a:gd name="T16" fmla="*/ 196 w 258"/>
                <a:gd name="T17" fmla="*/ 0 h 116"/>
                <a:gd name="T18" fmla="*/ 25 w 258"/>
                <a:gd name="T19" fmla="*/ 105 h 116"/>
                <a:gd name="T20" fmla="*/ 68 w 258"/>
                <a:gd name="T21" fmla="*/ 105 h 116"/>
                <a:gd name="T22" fmla="*/ 68 w 258"/>
                <a:gd name="T23" fmla="*/ 105 h 116"/>
                <a:gd name="T24" fmla="*/ 199 w 258"/>
                <a:gd name="T25" fmla="*/ 105 h 116"/>
                <a:gd name="T26" fmla="*/ 241 w 258"/>
                <a:gd name="T27" fmla="*/ 82 h 116"/>
                <a:gd name="T28" fmla="*/ 246 w 258"/>
                <a:gd name="T29" fmla="*/ 58 h 116"/>
                <a:gd name="T30" fmla="*/ 241 w 258"/>
                <a:gd name="T31" fmla="*/ 35 h 116"/>
                <a:gd name="T32" fmla="*/ 199 w 258"/>
                <a:gd name="T33" fmla="*/ 11 h 116"/>
                <a:gd name="T34" fmla="*/ 25 w 258"/>
                <a:gd name="T35" fmla="*/ 11 h 116"/>
                <a:gd name="T36" fmla="*/ 25 w 258"/>
                <a:gd name="T37" fmla="*/ 10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8" h="116">
                  <a:moveTo>
                    <a:pt x="196" y="0"/>
                  </a:moveTo>
                  <a:cubicBezTo>
                    <a:pt x="224" y="0"/>
                    <a:pt x="243" y="13"/>
                    <a:pt x="252" y="32"/>
                  </a:cubicBezTo>
                  <a:cubicBezTo>
                    <a:pt x="256" y="40"/>
                    <a:pt x="258" y="49"/>
                    <a:pt x="258" y="58"/>
                  </a:cubicBezTo>
                  <a:cubicBezTo>
                    <a:pt x="258" y="67"/>
                    <a:pt x="256" y="76"/>
                    <a:pt x="252" y="85"/>
                  </a:cubicBezTo>
                  <a:cubicBezTo>
                    <a:pt x="243" y="103"/>
                    <a:pt x="225" y="116"/>
                    <a:pt x="196" y="116"/>
                  </a:cubicBezTo>
                  <a:cubicBezTo>
                    <a:pt x="4" y="116"/>
                    <a:pt x="4" y="116"/>
                    <a:pt x="4" y="116"/>
                  </a:cubicBezTo>
                  <a:cubicBezTo>
                    <a:pt x="17" y="101"/>
                    <a:pt x="24" y="79"/>
                    <a:pt x="24" y="58"/>
                  </a:cubicBezTo>
                  <a:cubicBezTo>
                    <a:pt x="24" y="33"/>
                    <a:pt x="17" y="16"/>
                    <a:pt x="0" y="0"/>
                  </a:cubicBezTo>
                  <a:cubicBezTo>
                    <a:pt x="196" y="0"/>
                    <a:pt x="196" y="0"/>
                    <a:pt x="196" y="0"/>
                  </a:cubicBezTo>
                  <a:close/>
                  <a:moveTo>
                    <a:pt x="25" y="105"/>
                  </a:moveTo>
                  <a:cubicBezTo>
                    <a:pt x="68" y="105"/>
                    <a:pt x="68" y="105"/>
                    <a:pt x="68" y="105"/>
                  </a:cubicBezTo>
                  <a:cubicBezTo>
                    <a:pt x="68" y="105"/>
                    <a:pt x="68" y="105"/>
                    <a:pt x="68" y="105"/>
                  </a:cubicBezTo>
                  <a:cubicBezTo>
                    <a:pt x="199" y="105"/>
                    <a:pt x="199" y="105"/>
                    <a:pt x="199" y="105"/>
                  </a:cubicBezTo>
                  <a:cubicBezTo>
                    <a:pt x="221" y="105"/>
                    <a:pt x="234" y="97"/>
                    <a:pt x="241" y="82"/>
                  </a:cubicBezTo>
                  <a:cubicBezTo>
                    <a:pt x="245" y="75"/>
                    <a:pt x="246" y="67"/>
                    <a:pt x="246" y="58"/>
                  </a:cubicBezTo>
                  <a:cubicBezTo>
                    <a:pt x="246" y="50"/>
                    <a:pt x="245" y="42"/>
                    <a:pt x="241" y="35"/>
                  </a:cubicBezTo>
                  <a:cubicBezTo>
                    <a:pt x="234" y="20"/>
                    <a:pt x="221" y="11"/>
                    <a:pt x="199" y="11"/>
                  </a:cubicBezTo>
                  <a:cubicBezTo>
                    <a:pt x="25" y="11"/>
                    <a:pt x="25" y="11"/>
                    <a:pt x="25" y="11"/>
                  </a:cubicBezTo>
                  <a:cubicBezTo>
                    <a:pt x="39" y="33"/>
                    <a:pt x="40" y="83"/>
                    <a:pt x="25"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grpSp>
      <p:sp>
        <p:nvSpPr>
          <p:cNvPr id="2" name="文本框 1"/>
          <p:cNvSpPr txBox="1"/>
          <p:nvPr/>
        </p:nvSpPr>
        <p:spPr>
          <a:xfrm>
            <a:off x="4613946" y="2502385"/>
            <a:ext cx="3422708" cy="3139321"/>
          </a:xfrm>
          <a:prstGeom prst="rect">
            <a:avLst/>
          </a:prstGeom>
          <a:noFill/>
        </p:spPr>
        <p:txBody>
          <a:bodyPr wrap="square" rtlCol="0">
            <a:spAutoFit/>
          </a:bodyPr>
          <a:lstStyle/>
          <a:p>
            <a:r>
              <a:rPr lang="zh-CN" altLang="en-US" dirty="0" smtClean="0">
                <a:solidFill>
                  <a:srgbClr val="002060"/>
                </a:solidFill>
                <a:latin typeface="微软雅黑" panose="020B0503020204020204" pitchFamily="34" charset="-122"/>
                <a:ea typeface="微软雅黑" panose="020B0503020204020204" pitchFamily="34" charset="-122"/>
              </a:rPr>
              <a:t>第一部分：绪论</a:t>
            </a:r>
            <a:endParaRPr lang="en-US" altLang="zh-CN" dirty="0" smtClean="0">
              <a:solidFill>
                <a:srgbClr val="002060"/>
              </a:solidFill>
              <a:latin typeface="微软雅黑" panose="020B0503020204020204" pitchFamily="34" charset="-122"/>
              <a:ea typeface="微软雅黑" panose="020B0503020204020204" pitchFamily="34" charset="-122"/>
            </a:endParaRPr>
          </a:p>
          <a:p>
            <a:endParaRPr lang="en-US" altLang="zh-CN" dirty="0" smtClean="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第二</a:t>
            </a:r>
            <a:r>
              <a:rPr lang="zh-CN" altLang="en-US" dirty="0" smtClean="0">
                <a:solidFill>
                  <a:srgbClr val="002060"/>
                </a:solidFill>
                <a:latin typeface="微软雅黑" panose="020B0503020204020204" pitchFamily="34" charset="-122"/>
                <a:ea typeface="微软雅黑" panose="020B0503020204020204" pitchFamily="34" charset="-122"/>
              </a:rPr>
              <a:t>部分：开发平台及原理介绍</a:t>
            </a:r>
            <a:endParaRPr lang="en-US" altLang="zh-CN" dirty="0" smtClean="0">
              <a:solidFill>
                <a:srgbClr val="002060"/>
              </a:solidFill>
              <a:latin typeface="微软雅黑" panose="020B0503020204020204" pitchFamily="34" charset="-122"/>
              <a:ea typeface="微软雅黑" panose="020B0503020204020204" pitchFamily="34" charset="-122"/>
            </a:endParaRPr>
          </a:p>
          <a:p>
            <a:endParaRPr lang="en-US" altLang="zh-CN" dirty="0" smtClean="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第三</a:t>
            </a:r>
            <a:r>
              <a:rPr lang="zh-CN" altLang="en-US" dirty="0" smtClean="0">
                <a:solidFill>
                  <a:srgbClr val="002060"/>
                </a:solidFill>
                <a:latin typeface="微软雅黑" panose="020B0503020204020204" pitchFamily="34" charset="-122"/>
                <a:ea typeface="微软雅黑" panose="020B0503020204020204" pitchFamily="34" charset="-122"/>
              </a:rPr>
              <a:t>部分：数据处理与特征工程</a:t>
            </a:r>
            <a:endParaRPr lang="en-US" altLang="zh-CN" dirty="0" smtClean="0">
              <a:solidFill>
                <a:srgbClr val="002060"/>
              </a:solidFill>
              <a:latin typeface="微软雅黑" panose="020B0503020204020204" pitchFamily="34" charset="-122"/>
              <a:ea typeface="微软雅黑" panose="020B0503020204020204" pitchFamily="34" charset="-122"/>
            </a:endParaRPr>
          </a:p>
          <a:p>
            <a:endParaRPr lang="en-US" altLang="zh-CN" dirty="0" smtClean="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第</a:t>
            </a:r>
            <a:r>
              <a:rPr lang="zh-CN" altLang="en-US" dirty="0" smtClean="0">
                <a:solidFill>
                  <a:srgbClr val="002060"/>
                </a:solidFill>
                <a:latin typeface="微软雅黑" panose="020B0503020204020204" pitchFamily="34" charset="-122"/>
                <a:ea typeface="微软雅黑" panose="020B0503020204020204" pitchFamily="34" charset="-122"/>
              </a:rPr>
              <a:t>四部分：构建情绪分析模型</a:t>
            </a:r>
            <a:endParaRPr lang="en-US" altLang="zh-CN" dirty="0" smtClean="0">
              <a:solidFill>
                <a:srgbClr val="002060"/>
              </a:solidFill>
              <a:latin typeface="微软雅黑" panose="020B0503020204020204" pitchFamily="34" charset="-122"/>
              <a:ea typeface="微软雅黑" panose="020B0503020204020204" pitchFamily="34" charset="-122"/>
            </a:endParaRPr>
          </a:p>
          <a:p>
            <a:endParaRPr lang="en-US" altLang="zh-CN" dirty="0" smtClean="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第五</a:t>
            </a:r>
            <a:r>
              <a:rPr lang="zh-CN" altLang="en-US" dirty="0" smtClean="0">
                <a:solidFill>
                  <a:srgbClr val="002060"/>
                </a:solidFill>
                <a:latin typeface="微软雅黑" panose="020B0503020204020204" pitchFamily="34" charset="-122"/>
                <a:ea typeface="微软雅黑" panose="020B0503020204020204" pitchFamily="34" charset="-122"/>
              </a:rPr>
              <a:t>部分：运行与测试</a:t>
            </a:r>
            <a:endParaRPr lang="en-US" altLang="zh-CN" dirty="0" smtClean="0">
              <a:solidFill>
                <a:srgbClr val="002060"/>
              </a:solidFill>
              <a:latin typeface="微软雅黑" panose="020B0503020204020204" pitchFamily="34" charset="-122"/>
              <a:ea typeface="微软雅黑" panose="020B0503020204020204" pitchFamily="34" charset="-122"/>
            </a:endParaRPr>
          </a:p>
          <a:p>
            <a:endParaRPr lang="en-US" altLang="zh-CN" dirty="0" smtClean="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第六部</a:t>
            </a:r>
            <a:r>
              <a:rPr lang="zh-CN" altLang="en-US" dirty="0" smtClean="0">
                <a:solidFill>
                  <a:srgbClr val="002060"/>
                </a:solidFill>
                <a:latin typeface="微软雅黑" panose="020B0503020204020204" pitchFamily="34" charset="-122"/>
                <a:ea typeface="微软雅黑" panose="020B0503020204020204" pitchFamily="34" charset="-122"/>
              </a:rPr>
              <a:t>分：总结与</a:t>
            </a:r>
            <a:r>
              <a:rPr lang="zh-CN" altLang="en-US" dirty="0">
                <a:solidFill>
                  <a:srgbClr val="002060"/>
                </a:solidFill>
                <a:latin typeface="微软雅黑" panose="020B0503020204020204" pitchFamily="34" charset="-122"/>
                <a:ea typeface="微软雅黑" panose="020B0503020204020204" pitchFamily="34" charset="-122"/>
              </a:rPr>
              <a:t>展望</a:t>
            </a:r>
            <a:endParaRPr lang="zh-CN" altLang="en-US" dirty="0" smtClean="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8372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p:cNvGrpSpPr>
            <a:grpSpLocks/>
          </p:cNvGrpSpPr>
          <p:nvPr/>
        </p:nvGrpSpPr>
        <p:grpSpPr bwMode="auto">
          <a:xfrm>
            <a:off x="522197" y="465883"/>
            <a:ext cx="2660832" cy="486617"/>
            <a:chOff x="406399" y="402253"/>
            <a:chExt cx="4206257" cy="769256"/>
          </a:xfrm>
        </p:grpSpPr>
        <p:sp>
          <p:nvSpPr>
            <p:cNvPr id="14" name="矩形 1"/>
            <p:cNvSpPr>
              <a:spLocks noChangeArrowheads="1"/>
            </p:cNvSpPr>
            <p:nvPr/>
          </p:nvSpPr>
          <p:spPr bwMode="auto">
            <a:xfrm>
              <a:off x="406399" y="402253"/>
              <a:ext cx="4081208"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dirty="0" smtClean="0">
                  <a:solidFill>
                    <a:srgbClr val="002060"/>
                  </a:solidFill>
                  <a:latin typeface="微软雅黑" panose="020B0503020204020204" pitchFamily="34" charset="-122"/>
                  <a:ea typeface="微软雅黑" panose="020B0503020204020204" pitchFamily="34" charset="-122"/>
                </a:rPr>
                <a:t>K</a:t>
              </a:r>
              <a:r>
                <a:rPr lang="zh-CN" altLang="en-US" sz="2000" dirty="0" smtClean="0">
                  <a:solidFill>
                    <a:srgbClr val="002060"/>
                  </a:solidFill>
                  <a:latin typeface="微软雅黑" panose="020B0503020204020204" pitchFamily="34" charset="-122"/>
                  <a:ea typeface="微软雅黑" panose="020B0503020204020204" pitchFamily="34" charset="-122"/>
                </a:rPr>
                <a:t>近邻情绪分类模型</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16" name="矩形 46"/>
            <p:cNvSpPr>
              <a:spLocks noChangeArrowheads="1"/>
            </p:cNvSpPr>
            <p:nvPr/>
          </p:nvSpPr>
          <p:spPr bwMode="auto">
            <a:xfrm>
              <a:off x="4377127"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sp>
        <p:nvSpPr>
          <p:cNvPr id="3" name="文本框 2"/>
          <p:cNvSpPr txBox="1"/>
          <p:nvPr/>
        </p:nvSpPr>
        <p:spPr>
          <a:xfrm>
            <a:off x="6409189" y="1451295"/>
            <a:ext cx="4865615" cy="923330"/>
          </a:xfrm>
          <a:prstGeom prst="rect">
            <a:avLst/>
          </a:prstGeom>
          <a:noFill/>
        </p:spPr>
        <p:txBody>
          <a:bodyPr wrap="square" rtlCol="0">
            <a:spAutoFit/>
          </a:bodyPr>
          <a:lstStyle/>
          <a:p>
            <a:r>
              <a:rPr lang="zh-CN" altLang="en-US" dirty="0" smtClean="0"/>
              <a:t>将数据</a:t>
            </a:r>
            <a:r>
              <a:rPr lang="zh-CN" altLang="zh-CN" dirty="0" smtClean="0"/>
              <a:t>按照</a:t>
            </a:r>
            <a:r>
              <a:rPr lang="en-US" altLang="zh-CN" dirty="0"/>
              <a:t>80%</a:t>
            </a:r>
            <a:r>
              <a:rPr lang="zh-CN" altLang="zh-CN" dirty="0"/>
              <a:t>和</a:t>
            </a:r>
            <a:r>
              <a:rPr lang="en-US" altLang="zh-CN" dirty="0"/>
              <a:t>20%</a:t>
            </a:r>
            <a:r>
              <a:rPr lang="zh-CN" altLang="zh-CN" dirty="0"/>
              <a:t>的比例随机分成两</a:t>
            </a:r>
            <a:r>
              <a:rPr lang="zh-CN" altLang="zh-CN" dirty="0" smtClean="0"/>
              <a:t>部分</a:t>
            </a:r>
            <a:r>
              <a:rPr lang="zh-CN" altLang="en-US" dirty="0" smtClean="0"/>
              <a:t>，</a:t>
            </a:r>
            <a:r>
              <a:rPr lang="en-US" altLang="zh-CN" dirty="0" smtClean="0"/>
              <a:t>80%</a:t>
            </a:r>
            <a:r>
              <a:rPr lang="zh-CN" altLang="en-US" dirty="0" smtClean="0"/>
              <a:t>作为训练集，</a:t>
            </a:r>
            <a:r>
              <a:rPr lang="en-US" altLang="zh-CN" dirty="0" smtClean="0"/>
              <a:t>20%</a:t>
            </a:r>
            <a:r>
              <a:rPr lang="zh-CN" altLang="en-US" dirty="0" smtClean="0"/>
              <a:t>作为测试集，并设置训练集中数据</a:t>
            </a:r>
            <a:endParaRPr lang="zh-CN" altLang="en-US" b="1"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6535024" y="2642531"/>
            <a:ext cx="4739780" cy="369332"/>
          </a:xfrm>
          <a:prstGeom prst="rect">
            <a:avLst/>
          </a:prstGeom>
          <a:noFill/>
        </p:spPr>
        <p:txBody>
          <a:bodyPr wrap="square" rtlCol="0">
            <a:spAutoFit/>
          </a:bodyPr>
          <a:lstStyle/>
          <a:p>
            <a:r>
              <a:rPr lang="en-US" altLang="zh-CN" b="1" dirty="0" smtClean="0">
                <a:latin typeface="微软雅黑" panose="020B0503020204020204" pitchFamily="34" charset="-122"/>
                <a:ea typeface="微软雅黑" panose="020B0503020204020204" pitchFamily="34" charset="-122"/>
              </a:rPr>
              <a:t>K</a:t>
            </a:r>
            <a:r>
              <a:rPr lang="zh-CN" altLang="en-US" b="1" dirty="0" smtClean="0">
                <a:latin typeface="微软雅黑" panose="020B0503020204020204" pitchFamily="34" charset="-122"/>
                <a:ea typeface="微软雅黑" panose="020B0503020204020204" pitchFamily="34" charset="-122"/>
              </a:rPr>
              <a:t>值，通过交叉验证来确定。</a:t>
            </a:r>
          </a:p>
        </p:txBody>
      </p:sp>
      <p:sp>
        <p:nvSpPr>
          <p:cNvPr id="5" name="文本框 4"/>
          <p:cNvSpPr txBox="1"/>
          <p:nvPr/>
        </p:nvSpPr>
        <p:spPr>
          <a:xfrm>
            <a:off x="6048462" y="3347207"/>
            <a:ext cx="5964573" cy="2585323"/>
          </a:xfrm>
          <a:prstGeom prst="rect">
            <a:avLst/>
          </a:prstGeom>
          <a:noFill/>
        </p:spPr>
        <p:txBody>
          <a:bodyPr wrap="square" rtlCol="0">
            <a:spAutoFit/>
          </a:bodyPr>
          <a:lstStyle/>
          <a:p>
            <a:r>
              <a:rPr lang="en-US" altLang="zh-CN" dirty="0" smtClean="0"/>
              <a:t>1</a:t>
            </a:r>
            <a:r>
              <a:rPr lang="zh-CN" altLang="en-US" dirty="0" smtClean="0"/>
              <a:t>、调用</a:t>
            </a:r>
            <a:r>
              <a:rPr lang="en-US" altLang="zh-CN" dirty="0" err="1" smtClean="0"/>
              <a:t>sklearn.model_selection</a:t>
            </a:r>
            <a:r>
              <a:rPr lang="zh-CN" altLang="zh-CN" dirty="0"/>
              <a:t>模块的</a:t>
            </a:r>
            <a:r>
              <a:rPr lang="en-US" altLang="zh-CN" dirty="0" err="1" smtClean="0"/>
              <a:t>cross_val_score</a:t>
            </a:r>
            <a:r>
              <a:rPr lang="zh-CN" altLang="zh-CN" dirty="0" smtClean="0"/>
              <a:t>方法</a:t>
            </a:r>
            <a:endParaRPr lang="en-US" altLang="zh-CN" dirty="0" smtClean="0"/>
          </a:p>
          <a:p>
            <a:endParaRPr lang="en-US" altLang="zh-CN" dirty="0" smtClean="0"/>
          </a:p>
          <a:p>
            <a:r>
              <a:rPr lang="en-US" altLang="zh-CN" dirty="0" smtClean="0"/>
              <a:t>2</a:t>
            </a:r>
            <a:r>
              <a:rPr lang="zh-CN" altLang="en-US" dirty="0" smtClean="0"/>
              <a:t>、</a:t>
            </a:r>
            <a:r>
              <a:rPr lang="zh-CN" altLang="zh-CN" dirty="0" smtClean="0"/>
              <a:t>设置</a:t>
            </a:r>
            <a:r>
              <a:rPr lang="en-US" altLang="zh-CN" dirty="0"/>
              <a:t>cv</a:t>
            </a:r>
            <a:r>
              <a:rPr lang="zh-CN" altLang="zh-CN" dirty="0"/>
              <a:t>参数为整数，使用</a:t>
            </a:r>
            <a:r>
              <a:rPr lang="en-US" altLang="zh-CN" dirty="0" err="1"/>
              <a:t>KFold</a:t>
            </a:r>
            <a:r>
              <a:rPr lang="en-US" altLang="zh-CN" dirty="0"/>
              <a:t> </a:t>
            </a:r>
            <a:r>
              <a:rPr lang="zh-CN" altLang="zh-CN" dirty="0"/>
              <a:t>或</a:t>
            </a:r>
            <a:r>
              <a:rPr lang="en-US" altLang="zh-CN" dirty="0" err="1"/>
              <a:t>StratifiedKFold</a:t>
            </a:r>
            <a:r>
              <a:rPr lang="zh-CN" altLang="zh-CN" dirty="0"/>
              <a:t>的</a:t>
            </a:r>
            <a:r>
              <a:rPr lang="zh-CN" altLang="zh-CN" dirty="0" smtClean="0"/>
              <a:t>方</a:t>
            </a:r>
            <a:endParaRPr lang="en-US" altLang="zh-CN" dirty="0" smtClean="0"/>
          </a:p>
          <a:p>
            <a:r>
              <a:rPr lang="en-US" altLang="zh-CN" dirty="0"/>
              <a:t> </a:t>
            </a:r>
            <a:r>
              <a:rPr lang="en-US" altLang="zh-CN" dirty="0" smtClean="0"/>
              <a:t>     </a:t>
            </a:r>
            <a:r>
              <a:rPr lang="zh-CN" altLang="zh-CN" dirty="0" smtClean="0"/>
              <a:t>法</a:t>
            </a:r>
            <a:r>
              <a:rPr lang="zh-CN" altLang="zh-CN" dirty="0"/>
              <a:t>进行数据集打乱</a:t>
            </a:r>
            <a:r>
              <a:rPr lang="zh-CN" altLang="zh-CN" dirty="0" smtClean="0"/>
              <a:t>。</a:t>
            </a:r>
            <a:endParaRPr lang="en-US" altLang="zh-CN" dirty="0" smtClean="0"/>
          </a:p>
          <a:p>
            <a:endParaRPr lang="en-US" altLang="zh-CN" dirty="0" smtClean="0"/>
          </a:p>
          <a:p>
            <a:r>
              <a:rPr lang="en-US" altLang="zh-CN" dirty="0" smtClean="0"/>
              <a:t>3</a:t>
            </a:r>
            <a:r>
              <a:rPr lang="zh-CN" altLang="en-US" dirty="0" smtClean="0"/>
              <a:t>、将</a:t>
            </a:r>
            <a:r>
              <a:rPr lang="en-US" altLang="zh-CN" dirty="0" smtClean="0"/>
              <a:t>K</a:t>
            </a:r>
            <a:r>
              <a:rPr lang="zh-CN" altLang="en-US" dirty="0" smtClean="0"/>
              <a:t>值</a:t>
            </a:r>
            <a:r>
              <a:rPr lang="zh-CN" altLang="zh-CN" dirty="0" smtClean="0"/>
              <a:t>范围</a:t>
            </a:r>
            <a:r>
              <a:rPr lang="zh-CN" altLang="zh-CN" dirty="0"/>
              <a:t>设置</a:t>
            </a:r>
            <a:r>
              <a:rPr lang="zh-CN" altLang="zh-CN" dirty="0" smtClean="0"/>
              <a:t>为</a:t>
            </a:r>
            <a:r>
              <a:rPr lang="en-US" altLang="zh-CN" dirty="0" smtClean="0"/>
              <a:t>1~31</a:t>
            </a:r>
          </a:p>
          <a:p>
            <a:endParaRPr lang="en-US" altLang="zh-CN" dirty="0" smtClean="0"/>
          </a:p>
          <a:p>
            <a:r>
              <a:rPr lang="en-US" altLang="zh-CN" dirty="0" smtClean="0"/>
              <a:t>4</a:t>
            </a:r>
            <a:r>
              <a:rPr lang="zh-CN" altLang="en-US" dirty="0" smtClean="0"/>
              <a:t>、</a:t>
            </a:r>
            <a:r>
              <a:rPr lang="zh-CN" altLang="zh-CN" dirty="0" smtClean="0"/>
              <a:t>并</a:t>
            </a:r>
            <a:r>
              <a:rPr lang="zh-CN" altLang="zh-CN" dirty="0"/>
              <a:t>通过</a:t>
            </a:r>
            <a:r>
              <a:rPr lang="en-US" altLang="zh-CN" dirty="0" err="1"/>
              <a:t>matplotlib</a:t>
            </a:r>
            <a:r>
              <a:rPr lang="zh-CN" altLang="zh-CN" dirty="0"/>
              <a:t>模块的</a:t>
            </a:r>
            <a:r>
              <a:rPr lang="en-US" altLang="zh-CN" dirty="0" err="1"/>
              <a:t>pyplot</a:t>
            </a:r>
            <a:r>
              <a:rPr lang="zh-CN" altLang="zh-CN" dirty="0"/>
              <a:t>方法将不同</a:t>
            </a:r>
            <a:r>
              <a:rPr lang="en-US" altLang="zh-CN" dirty="0"/>
              <a:t>K</a:t>
            </a:r>
            <a:r>
              <a:rPr lang="zh-CN" altLang="zh-CN" dirty="0"/>
              <a:t>值下的</a:t>
            </a:r>
            <a:r>
              <a:rPr lang="zh-CN" altLang="zh-CN" dirty="0" smtClean="0"/>
              <a:t>分类</a:t>
            </a:r>
            <a:endParaRPr lang="en-US" altLang="zh-CN" dirty="0" smtClean="0"/>
          </a:p>
          <a:p>
            <a:r>
              <a:rPr lang="en-US" altLang="zh-CN" dirty="0"/>
              <a:t> </a:t>
            </a:r>
            <a:r>
              <a:rPr lang="en-US" altLang="zh-CN" dirty="0" smtClean="0"/>
              <a:t>     </a:t>
            </a:r>
            <a:r>
              <a:rPr lang="zh-CN" altLang="zh-CN" dirty="0" smtClean="0"/>
              <a:t>准确率</a:t>
            </a:r>
            <a:r>
              <a:rPr lang="zh-CN" altLang="zh-CN" dirty="0"/>
              <a:t>用折线图的方式绘制</a:t>
            </a:r>
            <a:r>
              <a:rPr lang="zh-CN" altLang="zh-CN" dirty="0" smtClean="0"/>
              <a:t>出来</a:t>
            </a:r>
            <a:r>
              <a:rPr lang="zh-CN" altLang="en-US" dirty="0" smtClean="0"/>
              <a:t>。</a:t>
            </a:r>
            <a:endParaRPr lang="zh-CN" altLang="en-US" b="1" dirty="0" smtClean="0">
              <a:latin typeface="微软雅黑" panose="020B0503020204020204" pitchFamily="34" charset="-122"/>
              <a:ea typeface="微软雅黑" panose="020B0503020204020204" pitchFamily="34" charset="-122"/>
            </a:endParaRPr>
          </a:p>
        </p:txBody>
      </p:sp>
      <p:pic>
        <p:nvPicPr>
          <p:cNvPr id="11" name="图片 10"/>
          <p:cNvPicPr/>
          <p:nvPr/>
        </p:nvPicPr>
        <p:blipFill>
          <a:blip r:embed="rId2"/>
          <a:stretch>
            <a:fillRect/>
          </a:stretch>
        </p:blipFill>
        <p:spPr>
          <a:xfrm>
            <a:off x="1427085" y="1451295"/>
            <a:ext cx="2666743" cy="4481235"/>
          </a:xfrm>
          <a:prstGeom prst="rect">
            <a:avLst/>
          </a:prstGeom>
        </p:spPr>
      </p:pic>
      <p:pic>
        <p:nvPicPr>
          <p:cNvPr id="18" name="图片 17"/>
          <p:cNvPicPr/>
          <p:nvPr/>
        </p:nvPicPr>
        <p:blipFill rotWithShape="1">
          <a:blip r:embed="rId3"/>
          <a:srcRect t="8796"/>
          <a:stretch/>
        </p:blipFill>
        <p:spPr bwMode="auto">
          <a:xfrm>
            <a:off x="6267759" y="50441"/>
            <a:ext cx="5274310" cy="3028950"/>
          </a:xfrm>
          <a:prstGeom prst="rect">
            <a:avLst/>
          </a:prstGeom>
          <a:ln>
            <a:noFill/>
          </a:ln>
          <a:extLst>
            <a:ext uri="{53640926-AAD7-44D8-BBD7-CCE9431645EC}">
              <a14:shadowObscured xmlns:a14="http://schemas.microsoft.com/office/drawing/2010/main"/>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483" y="1421670"/>
            <a:ext cx="3378374" cy="4540483"/>
          </a:xfrm>
          <a:prstGeom prst="rect">
            <a:avLst/>
          </a:prstGeom>
        </p:spPr>
      </p:pic>
    </p:spTree>
    <p:extLst>
      <p:ext uri="{BB962C8B-B14F-4D97-AF65-F5344CB8AC3E}">
        <p14:creationId xmlns:p14="http://schemas.microsoft.com/office/powerpoint/2010/main" val="308191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80">
                                          <p:stCondLst>
                                            <p:cond delay="0"/>
                                          </p:stCondLst>
                                        </p:cTn>
                                        <p:tgtEl>
                                          <p:spTgt spid="6"/>
                                        </p:tgtEl>
                                      </p:cBhvr>
                                    </p:animEffect>
                                    <p:anim calcmode="lin" valueType="num">
                                      <p:cBhvr>
                                        <p:cTn id="1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3" dur="26">
                                          <p:stCondLst>
                                            <p:cond delay="650"/>
                                          </p:stCondLst>
                                        </p:cTn>
                                        <p:tgtEl>
                                          <p:spTgt spid="6"/>
                                        </p:tgtEl>
                                      </p:cBhvr>
                                      <p:to x="100000" y="60000"/>
                                    </p:animScale>
                                    <p:animScale>
                                      <p:cBhvr>
                                        <p:cTn id="24" dur="166" decel="50000">
                                          <p:stCondLst>
                                            <p:cond delay="676"/>
                                          </p:stCondLst>
                                        </p:cTn>
                                        <p:tgtEl>
                                          <p:spTgt spid="6"/>
                                        </p:tgtEl>
                                      </p:cBhvr>
                                      <p:to x="100000" y="100000"/>
                                    </p:animScale>
                                    <p:animScale>
                                      <p:cBhvr>
                                        <p:cTn id="25" dur="26">
                                          <p:stCondLst>
                                            <p:cond delay="1312"/>
                                          </p:stCondLst>
                                        </p:cTn>
                                        <p:tgtEl>
                                          <p:spTgt spid="6"/>
                                        </p:tgtEl>
                                      </p:cBhvr>
                                      <p:to x="100000" y="80000"/>
                                    </p:animScale>
                                    <p:animScale>
                                      <p:cBhvr>
                                        <p:cTn id="26" dur="166" decel="50000">
                                          <p:stCondLst>
                                            <p:cond delay="1338"/>
                                          </p:stCondLst>
                                        </p:cTn>
                                        <p:tgtEl>
                                          <p:spTgt spid="6"/>
                                        </p:tgtEl>
                                      </p:cBhvr>
                                      <p:to x="100000" y="100000"/>
                                    </p:animScale>
                                    <p:animScale>
                                      <p:cBhvr>
                                        <p:cTn id="27" dur="26">
                                          <p:stCondLst>
                                            <p:cond delay="1642"/>
                                          </p:stCondLst>
                                        </p:cTn>
                                        <p:tgtEl>
                                          <p:spTgt spid="6"/>
                                        </p:tgtEl>
                                      </p:cBhvr>
                                      <p:to x="100000" y="90000"/>
                                    </p:animScale>
                                    <p:animScale>
                                      <p:cBhvr>
                                        <p:cTn id="28" dur="166" decel="50000">
                                          <p:stCondLst>
                                            <p:cond delay="1668"/>
                                          </p:stCondLst>
                                        </p:cTn>
                                        <p:tgtEl>
                                          <p:spTgt spid="6"/>
                                        </p:tgtEl>
                                      </p:cBhvr>
                                      <p:to x="100000" y="100000"/>
                                    </p:animScale>
                                    <p:animScale>
                                      <p:cBhvr>
                                        <p:cTn id="29" dur="26">
                                          <p:stCondLst>
                                            <p:cond delay="1808"/>
                                          </p:stCondLst>
                                        </p:cTn>
                                        <p:tgtEl>
                                          <p:spTgt spid="6"/>
                                        </p:tgtEl>
                                      </p:cBhvr>
                                      <p:to x="100000" y="95000"/>
                                    </p:animScale>
                                    <p:animScale>
                                      <p:cBhvr>
                                        <p:cTn id="30" dur="166" decel="50000">
                                          <p:stCondLst>
                                            <p:cond delay="1834"/>
                                          </p:stCondLst>
                                        </p:cTn>
                                        <p:tgtEl>
                                          <p:spTgt spid="6"/>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arn(inVertic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arn(inVertical)">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
          <p:cNvGrpSpPr>
            <a:grpSpLocks/>
          </p:cNvGrpSpPr>
          <p:nvPr/>
        </p:nvGrpSpPr>
        <p:grpSpPr bwMode="auto">
          <a:xfrm>
            <a:off x="522197" y="465883"/>
            <a:ext cx="2660832" cy="486617"/>
            <a:chOff x="406399" y="402253"/>
            <a:chExt cx="4206257" cy="769256"/>
          </a:xfrm>
        </p:grpSpPr>
        <p:sp>
          <p:nvSpPr>
            <p:cNvPr id="9" name="矩形 1"/>
            <p:cNvSpPr>
              <a:spLocks noChangeArrowheads="1"/>
            </p:cNvSpPr>
            <p:nvPr/>
          </p:nvSpPr>
          <p:spPr bwMode="auto">
            <a:xfrm>
              <a:off x="406399" y="402253"/>
              <a:ext cx="4081208"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dirty="0" smtClean="0">
                  <a:solidFill>
                    <a:srgbClr val="002060"/>
                  </a:solidFill>
                  <a:latin typeface="微软雅黑" panose="020B0503020204020204" pitchFamily="34" charset="-122"/>
                  <a:ea typeface="微软雅黑" panose="020B0503020204020204" pitchFamily="34" charset="-122"/>
                </a:rPr>
                <a:t>K</a:t>
              </a:r>
              <a:r>
                <a:rPr lang="zh-CN" altLang="en-US" sz="2000" dirty="0" smtClean="0">
                  <a:solidFill>
                    <a:srgbClr val="002060"/>
                  </a:solidFill>
                  <a:latin typeface="微软雅黑" panose="020B0503020204020204" pitchFamily="34" charset="-122"/>
                  <a:ea typeface="微软雅黑" panose="020B0503020204020204" pitchFamily="34" charset="-122"/>
                </a:rPr>
                <a:t>近邻情绪分类模型</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13" name="矩形 46"/>
            <p:cNvSpPr>
              <a:spLocks noChangeArrowheads="1"/>
            </p:cNvSpPr>
            <p:nvPr/>
          </p:nvSpPr>
          <p:spPr bwMode="auto">
            <a:xfrm>
              <a:off x="4377127"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sp>
        <p:nvSpPr>
          <p:cNvPr id="4" name="文本框 3"/>
          <p:cNvSpPr txBox="1"/>
          <p:nvPr/>
        </p:nvSpPr>
        <p:spPr>
          <a:xfrm>
            <a:off x="522197" y="1333850"/>
            <a:ext cx="5257818" cy="646331"/>
          </a:xfrm>
          <a:prstGeom prst="rect">
            <a:avLst/>
          </a:prstGeom>
          <a:noFill/>
        </p:spPr>
        <p:txBody>
          <a:bodyPr wrap="square" rtlCol="0">
            <a:spAutoFit/>
          </a:bodyPr>
          <a:lstStyle/>
          <a:p>
            <a:r>
              <a:rPr lang="zh-CN" altLang="zh-CN" dirty="0"/>
              <a:t>然后，通过</a:t>
            </a:r>
            <a:r>
              <a:rPr lang="en-US" altLang="zh-CN" dirty="0" err="1"/>
              <a:t>sklearn.neighbors</a:t>
            </a:r>
            <a:r>
              <a:rPr lang="zh-CN" altLang="zh-CN" dirty="0"/>
              <a:t>模块的</a:t>
            </a:r>
            <a:r>
              <a:rPr lang="en-US" altLang="zh-CN" dirty="0" err="1"/>
              <a:t>KNeighborsClassifier</a:t>
            </a:r>
            <a:r>
              <a:rPr lang="zh-CN" altLang="zh-CN" dirty="0"/>
              <a:t>方法生成一个</a:t>
            </a:r>
            <a:r>
              <a:rPr lang="en-US" altLang="zh-CN" dirty="0"/>
              <a:t>K</a:t>
            </a:r>
            <a:r>
              <a:rPr lang="zh-CN" altLang="zh-CN" dirty="0"/>
              <a:t>近邻分类器。</a:t>
            </a:r>
            <a:endParaRPr lang="zh-CN" altLang="en-US" b="1"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522196" y="2357306"/>
            <a:ext cx="5543043" cy="369332"/>
          </a:xfrm>
          <a:prstGeom prst="rect">
            <a:avLst/>
          </a:prstGeom>
          <a:noFill/>
        </p:spPr>
        <p:txBody>
          <a:bodyPr wrap="square" rtlCol="0">
            <a:spAutoFit/>
          </a:bodyPr>
          <a:lstStyle/>
          <a:p>
            <a:r>
              <a:rPr lang="zh-CN" altLang="en-US" dirty="0" smtClean="0"/>
              <a:t>接下来，</a:t>
            </a:r>
            <a:r>
              <a:rPr lang="zh-CN" altLang="zh-CN" dirty="0" smtClean="0"/>
              <a:t>将</a:t>
            </a:r>
            <a:r>
              <a:rPr lang="en-US" altLang="zh-CN" dirty="0"/>
              <a:t>K</a:t>
            </a:r>
            <a:r>
              <a:rPr lang="zh-CN" altLang="zh-CN" dirty="0"/>
              <a:t>值设置为前一步通过交叉验证获得的</a:t>
            </a:r>
            <a:r>
              <a:rPr lang="en-US" altLang="zh-CN" dirty="0"/>
              <a:t>K</a:t>
            </a:r>
            <a:r>
              <a:rPr lang="zh-CN" altLang="zh-CN" dirty="0" smtClean="0"/>
              <a:t>值</a:t>
            </a:r>
            <a:r>
              <a:rPr lang="zh-CN" altLang="en-US" dirty="0" smtClean="0"/>
              <a:t>。</a:t>
            </a:r>
            <a:endParaRPr lang="zh-CN" altLang="en-US" b="1" dirty="0" smtClean="0">
              <a:latin typeface="微软雅黑" panose="020B0503020204020204" pitchFamily="34" charset="-122"/>
              <a:ea typeface="微软雅黑" panose="020B0503020204020204" pitchFamily="34" charset="-122"/>
            </a:endParaRPr>
          </a:p>
        </p:txBody>
      </p:sp>
      <p:sp>
        <p:nvSpPr>
          <p:cNvPr id="14" name="文本框 13"/>
          <p:cNvSpPr txBox="1"/>
          <p:nvPr/>
        </p:nvSpPr>
        <p:spPr>
          <a:xfrm>
            <a:off x="523594" y="3172437"/>
            <a:ext cx="5541645" cy="646331"/>
          </a:xfrm>
          <a:prstGeom prst="rect">
            <a:avLst/>
          </a:prstGeom>
          <a:noFill/>
        </p:spPr>
        <p:txBody>
          <a:bodyPr wrap="square" rtlCol="0">
            <a:spAutoFit/>
          </a:bodyPr>
          <a:lstStyle/>
          <a:p>
            <a:r>
              <a:rPr lang="zh-CN" altLang="en-US" dirty="0"/>
              <a:t>再接着</a:t>
            </a:r>
            <a:r>
              <a:rPr lang="zh-CN" altLang="en-US" dirty="0" smtClean="0"/>
              <a:t>，设置</a:t>
            </a:r>
            <a:r>
              <a:rPr lang="en-US" altLang="zh-CN" dirty="0"/>
              <a:t>K</a:t>
            </a:r>
            <a:r>
              <a:rPr lang="zh-CN" altLang="zh-CN" dirty="0"/>
              <a:t>近邻算法的实现</a:t>
            </a:r>
            <a:r>
              <a:rPr lang="zh-CN" altLang="zh-CN" dirty="0" smtClean="0"/>
              <a:t>方式</a:t>
            </a:r>
            <a:r>
              <a:rPr lang="zh-CN" altLang="en-US" dirty="0" smtClean="0"/>
              <a:t>（</a:t>
            </a:r>
            <a:r>
              <a:rPr lang="en-US" altLang="zh-CN" dirty="0" smtClean="0"/>
              <a:t>KD</a:t>
            </a:r>
            <a:r>
              <a:rPr lang="zh-CN" altLang="en-US" dirty="0" smtClean="0"/>
              <a:t>树或者枚举法），并为</a:t>
            </a:r>
            <a:r>
              <a:rPr lang="en-US" altLang="zh-CN" dirty="0" smtClean="0"/>
              <a:t>K</a:t>
            </a:r>
            <a:r>
              <a:rPr lang="zh-CN" altLang="en-US" dirty="0" smtClean="0"/>
              <a:t>个邻居设置权重。</a:t>
            </a:r>
            <a:endParaRPr lang="en-US" altLang="zh-CN" dirty="0" smtClean="0"/>
          </a:p>
        </p:txBody>
      </p:sp>
      <p:sp>
        <p:nvSpPr>
          <p:cNvPr id="7" name="文本框 6"/>
          <p:cNvSpPr txBox="1"/>
          <p:nvPr/>
        </p:nvSpPr>
        <p:spPr>
          <a:xfrm>
            <a:off x="545284" y="4202884"/>
            <a:ext cx="5008228" cy="369332"/>
          </a:xfrm>
          <a:prstGeom prst="rect">
            <a:avLst/>
          </a:prstGeom>
          <a:noFill/>
        </p:spPr>
        <p:txBody>
          <a:bodyPr wrap="square" rtlCol="0">
            <a:spAutoFit/>
          </a:bodyPr>
          <a:lstStyle/>
          <a:p>
            <a:r>
              <a:rPr lang="zh-CN" altLang="en-US" dirty="0"/>
              <a:t>最后一步</a:t>
            </a:r>
            <a:r>
              <a:rPr lang="zh-CN" altLang="en-US" dirty="0" smtClean="0"/>
              <a:t>，传入数据，训练</a:t>
            </a:r>
            <a:r>
              <a:rPr lang="zh-CN" altLang="en-US" dirty="0"/>
              <a:t>模型。</a:t>
            </a:r>
          </a:p>
        </p:txBody>
      </p:sp>
    </p:spTree>
    <p:extLst>
      <p:ext uri="{BB962C8B-B14F-4D97-AF65-F5344CB8AC3E}">
        <p14:creationId xmlns:p14="http://schemas.microsoft.com/office/powerpoint/2010/main" val="3587761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a:grpSpLocks/>
          </p:cNvGrpSpPr>
          <p:nvPr/>
        </p:nvGrpSpPr>
        <p:grpSpPr bwMode="auto">
          <a:xfrm>
            <a:off x="522198" y="465883"/>
            <a:ext cx="2291715" cy="486617"/>
            <a:chOff x="406401" y="402253"/>
            <a:chExt cx="3622755" cy="769256"/>
          </a:xfrm>
        </p:grpSpPr>
        <p:sp>
          <p:nvSpPr>
            <p:cNvPr id="3" name="矩形 1"/>
            <p:cNvSpPr>
              <a:spLocks noChangeArrowheads="1"/>
            </p:cNvSpPr>
            <p:nvPr/>
          </p:nvSpPr>
          <p:spPr bwMode="auto">
            <a:xfrm>
              <a:off x="406401" y="402253"/>
              <a:ext cx="3537492"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dirty="0" smtClean="0">
                  <a:solidFill>
                    <a:srgbClr val="002060"/>
                  </a:solidFill>
                  <a:latin typeface="微软雅黑" panose="020B0503020204020204" pitchFamily="34" charset="-122"/>
                  <a:ea typeface="微软雅黑" panose="020B0503020204020204" pitchFamily="34" charset="-122"/>
                </a:rPr>
                <a:t>SVC</a:t>
              </a:r>
              <a:r>
                <a:rPr lang="zh-CN" altLang="en-US" sz="2000" dirty="0" smtClean="0">
                  <a:solidFill>
                    <a:srgbClr val="002060"/>
                  </a:solidFill>
                  <a:latin typeface="微软雅黑" panose="020B0503020204020204" pitchFamily="34" charset="-122"/>
                  <a:ea typeface="微软雅黑" panose="020B0503020204020204" pitchFamily="34" charset="-122"/>
                </a:rPr>
                <a:t>情绪分类模型</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5" name="矩形 46"/>
            <p:cNvSpPr>
              <a:spLocks noChangeArrowheads="1"/>
            </p:cNvSpPr>
            <p:nvPr/>
          </p:nvSpPr>
          <p:spPr bwMode="auto">
            <a:xfrm>
              <a:off x="3793627"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sp>
        <p:nvSpPr>
          <p:cNvPr id="6" name="文本框 5"/>
          <p:cNvSpPr txBox="1"/>
          <p:nvPr/>
        </p:nvSpPr>
        <p:spPr>
          <a:xfrm>
            <a:off x="7248088" y="1359017"/>
            <a:ext cx="4244829" cy="646331"/>
          </a:xfrm>
          <a:prstGeom prst="rect">
            <a:avLst/>
          </a:prstGeom>
          <a:noFill/>
        </p:spPr>
        <p:txBody>
          <a:bodyPr wrap="square" rtlCol="0">
            <a:spAutoFit/>
          </a:bodyPr>
          <a:lstStyle/>
          <a:p>
            <a:r>
              <a:rPr lang="en-US" altLang="zh-CN" dirty="0" smtClean="0"/>
              <a:t>1</a:t>
            </a:r>
            <a:r>
              <a:rPr lang="zh-CN" altLang="en-US" dirty="0" smtClean="0"/>
              <a:t>、</a:t>
            </a:r>
            <a:r>
              <a:rPr lang="zh-CN" altLang="zh-CN" dirty="0" smtClean="0"/>
              <a:t>首先</a:t>
            </a:r>
            <a:r>
              <a:rPr lang="zh-CN" altLang="zh-CN" dirty="0"/>
              <a:t>，将收集来的数据按照</a:t>
            </a:r>
            <a:r>
              <a:rPr lang="en-US" altLang="zh-CN" dirty="0"/>
              <a:t>80%</a:t>
            </a:r>
            <a:r>
              <a:rPr lang="zh-CN" altLang="zh-CN" dirty="0"/>
              <a:t>，</a:t>
            </a:r>
            <a:r>
              <a:rPr lang="en-US" altLang="zh-CN" dirty="0"/>
              <a:t>20%</a:t>
            </a:r>
            <a:r>
              <a:rPr lang="zh-CN" altLang="zh-CN" dirty="0"/>
              <a:t>比例划分为训练集和测试集</a:t>
            </a:r>
            <a:r>
              <a:rPr lang="zh-CN" altLang="zh-CN" dirty="0" smtClean="0"/>
              <a:t>。</a:t>
            </a:r>
            <a:endParaRPr lang="zh-CN" altLang="en-US" b="1"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7256477" y="2474752"/>
            <a:ext cx="4261607" cy="646331"/>
          </a:xfrm>
          <a:prstGeom prst="rect">
            <a:avLst/>
          </a:prstGeom>
          <a:noFill/>
        </p:spPr>
        <p:txBody>
          <a:bodyPr wrap="square" rtlCol="0">
            <a:spAutoFit/>
          </a:bodyPr>
          <a:lstStyle/>
          <a:p>
            <a:r>
              <a:rPr lang="en-US" altLang="zh-CN" dirty="0" smtClean="0"/>
              <a:t>2</a:t>
            </a:r>
            <a:r>
              <a:rPr lang="zh-CN" altLang="en-US" dirty="0" smtClean="0"/>
              <a:t>、</a:t>
            </a:r>
            <a:r>
              <a:rPr lang="zh-CN" altLang="zh-CN" dirty="0" smtClean="0"/>
              <a:t>然后</a:t>
            </a:r>
            <a:r>
              <a:rPr lang="zh-CN" altLang="zh-CN" dirty="0"/>
              <a:t>通过</a:t>
            </a:r>
            <a:r>
              <a:rPr lang="en-US" altLang="zh-CN" dirty="0" err="1"/>
              <a:t>sklearn.svm</a:t>
            </a:r>
            <a:r>
              <a:rPr lang="zh-CN" altLang="zh-CN" dirty="0"/>
              <a:t>模块的</a:t>
            </a:r>
            <a:r>
              <a:rPr lang="en-US" altLang="zh-CN" dirty="0"/>
              <a:t>SVC</a:t>
            </a:r>
            <a:r>
              <a:rPr lang="zh-CN" altLang="zh-CN" dirty="0"/>
              <a:t>方法生成一个</a:t>
            </a:r>
            <a:r>
              <a:rPr lang="en-US" altLang="zh-CN" dirty="0"/>
              <a:t>SVC</a:t>
            </a:r>
            <a:r>
              <a:rPr lang="zh-CN" altLang="zh-CN" dirty="0"/>
              <a:t>分类器。</a:t>
            </a:r>
            <a:endParaRPr lang="zh-CN" altLang="en-US" b="1" dirty="0" smtClean="0">
              <a:latin typeface="微软雅黑" panose="020B0503020204020204" pitchFamily="34" charset="-122"/>
              <a:ea typeface="微软雅黑" panose="020B0503020204020204" pitchFamily="34" charset="-122"/>
            </a:endParaRPr>
          </a:p>
        </p:txBody>
      </p:sp>
      <p:sp>
        <p:nvSpPr>
          <p:cNvPr id="9" name="文本框 8"/>
          <p:cNvSpPr txBox="1"/>
          <p:nvPr/>
        </p:nvSpPr>
        <p:spPr>
          <a:xfrm>
            <a:off x="7256477" y="3582099"/>
            <a:ext cx="4454554" cy="646331"/>
          </a:xfrm>
          <a:prstGeom prst="rect">
            <a:avLst/>
          </a:prstGeom>
          <a:noFill/>
        </p:spPr>
        <p:txBody>
          <a:bodyPr wrap="square" rtlCol="0">
            <a:spAutoFit/>
          </a:bodyPr>
          <a:lstStyle/>
          <a:p>
            <a:r>
              <a:rPr lang="en-US" altLang="zh-CN" dirty="0"/>
              <a:t>3</a:t>
            </a:r>
            <a:r>
              <a:rPr lang="zh-CN" altLang="en-US" dirty="0"/>
              <a:t>、设置</a:t>
            </a:r>
            <a:r>
              <a:rPr lang="en-US" altLang="zh-CN" dirty="0"/>
              <a:t>SVC</a:t>
            </a:r>
            <a:r>
              <a:rPr lang="zh-CN" altLang="en-US" dirty="0"/>
              <a:t>解决情绪分类的</a:t>
            </a:r>
            <a:r>
              <a:rPr lang="zh-CN" altLang="en-US" dirty="0" smtClean="0"/>
              <a:t>策略（</a:t>
            </a:r>
            <a:r>
              <a:rPr lang="en-US" altLang="zh-CN" dirty="0" err="1"/>
              <a:t>ovo</a:t>
            </a:r>
            <a:r>
              <a:rPr lang="zh-CN" altLang="en-US" dirty="0" smtClean="0"/>
              <a:t>或</a:t>
            </a:r>
            <a:r>
              <a:rPr lang="en-US" altLang="zh-CN" dirty="0" err="1" smtClean="0"/>
              <a:t>ovr</a:t>
            </a:r>
            <a:r>
              <a:rPr lang="zh-CN" altLang="en-US" dirty="0"/>
              <a:t>）</a:t>
            </a:r>
          </a:p>
        </p:txBody>
      </p:sp>
      <p:sp>
        <p:nvSpPr>
          <p:cNvPr id="14" name="文本框 13"/>
          <p:cNvSpPr txBox="1"/>
          <p:nvPr/>
        </p:nvSpPr>
        <p:spPr>
          <a:xfrm>
            <a:off x="7266264" y="4648900"/>
            <a:ext cx="4454554" cy="646331"/>
          </a:xfrm>
          <a:prstGeom prst="rect">
            <a:avLst/>
          </a:prstGeom>
          <a:noFill/>
        </p:spPr>
        <p:txBody>
          <a:bodyPr wrap="square" rtlCol="0">
            <a:spAutoFit/>
          </a:bodyPr>
          <a:lstStyle/>
          <a:p>
            <a:r>
              <a:rPr lang="en-US" altLang="zh-CN" dirty="0" smtClean="0"/>
              <a:t>4</a:t>
            </a:r>
            <a:r>
              <a:rPr lang="zh-CN" altLang="en-US" dirty="0" smtClean="0"/>
              <a:t>、为</a:t>
            </a:r>
            <a:r>
              <a:rPr lang="en-US" altLang="zh-CN" dirty="0" smtClean="0"/>
              <a:t>SVC</a:t>
            </a:r>
            <a:r>
              <a:rPr lang="zh-CN" altLang="en-US" dirty="0" smtClean="0"/>
              <a:t>分类器设置不同的核函数（</a:t>
            </a:r>
            <a:r>
              <a:rPr lang="en-US" altLang="zh-CN" dirty="0" smtClean="0"/>
              <a:t>linear</a:t>
            </a:r>
            <a:r>
              <a:rPr lang="zh-CN" altLang="en-US" dirty="0" smtClean="0"/>
              <a:t>，</a:t>
            </a:r>
            <a:r>
              <a:rPr lang="en-US" altLang="zh-CN" dirty="0" err="1" smtClean="0"/>
              <a:t>rbf</a:t>
            </a:r>
            <a:r>
              <a:rPr lang="zh-CN" altLang="en-US" dirty="0" smtClean="0"/>
              <a:t>，</a:t>
            </a:r>
            <a:r>
              <a:rPr lang="en-US" altLang="zh-CN" dirty="0" smtClean="0"/>
              <a:t>poly</a:t>
            </a:r>
            <a:r>
              <a:rPr lang="zh-CN" altLang="en-US" dirty="0" smtClean="0"/>
              <a:t>）</a:t>
            </a:r>
            <a:endParaRPr lang="zh-CN" altLang="en-US" dirty="0"/>
          </a:p>
        </p:txBody>
      </p:sp>
      <p:sp>
        <p:nvSpPr>
          <p:cNvPr id="15" name="文本框 14"/>
          <p:cNvSpPr txBox="1"/>
          <p:nvPr/>
        </p:nvSpPr>
        <p:spPr>
          <a:xfrm>
            <a:off x="7267662" y="5682145"/>
            <a:ext cx="4454554" cy="369332"/>
          </a:xfrm>
          <a:prstGeom prst="rect">
            <a:avLst/>
          </a:prstGeom>
          <a:noFill/>
        </p:spPr>
        <p:txBody>
          <a:bodyPr wrap="square" rtlCol="0">
            <a:spAutoFit/>
          </a:bodyPr>
          <a:lstStyle/>
          <a:p>
            <a:r>
              <a:rPr lang="en-US" altLang="zh-CN" dirty="0"/>
              <a:t>5</a:t>
            </a:r>
            <a:r>
              <a:rPr lang="zh-CN" altLang="en-US" dirty="0" smtClean="0"/>
              <a:t>、传入数据，训练模型。</a:t>
            </a:r>
            <a:endParaRPr lang="zh-CN" altLang="en-US" dirty="0"/>
          </a:p>
        </p:txBody>
      </p:sp>
      <p:pic>
        <p:nvPicPr>
          <p:cNvPr id="11" name="图片 10"/>
          <p:cNvPicPr/>
          <p:nvPr/>
        </p:nvPicPr>
        <p:blipFill rotWithShape="1">
          <a:blip r:embed="rId2"/>
          <a:srcRect b="782"/>
          <a:stretch/>
        </p:blipFill>
        <p:spPr bwMode="auto">
          <a:xfrm>
            <a:off x="945102" y="1359017"/>
            <a:ext cx="4127500" cy="54013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486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a:grpSpLocks/>
          </p:cNvGrpSpPr>
          <p:nvPr/>
        </p:nvGrpSpPr>
        <p:grpSpPr bwMode="auto">
          <a:xfrm>
            <a:off x="522198" y="465883"/>
            <a:ext cx="3135402" cy="486617"/>
            <a:chOff x="406401" y="402253"/>
            <a:chExt cx="3622755" cy="769256"/>
          </a:xfrm>
        </p:grpSpPr>
        <p:sp>
          <p:nvSpPr>
            <p:cNvPr id="3" name="矩形 1"/>
            <p:cNvSpPr>
              <a:spLocks noChangeArrowheads="1"/>
            </p:cNvSpPr>
            <p:nvPr/>
          </p:nvSpPr>
          <p:spPr bwMode="auto">
            <a:xfrm>
              <a:off x="406401" y="402253"/>
              <a:ext cx="3537492"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dirty="0">
                  <a:solidFill>
                    <a:srgbClr val="002060"/>
                  </a:solidFill>
                  <a:latin typeface="微软雅黑" panose="020B0503020204020204" pitchFamily="34" charset="-122"/>
                  <a:ea typeface="微软雅黑" panose="020B0503020204020204" pitchFamily="34" charset="-122"/>
                </a:rPr>
                <a:t>朴素贝叶斯</a:t>
              </a:r>
              <a:r>
                <a:rPr lang="zh-CN" altLang="en-US" sz="2000" dirty="0" smtClean="0">
                  <a:solidFill>
                    <a:srgbClr val="002060"/>
                  </a:solidFill>
                  <a:latin typeface="微软雅黑" panose="020B0503020204020204" pitchFamily="34" charset="-122"/>
                  <a:ea typeface="微软雅黑" panose="020B0503020204020204" pitchFamily="34" charset="-122"/>
                </a:rPr>
                <a:t>情绪分类模型</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5" name="矩形 46"/>
            <p:cNvSpPr>
              <a:spLocks noChangeArrowheads="1"/>
            </p:cNvSpPr>
            <p:nvPr/>
          </p:nvSpPr>
          <p:spPr bwMode="auto">
            <a:xfrm>
              <a:off x="3793627"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sp>
        <p:nvSpPr>
          <p:cNvPr id="6" name="文本框 5"/>
          <p:cNvSpPr txBox="1"/>
          <p:nvPr/>
        </p:nvSpPr>
        <p:spPr>
          <a:xfrm>
            <a:off x="7248088" y="1359017"/>
            <a:ext cx="4244829" cy="646331"/>
          </a:xfrm>
          <a:prstGeom prst="rect">
            <a:avLst/>
          </a:prstGeom>
          <a:noFill/>
        </p:spPr>
        <p:txBody>
          <a:bodyPr wrap="square" rtlCol="0">
            <a:spAutoFit/>
          </a:bodyPr>
          <a:lstStyle/>
          <a:p>
            <a:r>
              <a:rPr lang="en-US" altLang="zh-CN" dirty="0" smtClean="0"/>
              <a:t>1</a:t>
            </a:r>
            <a:r>
              <a:rPr lang="zh-CN" altLang="en-US" dirty="0" smtClean="0"/>
              <a:t>、</a:t>
            </a:r>
            <a:r>
              <a:rPr lang="zh-CN" altLang="zh-CN" dirty="0" smtClean="0"/>
              <a:t>首先</a:t>
            </a:r>
            <a:r>
              <a:rPr lang="zh-CN" altLang="zh-CN" dirty="0"/>
              <a:t>，将收集来的数据按照</a:t>
            </a:r>
            <a:r>
              <a:rPr lang="en-US" altLang="zh-CN" dirty="0"/>
              <a:t>80%</a:t>
            </a:r>
            <a:r>
              <a:rPr lang="zh-CN" altLang="zh-CN" dirty="0"/>
              <a:t>，</a:t>
            </a:r>
            <a:r>
              <a:rPr lang="en-US" altLang="zh-CN" dirty="0"/>
              <a:t>20%</a:t>
            </a:r>
            <a:r>
              <a:rPr lang="zh-CN" altLang="zh-CN" dirty="0"/>
              <a:t>比例划分为训练集和测试集</a:t>
            </a:r>
            <a:r>
              <a:rPr lang="zh-CN" altLang="zh-CN" dirty="0" smtClean="0"/>
              <a:t>。</a:t>
            </a:r>
            <a:endParaRPr lang="zh-CN" altLang="en-US" b="1"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7256477" y="2776756"/>
            <a:ext cx="4454554" cy="923330"/>
          </a:xfrm>
          <a:prstGeom prst="rect">
            <a:avLst/>
          </a:prstGeom>
          <a:noFill/>
        </p:spPr>
        <p:txBody>
          <a:bodyPr wrap="square" rtlCol="0">
            <a:spAutoFit/>
          </a:bodyPr>
          <a:lstStyle/>
          <a:p>
            <a:r>
              <a:rPr lang="en-US" altLang="zh-CN" dirty="0" smtClean="0"/>
              <a:t>2</a:t>
            </a:r>
            <a:r>
              <a:rPr lang="zh-CN" altLang="en-US" dirty="0" smtClean="0"/>
              <a:t>、</a:t>
            </a:r>
            <a:r>
              <a:rPr lang="zh-CN" altLang="zh-CN" dirty="0"/>
              <a:t>通过</a:t>
            </a:r>
            <a:r>
              <a:rPr lang="en-US" altLang="zh-CN" dirty="0" err="1"/>
              <a:t>sklearn.naive_bayes</a:t>
            </a:r>
            <a:r>
              <a:rPr lang="zh-CN" altLang="zh-CN" dirty="0"/>
              <a:t>模块的</a:t>
            </a:r>
            <a:r>
              <a:rPr lang="en-US" altLang="zh-CN" dirty="0" err="1"/>
              <a:t>GaussianNB</a:t>
            </a:r>
            <a:r>
              <a:rPr lang="zh-CN" altLang="zh-CN" dirty="0"/>
              <a:t>、</a:t>
            </a:r>
            <a:r>
              <a:rPr lang="en-US" altLang="zh-CN" dirty="0" err="1"/>
              <a:t>MultinomialNB</a:t>
            </a:r>
            <a:r>
              <a:rPr lang="zh-CN" altLang="zh-CN" dirty="0"/>
              <a:t>、</a:t>
            </a:r>
            <a:r>
              <a:rPr lang="en-US" altLang="zh-CN" dirty="0" err="1" smtClean="0"/>
              <a:t>BernoulliNB</a:t>
            </a:r>
            <a:r>
              <a:rPr lang="zh-CN" altLang="en-US" dirty="0" smtClean="0"/>
              <a:t>方法</a:t>
            </a:r>
            <a:r>
              <a:rPr lang="zh-CN" altLang="zh-CN" dirty="0" smtClean="0"/>
              <a:t>生成</a:t>
            </a:r>
            <a:r>
              <a:rPr lang="zh-CN" altLang="zh-CN" dirty="0"/>
              <a:t>三个朴素贝叶斯分类器</a:t>
            </a:r>
            <a:endParaRPr lang="zh-CN" altLang="en-US" b="1" dirty="0" smtClean="0">
              <a:latin typeface="微软雅黑" panose="020B0503020204020204" pitchFamily="34" charset="-122"/>
              <a:ea typeface="微软雅黑" panose="020B0503020204020204" pitchFamily="34" charset="-122"/>
            </a:endParaRPr>
          </a:p>
        </p:txBody>
      </p:sp>
      <p:sp>
        <p:nvSpPr>
          <p:cNvPr id="9" name="文本框 8"/>
          <p:cNvSpPr txBox="1"/>
          <p:nvPr/>
        </p:nvSpPr>
        <p:spPr>
          <a:xfrm>
            <a:off x="7256477" y="4572001"/>
            <a:ext cx="4454554" cy="369332"/>
          </a:xfrm>
          <a:prstGeom prst="rect">
            <a:avLst/>
          </a:prstGeom>
          <a:noFill/>
        </p:spPr>
        <p:txBody>
          <a:bodyPr wrap="square" rtlCol="0">
            <a:spAutoFit/>
          </a:bodyPr>
          <a:lstStyle/>
          <a:p>
            <a:r>
              <a:rPr lang="en-US" altLang="zh-CN" dirty="0"/>
              <a:t>3</a:t>
            </a:r>
            <a:r>
              <a:rPr lang="zh-CN" altLang="en-US" dirty="0" smtClean="0"/>
              <a:t>、</a:t>
            </a:r>
            <a:r>
              <a:rPr lang="zh-CN" altLang="en-US" dirty="0"/>
              <a:t>传入数据，训练模型</a:t>
            </a:r>
            <a:r>
              <a:rPr lang="zh-CN" altLang="en-US" dirty="0" smtClean="0"/>
              <a:t>。</a:t>
            </a:r>
            <a:endParaRPr lang="zh-CN" altLang="en-US" dirty="0"/>
          </a:p>
        </p:txBody>
      </p:sp>
      <p:pic>
        <p:nvPicPr>
          <p:cNvPr id="10" name="图片 9"/>
          <p:cNvPicPr/>
          <p:nvPr/>
        </p:nvPicPr>
        <p:blipFill>
          <a:blip r:embed="rId2"/>
          <a:stretch>
            <a:fillRect/>
          </a:stretch>
        </p:blipFill>
        <p:spPr>
          <a:xfrm>
            <a:off x="1744910" y="1359017"/>
            <a:ext cx="2784592" cy="4748168"/>
          </a:xfrm>
          <a:prstGeom prst="rect">
            <a:avLst/>
          </a:prstGeom>
        </p:spPr>
      </p:pic>
    </p:spTree>
    <p:extLst>
      <p:ext uri="{BB962C8B-B14F-4D97-AF65-F5344CB8AC3E}">
        <p14:creationId xmlns:p14="http://schemas.microsoft.com/office/powerpoint/2010/main" val="311023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a:off x="-19050" y="3606953"/>
            <a:ext cx="3856733" cy="3251047"/>
          </a:xfrm>
          <a:prstGeom prst="rtTriangle">
            <a:avLst/>
          </a:prstGeom>
          <a:noFill/>
          <a:ln w="6350">
            <a:solidFill>
              <a:srgbClr val="002060"/>
            </a:solidFill>
          </a:ln>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grpSp>
        <p:nvGrpSpPr>
          <p:cNvPr id="4" name="组合 2"/>
          <p:cNvGrpSpPr>
            <a:grpSpLocks/>
          </p:cNvGrpSpPr>
          <p:nvPr/>
        </p:nvGrpSpPr>
        <p:grpSpPr bwMode="auto">
          <a:xfrm>
            <a:off x="2816881" y="2346833"/>
            <a:ext cx="6558238" cy="1920367"/>
            <a:chOff x="-16250" y="91776"/>
            <a:chExt cx="3687347" cy="1079733"/>
          </a:xfrm>
        </p:grpSpPr>
        <p:sp>
          <p:nvSpPr>
            <p:cNvPr id="5"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dirty="0" smtClean="0">
                  <a:solidFill>
                    <a:srgbClr val="002060"/>
                  </a:solidFill>
                  <a:latin typeface="微软雅黑" panose="020B0503020204020204" pitchFamily="34" charset="-122"/>
                  <a:ea typeface="微软雅黑" panose="020B0503020204020204" pitchFamily="34" charset="-122"/>
                </a:rPr>
                <a:t>运行及测试</a:t>
              </a:r>
              <a:endParaRPr lang="zh-CN" altLang="en-US" sz="4400" dirty="0">
                <a:solidFill>
                  <a:srgbClr val="002060"/>
                </a:solidFill>
                <a:latin typeface="微软雅黑" panose="020B0503020204020204" pitchFamily="34" charset="-122"/>
                <a:ea typeface="微软雅黑" panose="020B0503020204020204" pitchFamily="34" charset="-122"/>
              </a:endParaRPr>
            </a:p>
          </p:txBody>
        </p:sp>
        <p:sp>
          <p:nvSpPr>
            <p:cNvPr id="6" name="矩形 45"/>
            <p:cNvSpPr>
              <a:spLocks noChangeArrowheads="1"/>
            </p:cNvSpPr>
            <p:nvPr/>
          </p:nvSpPr>
          <p:spPr bwMode="auto">
            <a:xfrm>
              <a:off x="-16250" y="91776"/>
              <a:ext cx="584653" cy="569264"/>
            </a:xfrm>
            <a:prstGeom prst="rect">
              <a:avLst/>
            </a:prstGeom>
            <a:solidFill>
              <a:srgbClr val="002060"/>
            </a:solidFill>
            <a:ln w="12700">
              <a:solidFill>
                <a:srgbClr val="002060"/>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400" b="1" dirty="0">
                  <a:solidFill>
                    <a:schemeClr val="bg1"/>
                  </a:solidFill>
                </a:rPr>
                <a:t>5</a:t>
              </a:r>
              <a:endParaRPr lang="zh-CN" altLang="en-US" sz="4400" b="1" dirty="0">
                <a:solidFill>
                  <a:schemeClr val="bg1"/>
                </a:solidFill>
              </a:endParaRPr>
            </a:p>
          </p:txBody>
        </p:sp>
        <p:sp>
          <p:nvSpPr>
            <p:cNvPr id="7"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4400" b="1">
                <a:solidFill>
                  <a:srgbClr val="FFFFFF"/>
                </a:solidFill>
              </a:endParaRPr>
            </a:p>
          </p:txBody>
        </p:sp>
      </p:grpSp>
      <p:sp>
        <p:nvSpPr>
          <p:cNvPr id="12" name="直角三角形 11"/>
          <p:cNvSpPr/>
          <p:nvPr/>
        </p:nvSpPr>
        <p:spPr>
          <a:xfrm>
            <a:off x="0" y="4267200"/>
            <a:ext cx="3026431" cy="2590800"/>
          </a:xfrm>
          <a:prstGeom prst="rtTriangle">
            <a:avLst/>
          </a:prstGeom>
          <a:solidFill>
            <a:srgbClr val="002060"/>
          </a:solidFill>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sp>
        <p:nvSpPr>
          <p:cNvPr id="13" name="直角三角形 12"/>
          <p:cNvSpPr/>
          <p:nvPr/>
        </p:nvSpPr>
        <p:spPr>
          <a:xfrm rot="10800000">
            <a:off x="9165665" y="0"/>
            <a:ext cx="3026431" cy="2590800"/>
          </a:xfrm>
          <a:prstGeom prst="rtTriangle">
            <a:avLst/>
          </a:prstGeom>
          <a:solidFill>
            <a:srgbClr val="002060"/>
          </a:solidFill>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7570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
          <p:cNvGrpSpPr>
            <a:grpSpLocks/>
          </p:cNvGrpSpPr>
          <p:nvPr/>
        </p:nvGrpSpPr>
        <p:grpSpPr bwMode="auto">
          <a:xfrm>
            <a:off x="522198" y="465883"/>
            <a:ext cx="2065212" cy="486617"/>
            <a:chOff x="406401" y="402253"/>
            <a:chExt cx="3264696" cy="769256"/>
          </a:xfrm>
        </p:grpSpPr>
        <p:sp>
          <p:nvSpPr>
            <p:cNvPr id="29"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dirty="0" smtClean="0">
                  <a:solidFill>
                    <a:srgbClr val="002060"/>
                  </a:solidFill>
                  <a:latin typeface="微软雅黑" panose="020B0503020204020204" pitchFamily="34" charset="-122"/>
                  <a:ea typeface="微软雅黑" panose="020B0503020204020204" pitchFamily="34" charset="-122"/>
                </a:rPr>
                <a:t>运行及测试</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31"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sp>
        <p:nvSpPr>
          <p:cNvPr id="2" name="文本框 1"/>
          <p:cNvSpPr txBox="1"/>
          <p:nvPr/>
        </p:nvSpPr>
        <p:spPr>
          <a:xfrm>
            <a:off x="522198" y="1451295"/>
            <a:ext cx="1851886"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、准确性测试</a:t>
            </a:r>
          </a:p>
        </p:txBody>
      </p:sp>
      <p:pic>
        <p:nvPicPr>
          <p:cNvPr id="4" name="图片 3"/>
          <p:cNvPicPr>
            <a:picLocks noChangeAspect="1"/>
          </p:cNvPicPr>
          <p:nvPr/>
        </p:nvPicPr>
        <p:blipFill>
          <a:blip r:embed="rId2"/>
          <a:stretch>
            <a:fillRect/>
          </a:stretch>
        </p:blipFill>
        <p:spPr>
          <a:xfrm>
            <a:off x="522198" y="1912797"/>
            <a:ext cx="5400430" cy="3598770"/>
          </a:xfrm>
          <a:prstGeom prst="rect">
            <a:avLst/>
          </a:prstGeom>
        </p:spPr>
      </p:pic>
      <p:pic>
        <p:nvPicPr>
          <p:cNvPr id="5" name="图片 4"/>
          <p:cNvPicPr>
            <a:picLocks noChangeAspect="1"/>
          </p:cNvPicPr>
          <p:nvPr/>
        </p:nvPicPr>
        <p:blipFill>
          <a:blip r:embed="rId3"/>
          <a:stretch>
            <a:fillRect/>
          </a:stretch>
        </p:blipFill>
        <p:spPr>
          <a:xfrm>
            <a:off x="5922628" y="1912798"/>
            <a:ext cx="5939405" cy="3783328"/>
          </a:xfrm>
          <a:prstGeom prst="rect">
            <a:avLst/>
          </a:prstGeom>
        </p:spPr>
      </p:pic>
      <p:sp>
        <p:nvSpPr>
          <p:cNvPr id="6" name="文本框 5"/>
          <p:cNvSpPr txBox="1"/>
          <p:nvPr/>
        </p:nvSpPr>
        <p:spPr>
          <a:xfrm>
            <a:off x="5989739" y="1468073"/>
            <a:ext cx="2869035"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、性能测试</a:t>
            </a:r>
          </a:p>
        </p:txBody>
      </p:sp>
    </p:spTree>
    <p:extLst>
      <p:ext uri="{BB962C8B-B14F-4D97-AF65-F5344CB8AC3E}">
        <p14:creationId xmlns:p14="http://schemas.microsoft.com/office/powerpoint/2010/main" val="140341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a:off x="-19050" y="3606953"/>
            <a:ext cx="3856733" cy="3251047"/>
          </a:xfrm>
          <a:prstGeom prst="rtTriangle">
            <a:avLst/>
          </a:prstGeom>
          <a:noFill/>
          <a:ln w="6350">
            <a:solidFill>
              <a:srgbClr val="002060"/>
            </a:solidFill>
          </a:ln>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grpSp>
        <p:nvGrpSpPr>
          <p:cNvPr id="4" name="组合 2"/>
          <p:cNvGrpSpPr>
            <a:grpSpLocks/>
          </p:cNvGrpSpPr>
          <p:nvPr/>
        </p:nvGrpSpPr>
        <p:grpSpPr bwMode="auto">
          <a:xfrm>
            <a:off x="2816881" y="2346833"/>
            <a:ext cx="6558238" cy="1920367"/>
            <a:chOff x="-16250" y="91776"/>
            <a:chExt cx="3687347" cy="1079733"/>
          </a:xfrm>
        </p:grpSpPr>
        <p:sp>
          <p:nvSpPr>
            <p:cNvPr id="5"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dirty="0" smtClean="0">
                  <a:solidFill>
                    <a:srgbClr val="002060"/>
                  </a:solidFill>
                  <a:latin typeface="微软雅黑" panose="020B0503020204020204" pitchFamily="34" charset="-122"/>
                  <a:ea typeface="微软雅黑" panose="020B0503020204020204" pitchFamily="34" charset="-122"/>
                </a:rPr>
                <a:t>总结与展望</a:t>
              </a:r>
              <a:endParaRPr lang="zh-CN" altLang="en-US" sz="4400" dirty="0">
                <a:solidFill>
                  <a:srgbClr val="002060"/>
                </a:solidFill>
                <a:latin typeface="微软雅黑" panose="020B0503020204020204" pitchFamily="34" charset="-122"/>
                <a:ea typeface="微软雅黑" panose="020B0503020204020204" pitchFamily="34" charset="-122"/>
              </a:endParaRPr>
            </a:p>
          </p:txBody>
        </p:sp>
        <p:sp>
          <p:nvSpPr>
            <p:cNvPr id="6" name="矩形 45"/>
            <p:cNvSpPr>
              <a:spLocks noChangeArrowheads="1"/>
            </p:cNvSpPr>
            <p:nvPr/>
          </p:nvSpPr>
          <p:spPr bwMode="auto">
            <a:xfrm>
              <a:off x="-16250" y="91776"/>
              <a:ext cx="584653" cy="569264"/>
            </a:xfrm>
            <a:prstGeom prst="rect">
              <a:avLst/>
            </a:prstGeom>
            <a:solidFill>
              <a:srgbClr val="002060"/>
            </a:solidFill>
            <a:ln w="12700">
              <a:solidFill>
                <a:srgbClr val="002060"/>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400" b="1" dirty="0">
                  <a:solidFill>
                    <a:schemeClr val="bg1"/>
                  </a:solidFill>
                </a:rPr>
                <a:t>6</a:t>
              </a:r>
              <a:endParaRPr lang="zh-CN" altLang="en-US" sz="4400" b="1" dirty="0">
                <a:solidFill>
                  <a:schemeClr val="bg1"/>
                </a:solidFill>
              </a:endParaRPr>
            </a:p>
          </p:txBody>
        </p:sp>
        <p:sp>
          <p:nvSpPr>
            <p:cNvPr id="7"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4400" b="1">
                <a:solidFill>
                  <a:srgbClr val="FFFFFF"/>
                </a:solidFill>
              </a:endParaRPr>
            </a:p>
          </p:txBody>
        </p:sp>
      </p:grpSp>
      <p:sp>
        <p:nvSpPr>
          <p:cNvPr id="12" name="直角三角形 11"/>
          <p:cNvSpPr/>
          <p:nvPr/>
        </p:nvSpPr>
        <p:spPr>
          <a:xfrm>
            <a:off x="0" y="4267200"/>
            <a:ext cx="3026431" cy="2590800"/>
          </a:xfrm>
          <a:prstGeom prst="rtTriangle">
            <a:avLst/>
          </a:prstGeom>
          <a:solidFill>
            <a:srgbClr val="002060"/>
          </a:solidFill>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sp>
        <p:nvSpPr>
          <p:cNvPr id="13" name="直角三角形 12"/>
          <p:cNvSpPr/>
          <p:nvPr/>
        </p:nvSpPr>
        <p:spPr>
          <a:xfrm rot="10800000">
            <a:off x="9165665" y="0"/>
            <a:ext cx="3026431" cy="2590800"/>
          </a:xfrm>
          <a:prstGeom prst="rtTriangle">
            <a:avLst/>
          </a:prstGeom>
          <a:solidFill>
            <a:srgbClr val="002060"/>
          </a:solidFill>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10925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21078" y="1543574"/>
            <a:ext cx="8095376" cy="2585323"/>
          </a:xfrm>
          <a:prstGeom prst="rect">
            <a:avLst/>
          </a:prstGeom>
          <a:noFill/>
        </p:spPr>
        <p:txBody>
          <a:bodyPr wrap="square" rtlCol="0">
            <a:spAutoFit/>
          </a:bodyPr>
          <a:lstStyle/>
          <a:p>
            <a:pPr indent="457200"/>
            <a:r>
              <a:rPr lang="zh-CN" altLang="en-US" b="1" dirty="0" smtClean="0">
                <a:latin typeface="微软雅黑" panose="020B0503020204020204" pitchFamily="34" charset="-122"/>
                <a:ea typeface="微软雅黑" panose="020B0503020204020204" pitchFamily="34" charset="-122"/>
              </a:rPr>
              <a:t>本文提出了一种基于机器学习的安卓移动用户情绪分析方法，并对数据的收集，预处理，特征工程，模型构建方面进行了较为细致的介绍。同时经过测试，构建出的模型准确率较高，性能良好，达到了预期目的。</a:t>
            </a:r>
            <a:endParaRPr lang="en-US" altLang="zh-CN" b="1" dirty="0" smtClean="0">
              <a:latin typeface="微软雅黑" panose="020B0503020204020204" pitchFamily="34" charset="-122"/>
              <a:ea typeface="微软雅黑" panose="020B0503020204020204" pitchFamily="34" charset="-122"/>
            </a:endParaRPr>
          </a:p>
          <a:p>
            <a:pPr indent="457200"/>
            <a:endParaRPr lang="en-US" altLang="zh-CN" b="1" dirty="0" smtClean="0">
              <a:latin typeface="微软雅黑" panose="020B0503020204020204" pitchFamily="34" charset="-122"/>
              <a:ea typeface="微软雅黑" panose="020B0503020204020204" pitchFamily="34" charset="-122"/>
            </a:endParaRPr>
          </a:p>
          <a:p>
            <a:pPr indent="457200"/>
            <a:r>
              <a:rPr lang="zh-CN" altLang="en-US" b="1" dirty="0">
                <a:latin typeface="微软雅黑" panose="020B0503020204020204" pitchFamily="34" charset="-122"/>
                <a:ea typeface="微软雅黑" panose="020B0503020204020204" pitchFamily="34" charset="-122"/>
              </a:rPr>
              <a:t>但取得了一定成果的同时，本文仍存在一些不足，本文的研究主要</a:t>
            </a:r>
            <a:r>
              <a:rPr lang="zh-CN" altLang="en-US" b="1" dirty="0" smtClean="0">
                <a:latin typeface="微软雅黑" panose="020B0503020204020204" pitchFamily="34" charset="-122"/>
                <a:ea typeface="微软雅黑" panose="020B0503020204020204" pitchFamily="34" charset="-122"/>
              </a:rPr>
              <a:t>基于</a:t>
            </a:r>
            <a:r>
              <a:rPr lang="zh-CN" altLang="en-US" b="1" dirty="0">
                <a:latin typeface="微软雅黑" panose="020B0503020204020204" pitchFamily="34" charset="-122"/>
                <a:ea typeface="微软雅黑" panose="020B0503020204020204" pitchFamily="34" charset="-122"/>
              </a:rPr>
              <a:t>运动</a:t>
            </a:r>
            <a:r>
              <a:rPr lang="zh-CN" altLang="en-US" b="1" dirty="0" smtClean="0">
                <a:latin typeface="微软雅黑" panose="020B0503020204020204" pitchFamily="34" charset="-122"/>
                <a:ea typeface="微软雅黑" panose="020B0503020204020204" pitchFamily="34" charset="-122"/>
              </a:rPr>
              <a:t>数据</a:t>
            </a:r>
            <a:r>
              <a:rPr lang="zh-CN" altLang="en-US" b="1" dirty="0">
                <a:latin typeface="微软雅黑" panose="020B0503020204020204" pitchFamily="34" charset="-122"/>
                <a:ea typeface="微软雅黑" panose="020B0503020204020204" pitchFamily="34" charset="-122"/>
              </a:rPr>
              <a:t>和环境数据以及少量的用户使用数据，后面的研究可以多增加一些用户使用手机情况的</a:t>
            </a:r>
            <a:r>
              <a:rPr lang="zh-CN" altLang="en-US" b="1" dirty="0" smtClean="0">
                <a:latin typeface="微软雅黑" panose="020B0503020204020204" pitchFamily="34" charset="-122"/>
                <a:ea typeface="微软雅黑" panose="020B0503020204020204" pitchFamily="34" charset="-122"/>
              </a:rPr>
              <a:t>数据，同时数据处理和特征提取方面还可以进一步细化等。</a:t>
            </a:r>
            <a:endParaRPr lang="en-US" altLang="zh-CN" b="1" dirty="0" smtClean="0">
              <a:latin typeface="微软雅黑" panose="020B0503020204020204" pitchFamily="34" charset="-122"/>
              <a:ea typeface="微软雅黑" panose="020B0503020204020204" pitchFamily="34" charset="-122"/>
            </a:endParaRPr>
          </a:p>
          <a:p>
            <a:pPr indent="457200"/>
            <a:endParaRPr lang="en-US" altLang="zh-CN" b="1" dirty="0">
              <a:latin typeface="微软雅黑" panose="020B0503020204020204" pitchFamily="34" charset="-122"/>
              <a:ea typeface="微软雅黑" panose="020B0503020204020204" pitchFamily="34" charset="-122"/>
            </a:endParaRPr>
          </a:p>
          <a:p>
            <a:pPr indent="457200"/>
            <a:r>
              <a:rPr lang="zh-CN" altLang="en-US" b="1" dirty="0" smtClean="0">
                <a:latin typeface="微软雅黑" panose="020B0503020204020204" pitchFamily="34" charset="-122"/>
                <a:ea typeface="微软雅黑" panose="020B0503020204020204" pitchFamily="34" charset="-122"/>
              </a:rPr>
              <a:t>由于本人水平有限，一些方面未能深入研究，敬请各位老师指导。</a:t>
            </a:r>
          </a:p>
        </p:txBody>
      </p:sp>
    </p:spTree>
    <p:extLst>
      <p:ext uri="{BB962C8B-B14F-4D97-AF65-F5344CB8AC3E}">
        <p14:creationId xmlns:p14="http://schemas.microsoft.com/office/powerpoint/2010/main" val="1398762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9" name="组合 38"/>
          <p:cNvGrpSpPr/>
          <p:nvPr/>
        </p:nvGrpSpPr>
        <p:grpSpPr>
          <a:xfrm>
            <a:off x="5244238" y="673561"/>
            <a:ext cx="1703523" cy="1706783"/>
            <a:chOff x="4438650" y="1768475"/>
            <a:chExt cx="3317875" cy="3324225"/>
          </a:xfrm>
          <a:solidFill>
            <a:srgbClr val="002060"/>
          </a:solidFill>
        </p:grpSpPr>
        <p:sp>
          <p:nvSpPr>
            <p:cNvPr id="7" name="Freeform 5"/>
            <p:cNvSpPr>
              <a:spLocks noEditPoints="1"/>
            </p:cNvSpPr>
            <p:nvPr/>
          </p:nvSpPr>
          <p:spPr bwMode="auto">
            <a:xfrm>
              <a:off x="4713288" y="2043113"/>
              <a:ext cx="2768600" cy="2773363"/>
            </a:xfrm>
            <a:custGeom>
              <a:avLst/>
              <a:gdLst>
                <a:gd name="T0" fmla="*/ 509 w 1017"/>
                <a:gd name="T1" fmla="*/ 0 h 1017"/>
                <a:gd name="T2" fmla="*/ 1017 w 1017"/>
                <a:gd name="T3" fmla="*/ 508 h 1017"/>
                <a:gd name="T4" fmla="*/ 509 w 1017"/>
                <a:gd name="T5" fmla="*/ 1017 h 1017"/>
                <a:gd name="T6" fmla="*/ 0 w 1017"/>
                <a:gd name="T7" fmla="*/ 508 h 1017"/>
                <a:gd name="T8" fmla="*/ 509 w 1017"/>
                <a:gd name="T9" fmla="*/ 0 h 1017"/>
                <a:gd name="T10" fmla="*/ 509 w 1017"/>
                <a:gd name="T11" fmla="*/ 14 h 1017"/>
                <a:gd name="T12" fmla="*/ 14 w 1017"/>
                <a:gd name="T13" fmla="*/ 508 h 1017"/>
                <a:gd name="T14" fmla="*/ 509 w 1017"/>
                <a:gd name="T15" fmla="*/ 1003 h 1017"/>
                <a:gd name="T16" fmla="*/ 1003 w 1017"/>
                <a:gd name="T17" fmla="*/ 508 h 1017"/>
                <a:gd name="T18" fmla="*/ 509 w 1017"/>
                <a:gd name="T19" fmla="*/ 14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7" h="1017">
                  <a:moveTo>
                    <a:pt x="509" y="0"/>
                  </a:moveTo>
                  <a:cubicBezTo>
                    <a:pt x="789" y="0"/>
                    <a:pt x="1017" y="228"/>
                    <a:pt x="1017" y="508"/>
                  </a:cubicBezTo>
                  <a:cubicBezTo>
                    <a:pt x="1017" y="788"/>
                    <a:pt x="789" y="1017"/>
                    <a:pt x="509" y="1017"/>
                  </a:cubicBezTo>
                  <a:cubicBezTo>
                    <a:pt x="229" y="1017"/>
                    <a:pt x="0" y="788"/>
                    <a:pt x="0" y="508"/>
                  </a:cubicBezTo>
                  <a:cubicBezTo>
                    <a:pt x="0" y="228"/>
                    <a:pt x="229" y="0"/>
                    <a:pt x="509" y="0"/>
                  </a:cubicBezTo>
                  <a:close/>
                  <a:moveTo>
                    <a:pt x="509" y="14"/>
                  </a:moveTo>
                  <a:cubicBezTo>
                    <a:pt x="236" y="14"/>
                    <a:pt x="14" y="236"/>
                    <a:pt x="14" y="508"/>
                  </a:cubicBezTo>
                  <a:cubicBezTo>
                    <a:pt x="14" y="781"/>
                    <a:pt x="236" y="1003"/>
                    <a:pt x="509" y="1003"/>
                  </a:cubicBezTo>
                  <a:cubicBezTo>
                    <a:pt x="781" y="1003"/>
                    <a:pt x="1003" y="781"/>
                    <a:pt x="1003" y="508"/>
                  </a:cubicBezTo>
                  <a:cubicBezTo>
                    <a:pt x="1003" y="236"/>
                    <a:pt x="781" y="14"/>
                    <a:pt x="50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8" name="Freeform 6"/>
            <p:cNvSpPr>
              <a:spLocks noEditPoints="1"/>
            </p:cNvSpPr>
            <p:nvPr/>
          </p:nvSpPr>
          <p:spPr bwMode="auto">
            <a:xfrm>
              <a:off x="4438650" y="1768475"/>
              <a:ext cx="3317875" cy="3324225"/>
            </a:xfrm>
            <a:custGeom>
              <a:avLst/>
              <a:gdLst>
                <a:gd name="T0" fmla="*/ 413 w 1219"/>
                <a:gd name="T1" fmla="*/ 1106 h 1219"/>
                <a:gd name="T2" fmla="*/ 275 w 1219"/>
                <a:gd name="T3" fmla="*/ 1080 h 1219"/>
                <a:gd name="T4" fmla="*/ 139 w 1219"/>
                <a:gd name="T5" fmla="*/ 929 h 1219"/>
                <a:gd name="T6" fmla="*/ 127 w 1219"/>
                <a:gd name="T7" fmla="*/ 843 h 1219"/>
                <a:gd name="T8" fmla="*/ 0 w 1219"/>
                <a:gd name="T9" fmla="*/ 609 h 1219"/>
                <a:gd name="T10" fmla="*/ 51 w 1219"/>
                <a:gd name="T11" fmla="*/ 503 h 1219"/>
                <a:gd name="T12" fmla="*/ 113 w 1219"/>
                <a:gd name="T13" fmla="*/ 414 h 1219"/>
                <a:gd name="T14" fmla="*/ 119 w 1219"/>
                <a:gd name="T15" fmla="*/ 399 h 1219"/>
                <a:gd name="T16" fmla="*/ 262 w 1219"/>
                <a:gd name="T17" fmla="*/ 139 h 1219"/>
                <a:gd name="T18" fmla="*/ 359 w 1219"/>
                <a:gd name="T19" fmla="*/ 131 h 1219"/>
                <a:gd name="T20" fmla="*/ 610 w 1219"/>
                <a:gd name="T21" fmla="*/ 0 h 1219"/>
                <a:gd name="T22" fmla="*/ 716 w 1219"/>
                <a:gd name="T23" fmla="*/ 50 h 1219"/>
                <a:gd name="T24" fmla="*/ 721 w 1219"/>
                <a:gd name="T25" fmla="*/ 55 h 1219"/>
                <a:gd name="T26" fmla="*/ 944 w 1219"/>
                <a:gd name="T27" fmla="*/ 138 h 1219"/>
                <a:gd name="T28" fmla="*/ 1080 w 1219"/>
                <a:gd name="T29" fmla="*/ 275 h 1219"/>
                <a:gd name="T30" fmla="*/ 1097 w 1219"/>
                <a:gd name="T31" fmla="*/ 391 h 1219"/>
                <a:gd name="T32" fmla="*/ 1179 w 1219"/>
                <a:gd name="T33" fmla="*/ 513 h 1219"/>
                <a:gd name="T34" fmla="*/ 1179 w 1219"/>
                <a:gd name="T35" fmla="*/ 706 h 1219"/>
                <a:gd name="T36" fmla="*/ 1116 w 1219"/>
                <a:gd name="T37" fmla="*/ 786 h 1219"/>
                <a:gd name="T38" fmla="*/ 1041 w 1219"/>
                <a:gd name="T39" fmla="*/ 1040 h 1219"/>
                <a:gd name="T40" fmla="*/ 930 w 1219"/>
                <a:gd name="T41" fmla="*/ 1080 h 1219"/>
                <a:gd name="T42" fmla="*/ 921 w 1219"/>
                <a:gd name="T43" fmla="*/ 1080 h 1219"/>
                <a:gd name="T44" fmla="*/ 830 w 1219"/>
                <a:gd name="T45" fmla="*/ 1096 h 1219"/>
                <a:gd name="T46" fmla="*/ 808 w 1219"/>
                <a:gd name="T47" fmla="*/ 1105 h 1219"/>
                <a:gd name="T48" fmla="*/ 518 w 1219"/>
                <a:gd name="T49" fmla="*/ 1183 h 1219"/>
                <a:gd name="T50" fmla="*/ 816 w 1219"/>
                <a:gd name="T51" fmla="*/ 131 h 1219"/>
                <a:gd name="T52" fmla="*/ 718 w 1219"/>
                <a:gd name="T53" fmla="*/ 70 h 1219"/>
                <a:gd name="T54" fmla="*/ 520 w 1219"/>
                <a:gd name="T55" fmla="*/ 51 h 1219"/>
                <a:gd name="T56" fmla="*/ 406 w 1219"/>
                <a:gd name="T57" fmla="*/ 130 h 1219"/>
                <a:gd name="T58" fmla="*/ 263 w 1219"/>
                <a:gd name="T59" fmla="*/ 152 h 1219"/>
                <a:gd name="T60" fmla="*/ 152 w 1219"/>
                <a:gd name="T61" fmla="*/ 293 h 1219"/>
                <a:gd name="T62" fmla="*/ 123 w 1219"/>
                <a:gd name="T63" fmla="*/ 424 h 1219"/>
                <a:gd name="T64" fmla="*/ 68 w 1219"/>
                <a:gd name="T65" fmla="*/ 503 h 1219"/>
                <a:gd name="T66" fmla="*/ 14 w 1219"/>
                <a:gd name="T67" fmla="*/ 609 h 1219"/>
                <a:gd name="T68" fmla="*/ 62 w 1219"/>
                <a:gd name="T69" fmla="*/ 709 h 1219"/>
                <a:gd name="T70" fmla="*/ 152 w 1219"/>
                <a:gd name="T71" fmla="*/ 914 h 1219"/>
                <a:gd name="T72" fmla="*/ 151 w 1219"/>
                <a:gd name="T73" fmla="*/ 941 h 1219"/>
                <a:gd name="T74" fmla="*/ 293 w 1219"/>
                <a:gd name="T75" fmla="*/ 1067 h 1219"/>
                <a:gd name="T76" fmla="*/ 424 w 1219"/>
                <a:gd name="T77" fmla="*/ 1096 h 1219"/>
                <a:gd name="T78" fmla="*/ 700 w 1219"/>
                <a:gd name="T79" fmla="*/ 1167 h 1219"/>
                <a:gd name="T80" fmla="*/ 815 w 1219"/>
                <a:gd name="T81" fmla="*/ 1088 h 1219"/>
                <a:gd name="T82" fmla="*/ 915 w 1219"/>
                <a:gd name="T83" fmla="*/ 1067 h 1219"/>
                <a:gd name="T84" fmla="*/ 919 w 1219"/>
                <a:gd name="T85" fmla="*/ 1067 h 1219"/>
                <a:gd name="T86" fmla="*/ 1068 w 1219"/>
                <a:gd name="T87" fmla="*/ 926 h 1219"/>
                <a:gd name="T88" fmla="*/ 1149 w 1219"/>
                <a:gd name="T89" fmla="*/ 718 h 1219"/>
                <a:gd name="T90" fmla="*/ 1168 w 1219"/>
                <a:gd name="T91" fmla="*/ 699 h 1219"/>
                <a:gd name="T92" fmla="*/ 1157 w 1219"/>
                <a:gd name="T93" fmla="*/ 509 h 1219"/>
                <a:gd name="T94" fmla="*/ 1089 w 1219"/>
                <a:gd name="T95" fmla="*/ 405 h 1219"/>
                <a:gd name="T96" fmla="*/ 941 w 1219"/>
                <a:gd name="T97" fmla="*/ 151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19" h="1219">
                  <a:moveTo>
                    <a:pt x="482" y="1149"/>
                  </a:moveTo>
                  <a:cubicBezTo>
                    <a:pt x="462" y="1132"/>
                    <a:pt x="439" y="1117"/>
                    <a:pt x="414" y="1106"/>
                  </a:cubicBezTo>
                  <a:cubicBezTo>
                    <a:pt x="414" y="1106"/>
                    <a:pt x="414" y="1106"/>
                    <a:pt x="414" y="1106"/>
                  </a:cubicBezTo>
                  <a:cubicBezTo>
                    <a:pt x="414" y="1106"/>
                    <a:pt x="413" y="1106"/>
                    <a:pt x="413" y="1106"/>
                  </a:cubicBezTo>
                  <a:cubicBezTo>
                    <a:pt x="413" y="1106"/>
                    <a:pt x="413" y="1106"/>
                    <a:pt x="413" y="1106"/>
                  </a:cubicBezTo>
                  <a:cubicBezTo>
                    <a:pt x="408" y="1104"/>
                    <a:pt x="404" y="1102"/>
                    <a:pt x="399" y="1100"/>
                  </a:cubicBezTo>
                  <a:cubicBezTo>
                    <a:pt x="360" y="1085"/>
                    <a:pt x="317" y="1078"/>
                    <a:pt x="275" y="1080"/>
                  </a:cubicBezTo>
                  <a:cubicBezTo>
                    <a:pt x="275" y="1080"/>
                    <a:pt x="275" y="1080"/>
                    <a:pt x="275" y="1080"/>
                  </a:cubicBezTo>
                  <a:cubicBezTo>
                    <a:pt x="238" y="1080"/>
                    <a:pt x="204" y="1065"/>
                    <a:pt x="179" y="1040"/>
                  </a:cubicBezTo>
                  <a:cubicBezTo>
                    <a:pt x="154" y="1016"/>
                    <a:pt x="139" y="982"/>
                    <a:pt x="139" y="944"/>
                  </a:cubicBezTo>
                  <a:cubicBezTo>
                    <a:pt x="139" y="944"/>
                    <a:pt x="139" y="944"/>
                    <a:pt x="139" y="944"/>
                  </a:cubicBezTo>
                  <a:cubicBezTo>
                    <a:pt x="139" y="939"/>
                    <a:pt x="139" y="934"/>
                    <a:pt x="139" y="929"/>
                  </a:cubicBezTo>
                  <a:cubicBezTo>
                    <a:pt x="139" y="929"/>
                    <a:pt x="139" y="929"/>
                    <a:pt x="139" y="929"/>
                  </a:cubicBezTo>
                  <a:cubicBezTo>
                    <a:pt x="139" y="928"/>
                    <a:pt x="139" y="927"/>
                    <a:pt x="139" y="925"/>
                  </a:cubicBezTo>
                  <a:cubicBezTo>
                    <a:pt x="139" y="925"/>
                    <a:pt x="139" y="924"/>
                    <a:pt x="139" y="924"/>
                  </a:cubicBezTo>
                  <a:cubicBezTo>
                    <a:pt x="139" y="897"/>
                    <a:pt x="135" y="869"/>
                    <a:pt x="127" y="843"/>
                  </a:cubicBezTo>
                  <a:cubicBezTo>
                    <a:pt x="123" y="831"/>
                    <a:pt x="119" y="819"/>
                    <a:pt x="114" y="807"/>
                  </a:cubicBezTo>
                  <a:cubicBezTo>
                    <a:pt x="97" y="768"/>
                    <a:pt x="71" y="734"/>
                    <a:pt x="40" y="706"/>
                  </a:cubicBezTo>
                  <a:cubicBezTo>
                    <a:pt x="40" y="706"/>
                    <a:pt x="40" y="706"/>
                    <a:pt x="40" y="706"/>
                  </a:cubicBezTo>
                  <a:cubicBezTo>
                    <a:pt x="14" y="679"/>
                    <a:pt x="0" y="644"/>
                    <a:pt x="0" y="609"/>
                  </a:cubicBezTo>
                  <a:cubicBezTo>
                    <a:pt x="0" y="575"/>
                    <a:pt x="14" y="540"/>
                    <a:pt x="40" y="513"/>
                  </a:cubicBezTo>
                  <a:cubicBezTo>
                    <a:pt x="40" y="513"/>
                    <a:pt x="40" y="513"/>
                    <a:pt x="40" y="513"/>
                  </a:cubicBezTo>
                  <a:cubicBezTo>
                    <a:pt x="44" y="510"/>
                    <a:pt x="47" y="506"/>
                    <a:pt x="51" y="503"/>
                  </a:cubicBezTo>
                  <a:cubicBezTo>
                    <a:pt x="51" y="503"/>
                    <a:pt x="51" y="503"/>
                    <a:pt x="51" y="503"/>
                  </a:cubicBezTo>
                  <a:cubicBezTo>
                    <a:pt x="52" y="502"/>
                    <a:pt x="53" y="501"/>
                    <a:pt x="54" y="500"/>
                  </a:cubicBezTo>
                  <a:cubicBezTo>
                    <a:pt x="54" y="500"/>
                    <a:pt x="54" y="500"/>
                    <a:pt x="54" y="500"/>
                  </a:cubicBezTo>
                  <a:cubicBezTo>
                    <a:pt x="54" y="500"/>
                    <a:pt x="54" y="500"/>
                    <a:pt x="54" y="499"/>
                  </a:cubicBezTo>
                  <a:cubicBezTo>
                    <a:pt x="79" y="475"/>
                    <a:pt x="98" y="446"/>
                    <a:pt x="113" y="414"/>
                  </a:cubicBezTo>
                  <a:cubicBezTo>
                    <a:pt x="113" y="414"/>
                    <a:pt x="113" y="413"/>
                    <a:pt x="113" y="413"/>
                  </a:cubicBezTo>
                  <a:cubicBezTo>
                    <a:pt x="113" y="413"/>
                    <a:pt x="113" y="413"/>
                    <a:pt x="113" y="413"/>
                  </a:cubicBezTo>
                  <a:cubicBezTo>
                    <a:pt x="113" y="413"/>
                    <a:pt x="113" y="413"/>
                    <a:pt x="113" y="413"/>
                  </a:cubicBezTo>
                  <a:cubicBezTo>
                    <a:pt x="115" y="408"/>
                    <a:pt x="117" y="403"/>
                    <a:pt x="119" y="399"/>
                  </a:cubicBezTo>
                  <a:cubicBezTo>
                    <a:pt x="134" y="359"/>
                    <a:pt x="141" y="317"/>
                    <a:pt x="139" y="275"/>
                  </a:cubicBezTo>
                  <a:cubicBezTo>
                    <a:pt x="139" y="275"/>
                    <a:pt x="139" y="275"/>
                    <a:pt x="139" y="275"/>
                  </a:cubicBezTo>
                  <a:cubicBezTo>
                    <a:pt x="139" y="237"/>
                    <a:pt x="154" y="203"/>
                    <a:pt x="179" y="179"/>
                  </a:cubicBezTo>
                  <a:cubicBezTo>
                    <a:pt x="200" y="157"/>
                    <a:pt x="229" y="142"/>
                    <a:pt x="262" y="139"/>
                  </a:cubicBezTo>
                  <a:cubicBezTo>
                    <a:pt x="271" y="138"/>
                    <a:pt x="280" y="139"/>
                    <a:pt x="290" y="139"/>
                  </a:cubicBezTo>
                  <a:cubicBezTo>
                    <a:pt x="290" y="139"/>
                    <a:pt x="290" y="139"/>
                    <a:pt x="290" y="139"/>
                  </a:cubicBezTo>
                  <a:cubicBezTo>
                    <a:pt x="294" y="139"/>
                    <a:pt x="298" y="139"/>
                    <a:pt x="302" y="139"/>
                  </a:cubicBezTo>
                  <a:cubicBezTo>
                    <a:pt x="321" y="138"/>
                    <a:pt x="340" y="135"/>
                    <a:pt x="359" y="131"/>
                  </a:cubicBezTo>
                  <a:cubicBezTo>
                    <a:pt x="377" y="127"/>
                    <a:pt x="395" y="121"/>
                    <a:pt x="412" y="114"/>
                  </a:cubicBezTo>
                  <a:cubicBezTo>
                    <a:pt x="450" y="96"/>
                    <a:pt x="485" y="71"/>
                    <a:pt x="513" y="40"/>
                  </a:cubicBezTo>
                  <a:cubicBezTo>
                    <a:pt x="513" y="40"/>
                    <a:pt x="513" y="40"/>
                    <a:pt x="513" y="40"/>
                  </a:cubicBezTo>
                  <a:cubicBezTo>
                    <a:pt x="540" y="13"/>
                    <a:pt x="575" y="0"/>
                    <a:pt x="610" y="0"/>
                  </a:cubicBezTo>
                  <a:cubicBezTo>
                    <a:pt x="644" y="0"/>
                    <a:pt x="679" y="13"/>
                    <a:pt x="706" y="40"/>
                  </a:cubicBezTo>
                  <a:cubicBezTo>
                    <a:pt x="706" y="40"/>
                    <a:pt x="706" y="40"/>
                    <a:pt x="706" y="40"/>
                  </a:cubicBezTo>
                  <a:cubicBezTo>
                    <a:pt x="709" y="44"/>
                    <a:pt x="713" y="47"/>
                    <a:pt x="716" y="51"/>
                  </a:cubicBezTo>
                  <a:cubicBezTo>
                    <a:pt x="716" y="50"/>
                    <a:pt x="716" y="50"/>
                    <a:pt x="716" y="50"/>
                  </a:cubicBezTo>
                  <a:cubicBezTo>
                    <a:pt x="717" y="51"/>
                    <a:pt x="718" y="52"/>
                    <a:pt x="719" y="53"/>
                  </a:cubicBezTo>
                  <a:cubicBezTo>
                    <a:pt x="719" y="54"/>
                    <a:pt x="719" y="54"/>
                    <a:pt x="720" y="54"/>
                  </a:cubicBezTo>
                  <a:cubicBezTo>
                    <a:pt x="720" y="54"/>
                    <a:pt x="720" y="54"/>
                    <a:pt x="720" y="54"/>
                  </a:cubicBezTo>
                  <a:cubicBezTo>
                    <a:pt x="720" y="54"/>
                    <a:pt x="720" y="55"/>
                    <a:pt x="721" y="55"/>
                  </a:cubicBezTo>
                  <a:cubicBezTo>
                    <a:pt x="721" y="55"/>
                    <a:pt x="721" y="56"/>
                    <a:pt x="721" y="56"/>
                  </a:cubicBezTo>
                  <a:cubicBezTo>
                    <a:pt x="742" y="76"/>
                    <a:pt x="766" y="93"/>
                    <a:pt x="793" y="106"/>
                  </a:cubicBezTo>
                  <a:cubicBezTo>
                    <a:pt x="802" y="111"/>
                    <a:pt x="811" y="115"/>
                    <a:pt x="820" y="119"/>
                  </a:cubicBezTo>
                  <a:cubicBezTo>
                    <a:pt x="860" y="134"/>
                    <a:pt x="902" y="141"/>
                    <a:pt x="944" y="138"/>
                  </a:cubicBezTo>
                  <a:cubicBezTo>
                    <a:pt x="944" y="138"/>
                    <a:pt x="944" y="138"/>
                    <a:pt x="944" y="138"/>
                  </a:cubicBezTo>
                  <a:cubicBezTo>
                    <a:pt x="982" y="138"/>
                    <a:pt x="1016" y="154"/>
                    <a:pt x="1040" y="178"/>
                  </a:cubicBezTo>
                  <a:cubicBezTo>
                    <a:pt x="1065" y="203"/>
                    <a:pt x="1080" y="237"/>
                    <a:pt x="1080" y="275"/>
                  </a:cubicBezTo>
                  <a:cubicBezTo>
                    <a:pt x="1080" y="275"/>
                    <a:pt x="1080" y="275"/>
                    <a:pt x="1080" y="275"/>
                  </a:cubicBezTo>
                  <a:cubicBezTo>
                    <a:pt x="1080" y="288"/>
                    <a:pt x="1080" y="301"/>
                    <a:pt x="1081" y="315"/>
                  </a:cubicBezTo>
                  <a:cubicBezTo>
                    <a:pt x="1083" y="340"/>
                    <a:pt x="1088" y="365"/>
                    <a:pt x="1096" y="389"/>
                  </a:cubicBezTo>
                  <a:cubicBezTo>
                    <a:pt x="1097" y="389"/>
                    <a:pt x="1097" y="390"/>
                    <a:pt x="1097" y="390"/>
                  </a:cubicBezTo>
                  <a:cubicBezTo>
                    <a:pt x="1097" y="390"/>
                    <a:pt x="1097" y="391"/>
                    <a:pt x="1097" y="391"/>
                  </a:cubicBezTo>
                  <a:cubicBezTo>
                    <a:pt x="1097" y="391"/>
                    <a:pt x="1098" y="392"/>
                    <a:pt x="1098" y="392"/>
                  </a:cubicBezTo>
                  <a:cubicBezTo>
                    <a:pt x="1098" y="392"/>
                    <a:pt x="1098" y="392"/>
                    <a:pt x="1098" y="392"/>
                  </a:cubicBezTo>
                  <a:cubicBezTo>
                    <a:pt x="1100" y="399"/>
                    <a:pt x="1103" y="405"/>
                    <a:pt x="1105" y="411"/>
                  </a:cubicBezTo>
                  <a:cubicBezTo>
                    <a:pt x="1123" y="450"/>
                    <a:pt x="1148" y="485"/>
                    <a:pt x="1179" y="513"/>
                  </a:cubicBezTo>
                  <a:cubicBezTo>
                    <a:pt x="1179" y="513"/>
                    <a:pt x="1179" y="513"/>
                    <a:pt x="1179" y="513"/>
                  </a:cubicBezTo>
                  <a:cubicBezTo>
                    <a:pt x="1206" y="539"/>
                    <a:pt x="1219" y="574"/>
                    <a:pt x="1219" y="609"/>
                  </a:cubicBezTo>
                  <a:cubicBezTo>
                    <a:pt x="1219" y="644"/>
                    <a:pt x="1206" y="679"/>
                    <a:pt x="1179" y="706"/>
                  </a:cubicBezTo>
                  <a:cubicBezTo>
                    <a:pt x="1179" y="706"/>
                    <a:pt x="1179" y="706"/>
                    <a:pt x="1179" y="706"/>
                  </a:cubicBezTo>
                  <a:cubicBezTo>
                    <a:pt x="1175" y="709"/>
                    <a:pt x="1172" y="712"/>
                    <a:pt x="1168" y="716"/>
                  </a:cubicBezTo>
                  <a:cubicBezTo>
                    <a:pt x="1168" y="716"/>
                    <a:pt x="1168" y="716"/>
                    <a:pt x="1168" y="716"/>
                  </a:cubicBezTo>
                  <a:cubicBezTo>
                    <a:pt x="1168" y="717"/>
                    <a:pt x="1167" y="717"/>
                    <a:pt x="1166" y="718"/>
                  </a:cubicBezTo>
                  <a:cubicBezTo>
                    <a:pt x="1146" y="738"/>
                    <a:pt x="1129" y="761"/>
                    <a:pt x="1116" y="786"/>
                  </a:cubicBezTo>
                  <a:cubicBezTo>
                    <a:pt x="1110" y="797"/>
                    <a:pt x="1105" y="808"/>
                    <a:pt x="1100" y="820"/>
                  </a:cubicBezTo>
                  <a:cubicBezTo>
                    <a:pt x="1085" y="859"/>
                    <a:pt x="1078" y="902"/>
                    <a:pt x="1081" y="944"/>
                  </a:cubicBezTo>
                  <a:cubicBezTo>
                    <a:pt x="1081" y="944"/>
                    <a:pt x="1081" y="944"/>
                    <a:pt x="1081" y="944"/>
                  </a:cubicBezTo>
                  <a:cubicBezTo>
                    <a:pt x="1081" y="981"/>
                    <a:pt x="1065" y="1015"/>
                    <a:pt x="1041" y="1040"/>
                  </a:cubicBezTo>
                  <a:cubicBezTo>
                    <a:pt x="1016" y="1065"/>
                    <a:pt x="982" y="1080"/>
                    <a:pt x="944" y="1080"/>
                  </a:cubicBezTo>
                  <a:cubicBezTo>
                    <a:pt x="944" y="1080"/>
                    <a:pt x="944" y="1080"/>
                    <a:pt x="944" y="1080"/>
                  </a:cubicBezTo>
                  <a:cubicBezTo>
                    <a:pt x="939" y="1080"/>
                    <a:pt x="934" y="1080"/>
                    <a:pt x="930" y="1080"/>
                  </a:cubicBezTo>
                  <a:cubicBezTo>
                    <a:pt x="930" y="1080"/>
                    <a:pt x="930" y="1080"/>
                    <a:pt x="930" y="1080"/>
                  </a:cubicBezTo>
                  <a:cubicBezTo>
                    <a:pt x="928" y="1080"/>
                    <a:pt x="925" y="1080"/>
                    <a:pt x="923" y="1080"/>
                  </a:cubicBezTo>
                  <a:cubicBezTo>
                    <a:pt x="923" y="1080"/>
                    <a:pt x="923" y="1080"/>
                    <a:pt x="922" y="1080"/>
                  </a:cubicBezTo>
                  <a:cubicBezTo>
                    <a:pt x="922" y="1080"/>
                    <a:pt x="922" y="1080"/>
                    <a:pt x="922" y="1080"/>
                  </a:cubicBezTo>
                  <a:cubicBezTo>
                    <a:pt x="922" y="1080"/>
                    <a:pt x="921" y="1080"/>
                    <a:pt x="921" y="1080"/>
                  </a:cubicBezTo>
                  <a:cubicBezTo>
                    <a:pt x="921" y="1080"/>
                    <a:pt x="921" y="1080"/>
                    <a:pt x="921" y="1080"/>
                  </a:cubicBezTo>
                  <a:cubicBezTo>
                    <a:pt x="920" y="1080"/>
                    <a:pt x="920" y="1080"/>
                    <a:pt x="919" y="1080"/>
                  </a:cubicBezTo>
                  <a:cubicBezTo>
                    <a:pt x="919" y="1080"/>
                    <a:pt x="919" y="1080"/>
                    <a:pt x="919" y="1080"/>
                  </a:cubicBezTo>
                  <a:cubicBezTo>
                    <a:pt x="889" y="1081"/>
                    <a:pt x="859" y="1086"/>
                    <a:pt x="830" y="1096"/>
                  </a:cubicBezTo>
                  <a:cubicBezTo>
                    <a:pt x="830" y="1096"/>
                    <a:pt x="830" y="1096"/>
                    <a:pt x="830" y="1096"/>
                  </a:cubicBezTo>
                  <a:cubicBezTo>
                    <a:pt x="829" y="1096"/>
                    <a:pt x="829" y="1097"/>
                    <a:pt x="829" y="1097"/>
                  </a:cubicBezTo>
                  <a:cubicBezTo>
                    <a:pt x="829" y="1097"/>
                    <a:pt x="829" y="1097"/>
                    <a:pt x="829" y="1097"/>
                  </a:cubicBezTo>
                  <a:cubicBezTo>
                    <a:pt x="822" y="1099"/>
                    <a:pt x="815" y="1102"/>
                    <a:pt x="808" y="1105"/>
                  </a:cubicBezTo>
                  <a:cubicBezTo>
                    <a:pt x="769" y="1122"/>
                    <a:pt x="734" y="1148"/>
                    <a:pt x="706" y="1179"/>
                  </a:cubicBezTo>
                  <a:cubicBezTo>
                    <a:pt x="706" y="1179"/>
                    <a:pt x="706" y="1179"/>
                    <a:pt x="706" y="1179"/>
                  </a:cubicBezTo>
                  <a:cubicBezTo>
                    <a:pt x="680" y="1205"/>
                    <a:pt x="645" y="1219"/>
                    <a:pt x="610" y="1219"/>
                  </a:cubicBezTo>
                  <a:cubicBezTo>
                    <a:pt x="577" y="1219"/>
                    <a:pt x="544" y="1207"/>
                    <a:pt x="518" y="1183"/>
                  </a:cubicBezTo>
                  <a:cubicBezTo>
                    <a:pt x="506" y="1172"/>
                    <a:pt x="495" y="1160"/>
                    <a:pt x="482" y="1149"/>
                  </a:cubicBezTo>
                  <a:close/>
                  <a:moveTo>
                    <a:pt x="926" y="151"/>
                  </a:moveTo>
                  <a:cubicBezTo>
                    <a:pt x="926" y="151"/>
                    <a:pt x="926" y="151"/>
                    <a:pt x="926" y="151"/>
                  </a:cubicBezTo>
                  <a:cubicBezTo>
                    <a:pt x="887" y="152"/>
                    <a:pt x="850" y="145"/>
                    <a:pt x="816" y="131"/>
                  </a:cubicBezTo>
                  <a:cubicBezTo>
                    <a:pt x="806" y="127"/>
                    <a:pt x="795" y="123"/>
                    <a:pt x="785" y="117"/>
                  </a:cubicBezTo>
                  <a:cubicBezTo>
                    <a:pt x="761" y="105"/>
                    <a:pt x="739" y="90"/>
                    <a:pt x="719" y="71"/>
                  </a:cubicBezTo>
                  <a:cubicBezTo>
                    <a:pt x="719" y="71"/>
                    <a:pt x="719" y="70"/>
                    <a:pt x="718" y="70"/>
                  </a:cubicBezTo>
                  <a:cubicBezTo>
                    <a:pt x="718" y="70"/>
                    <a:pt x="718" y="70"/>
                    <a:pt x="718" y="70"/>
                  </a:cubicBezTo>
                  <a:cubicBezTo>
                    <a:pt x="712" y="64"/>
                    <a:pt x="705" y="58"/>
                    <a:pt x="699" y="51"/>
                  </a:cubicBezTo>
                  <a:cubicBezTo>
                    <a:pt x="675" y="26"/>
                    <a:pt x="642" y="14"/>
                    <a:pt x="610" y="14"/>
                  </a:cubicBezTo>
                  <a:cubicBezTo>
                    <a:pt x="577" y="14"/>
                    <a:pt x="544" y="26"/>
                    <a:pt x="520" y="51"/>
                  </a:cubicBezTo>
                  <a:cubicBezTo>
                    <a:pt x="520" y="51"/>
                    <a:pt x="520" y="51"/>
                    <a:pt x="520" y="51"/>
                  </a:cubicBezTo>
                  <a:cubicBezTo>
                    <a:pt x="517" y="55"/>
                    <a:pt x="513" y="58"/>
                    <a:pt x="510" y="62"/>
                  </a:cubicBezTo>
                  <a:cubicBezTo>
                    <a:pt x="510" y="62"/>
                    <a:pt x="510" y="62"/>
                    <a:pt x="510" y="62"/>
                  </a:cubicBezTo>
                  <a:cubicBezTo>
                    <a:pt x="479" y="92"/>
                    <a:pt x="444" y="115"/>
                    <a:pt x="406" y="130"/>
                  </a:cubicBezTo>
                  <a:cubicBezTo>
                    <a:pt x="406" y="130"/>
                    <a:pt x="406" y="130"/>
                    <a:pt x="406" y="130"/>
                  </a:cubicBezTo>
                  <a:cubicBezTo>
                    <a:pt x="406" y="130"/>
                    <a:pt x="406" y="130"/>
                    <a:pt x="405" y="130"/>
                  </a:cubicBezTo>
                  <a:cubicBezTo>
                    <a:pt x="391" y="136"/>
                    <a:pt x="375" y="141"/>
                    <a:pt x="360" y="145"/>
                  </a:cubicBezTo>
                  <a:cubicBezTo>
                    <a:pt x="341" y="149"/>
                    <a:pt x="321" y="151"/>
                    <a:pt x="302" y="151"/>
                  </a:cubicBezTo>
                  <a:cubicBezTo>
                    <a:pt x="289" y="152"/>
                    <a:pt x="276" y="150"/>
                    <a:pt x="263" y="152"/>
                  </a:cubicBezTo>
                  <a:cubicBezTo>
                    <a:pt x="234" y="155"/>
                    <a:pt x="208" y="169"/>
                    <a:pt x="189" y="188"/>
                  </a:cubicBezTo>
                  <a:cubicBezTo>
                    <a:pt x="166" y="211"/>
                    <a:pt x="151" y="243"/>
                    <a:pt x="151" y="278"/>
                  </a:cubicBezTo>
                  <a:cubicBezTo>
                    <a:pt x="152" y="283"/>
                    <a:pt x="152" y="288"/>
                    <a:pt x="152" y="293"/>
                  </a:cubicBezTo>
                  <a:cubicBezTo>
                    <a:pt x="152" y="293"/>
                    <a:pt x="152" y="293"/>
                    <a:pt x="152" y="293"/>
                  </a:cubicBezTo>
                  <a:cubicBezTo>
                    <a:pt x="152" y="337"/>
                    <a:pt x="143" y="379"/>
                    <a:pt x="126" y="417"/>
                  </a:cubicBezTo>
                  <a:cubicBezTo>
                    <a:pt x="125" y="419"/>
                    <a:pt x="124" y="421"/>
                    <a:pt x="123" y="423"/>
                  </a:cubicBezTo>
                  <a:cubicBezTo>
                    <a:pt x="123" y="423"/>
                    <a:pt x="123" y="423"/>
                    <a:pt x="123" y="423"/>
                  </a:cubicBezTo>
                  <a:cubicBezTo>
                    <a:pt x="123" y="424"/>
                    <a:pt x="123" y="424"/>
                    <a:pt x="123" y="424"/>
                  </a:cubicBezTo>
                  <a:cubicBezTo>
                    <a:pt x="109" y="452"/>
                    <a:pt x="92" y="478"/>
                    <a:pt x="70" y="502"/>
                  </a:cubicBezTo>
                  <a:cubicBezTo>
                    <a:pt x="70" y="502"/>
                    <a:pt x="69" y="502"/>
                    <a:pt x="69" y="502"/>
                  </a:cubicBezTo>
                  <a:cubicBezTo>
                    <a:pt x="69" y="502"/>
                    <a:pt x="69" y="502"/>
                    <a:pt x="69" y="502"/>
                  </a:cubicBezTo>
                  <a:cubicBezTo>
                    <a:pt x="69" y="503"/>
                    <a:pt x="68" y="503"/>
                    <a:pt x="68" y="503"/>
                  </a:cubicBezTo>
                  <a:cubicBezTo>
                    <a:pt x="68" y="504"/>
                    <a:pt x="68" y="504"/>
                    <a:pt x="68" y="504"/>
                  </a:cubicBezTo>
                  <a:cubicBezTo>
                    <a:pt x="68" y="504"/>
                    <a:pt x="67" y="504"/>
                    <a:pt x="67" y="504"/>
                  </a:cubicBezTo>
                  <a:cubicBezTo>
                    <a:pt x="62" y="510"/>
                    <a:pt x="57" y="515"/>
                    <a:pt x="51" y="520"/>
                  </a:cubicBezTo>
                  <a:cubicBezTo>
                    <a:pt x="27" y="544"/>
                    <a:pt x="14" y="577"/>
                    <a:pt x="14" y="609"/>
                  </a:cubicBezTo>
                  <a:cubicBezTo>
                    <a:pt x="14" y="642"/>
                    <a:pt x="27" y="675"/>
                    <a:pt x="52" y="699"/>
                  </a:cubicBezTo>
                  <a:cubicBezTo>
                    <a:pt x="51" y="699"/>
                    <a:pt x="51" y="699"/>
                    <a:pt x="51" y="699"/>
                  </a:cubicBezTo>
                  <a:cubicBezTo>
                    <a:pt x="55" y="702"/>
                    <a:pt x="59" y="706"/>
                    <a:pt x="62" y="709"/>
                  </a:cubicBezTo>
                  <a:cubicBezTo>
                    <a:pt x="62" y="709"/>
                    <a:pt x="62" y="709"/>
                    <a:pt x="62" y="709"/>
                  </a:cubicBezTo>
                  <a:cubicBezTo>
                    <a:pt x="93" y="740"/>
                    <a:pt x="116" y="775"/>
                    <a:pt x="131" y="813"/>
                  </a:cubicBezTo>
                  <a:cubicBezTo>
                    <a:pt x="131" y="813"/>
                    <a:pt x="131" y="813"/>
                    <a:pt x="131" y="813"/>
                  </a:cubicBezTo>
                  <a:cubicBezTo>
                    <a:pt x="131" y="813"/>
                    <a:pt x="131" y="814"/>
                    <a:pt x="131" y="814"/>
                  </a:cubicBezTo>
                  <a:cubicBezTo>
                    <a:pt x="143" y="845"/>
                    <a:pt x="150" y="879"/>
                    <a:pt x="152" y="914"/>
                  </a:cubicBezTo>
                  <a:cubicBezTo>
                    <a:pt x="152" y="915"/>
                    <a:pt x="152" y="915"/>
                    <a:pt x="152" y="915"/>
                  </a:cubicBezTo>
                  <a:cubicBezTo>
                    <a:pt x="152" y="916"/>
                    <a:pt x="152" y="916"/>
                    <a:pt x="152" y="916"/>
                  </a:cubicBezTo>
                  <a:cubicBezTo>
                    <a:pt x="152" y="916"/>
                    <a:pt x="152" y="916"/>
                    <a:pt x="152" y="917"/>
                  </a:cubicBezTo>
                  <a:cubicBezTo>
                    <a:pt x="152" y="925"/>
                    <a:pt x="152" y="933"/>
                    <a:pt x="151" y="941"/>
                  </a:cubicBezTo>
                  <a:cubicBezTo>
                    <a:pt x="151" y="976"/>
                    <a:pt x="166" y="1007"/>
                    <a:pt x="189" y="1030"/>
                  </a:cubicBezTo>
                  <a:cubicBezTo>
                    <a:pt x="212" y="1053"/>
                    <a:pt x="243" y="1068"/>
                    <a:pt x="278" y="1068"/>
                  </a:cubicBezTo>
                  <a:cubicBezTo>
                    <a:pt x="283" y="1067"/>
                    <a:pt x="288" y="1067"/>
                    <a:pt x="293" y="1067"/>
                  </a:cubicBezTo>
                  <a:cubicBezTo>
                    <a:pt x="293" y="1067"/>
                    <a:pt x="293" y="1067"/>
                    <a:pt x="293" y="1067"/>
                  </a:cubicBezTo>
                  <a:cubicBezTo>
                    <a:pt x="337" y="1067"/>
                    <a:pt x="379" y="1076"/>
                    <a:pt x="417" y="1093"/>
                  </a:cubicBezTo>
                  <a:cubicBezTo>
                    <a:pt x="419" y="1094"/>
                    <a:pt x="421" y="1095"/>
                    <a:pt x="423" y="1096"/>
                  </a:cubicBezTo>
                  <a:cubicBezTo>
                    <a:pt x="424" y="1096"/>
                    <a:pt x="424" y="1096"/>
                    <a:pt x="424" y="1096"/>
                  </a:cubicBezTo>
                  <a:cubicBezTo>
                    <a:pt x="424" y="1096"/>
                    <a:pt x="424" y="1096"/>
                    <a:pt x="424" y="1096"/>
                  </a:cubicBezTo>
                  <a:cubicBezTo>
                    <a:pt x="447" y="1107"/>
                    <a:pt x="468" y="1120"/>
                    <a:pt x="488" y="1137"/>
                  </a:cubicBezTo>
                  <a:cubicBezTo>
                    <a:pt x="499" y="1146"/>
                    <a:pt x="510" y="1157"/>
                    <a:pt x="520" y="1168"/>
                  </a:cubicBezTo>
                  <a:cubicBezTo>
                    <a:pt x="545" y="1192"/>
                    <a:pt x="577" y="1205"/>
                    <a:pt x="610" y="1205"/>
                  </a:cubicBezTo>
                  <a:cubicBezTo>
                    <a:pt x="642" y="1205"/>
                    <a:pt x="675" y="1192"/>
                    <a:pt x="700" y="1167"/>
                  </a:cubicBezTo>
                  <a:cubicBezTo>
                    <a:pt x="700" y="1168"/>
                    <a:pt x="700" y="1168"/>
                    <a:pt x="700" y="1168"/>
                  </a:cubicBezTo>
                  <a:cubicBezTo>
                    <a:pt x="703" y="1164"/>
                    <a:pt x="706" y="1160"/>
                    <a:pt x="710" y="1157"/>
                  </a:cubicBezTo>
                  <a:cubicBezTo>
                    <a:pt x="710" y="1157"/>
                    <a:pt x="710" y="1157"/>
                    <a:pt x="710" y="1157"/>
                  </a:cubicBezTo>
                  <a:cubicBezTo>
                    <a:pt x="741" y="1126"/>
                    <a:pt x="777" y="1102"/>
                    <a:pt x="815" y="1088"/>
                  </a:cubicBezTo>
                  <a:cubicBezTo>
                    <a:pt x="816" y="1087"/>
                    <a:pt x="816" y="1087"/>
                    <a:pt x="816" y="1087"/>
                  </a:cubicBezTo>
                  <a:cubicBezTo>
                    <a:pt x="816" y="1087"/>
                    <a:pt x="817" y="1087"/>
                    <a:pt x="817" y="1087"/>
                  </a:cubicBezTo>
                  <a:cubicBezTo>
                    <a:pt x="817" y="1087"/>
                    <a:pt x="817" y="1087"/>
                    <a:pt x="817" y="1087"/>
                  </a:cubicBezTo>
                  <a:cubicBezTo>
                    <a:pt x="848" y="1075"/>
                    <a:pt x="881" y="1068"/>
                    <a:pt x="915" y="1067"/>
                  </a:cubicBezTo>
                  <a:cubicBezTo>
                    <a:pt x="915" y="1067"/>
                    <a:pt x="916" y="1067"/>
                    <a:pt x="916" y="1067"/>
                  </a:cubicBezTo>
                  <a:cubicBezTo>
                    <a:pt x="916" y="1067"/>
                    <a:pt x="917" y="1067"/>
                    <a:pt x="917" y="1067"/>
                  </a:cubicBezTo>
                  <a:cubicBezTo>
                    <a:pt x="917" y="1067"/>
                    <a:pt x="918" y="1067"/>
                    <a:pt x="918" y="1067"/>
                  </a:cubicBezTo>
                  <a:cubicBezTo>
                    <a:pt x="918" y="1067"/>
                    <a:pt x="919" y="1067"/>
                    <a:pt x="919" y="1067"/>
                  </a:cubicBezTo>
                  <a:cubicBezTo>
                    <a:pt x="926" y="1067"/>
                    <a:pt x="934" y="1067"/>
                    <a:pt x="941" y="1068"/>
                  </a:cubicBezTo>
                  <a:cubicBezTo>
                    <a:pt x="976" y="1068"/>
                    <a:pt x="1008" y="1053"/>
                    <a:pt x="1031" y="1030"/>
                  </a:cubicBezTo>
                  <a:cubicBezTo>
                    <a:pt x="1054" y="1007"/>
                    <a:pt x="1068" y="975"/>
                    <a:pt x="1068" y="941"/>
                  </a:cubicBezTo>
                  <a:cubicBezTo>
                    <a:pt x="1068" y="936"/>
                    <a:pt x="1068" y="931"/>
                    <a:pt x="1068" y="926"/>
                  </a:cubicBezTo>
                  <a:cubicBezTo>
                    <a:pt x="1067" y="926"/>
                    <a:pt x="1067" y="926"/>
                    <a:pt x="1067" y="926"/>
                  </a:cubicBezTo>
                  <a:cubicBezTo>
                    <a:pt x="1067" y="882"/>
                    <a:pt x="1077" y="840"/>
                    <a:pt x="1093" y="802"/>
                  </a:cubicBezTo>
                  <a:cubicBezTo>
                    <a:pt x="1097" y="793"/>
                    <a:pt x="1102" y="784"/>
                    <a:pt x="1107" y="775"/>
                  </a:cubicBezTo>
                  <a:cubicBezTo>
                    <a:pt x="1119" y="754"/>
                    <a:pt x="1133" y="735"/>
                    <a:pt x="1149" y="718"/>
                  </a:cubicBezTo>
                  <a:cubicBezTo>
                    <a:pt x="1149" y="717"/>
                    <a:pt x="1149" y="717"/>
                    <a:pt x="1150" y="717"/>
                  </a:cubicBezTo>
                  <a:cubicBezTo>
                    <a:pt x="1150" y="717"/>
                    <a:pt x="1150" y="717"/>
                    <a:pt x="1150" y="717"/>
                  </a:cubicBezTo>
                  <a:cubicBezTo>
                    <a:pt x="1150" y="717"/>
                    <a:pt x="1150" y="717"/>
                    <a:pt x="1150" y="716"/>
                  </a:cubicBezTo>
                  <a:cubicBezTo>
                    <a:pt x="1156" y="710"/>
                    <a:pt x="1162" y="705"/>
                    <a:pt x="1168" y="699"/>
                  </a:cubicBezTo>
                  <a:cubicBezTo>
                    <a:pt x="1193" y="674"/>
                    <a:pt x="1205" y="642"/>
                    <a:pt x="1205" y="609"/>
                  </a:cubicBezTo>
                  <a:cubicBezTo>
                    <a:pt x="1205" y="577"/>
                    <a:pt x="1193" y="544"/>
                    <a:pt x="1168" y="519"/>
                  </a:cubicBezTo>
                  <a:cubicBezTo>
                    <a:pt x="1168" y="519"/>
                    <a:pt x="1168" y="519"/>
                    <a:pt x="1168" y="519"/>
                  </a:cubicBezTo>
                  <a:cubicBezTo>
                    <a:pt x="1164" y="516"/>
                    <a:pt x="1161" y="513"/>
                    <a:pt x="1157" y="509"/>
                  </a:cubicBezTo>
                  <a:cubicBezTo>
                    <a:pt x="1157" y="509"/>
                    <a:pt x="1157" y="509"/>
                    <a:pt x="1157" y="509"/>
                  </a:cubicBezTo>
                  <a:cubicBezTo>
                    <a:pt x="1127" y="479"/>
                    <a:pt x="1104" y="444"/>
                    <a:pt x="1089" y="406"/>
                  </a:cubicBezTo>
                  <a:cubicBezTo>
                    <a:pt x="1089" y="406"/>
                    <a:pt x="1089" y="405"/>
                    <a:pt x="1089" y="405"/>
                  </a:cubicBezTo>
                  <a:cubicBezTo>
                    <a:pt x="1089" y="405"/>
                    <a:pt x="1089" y="405"/>
                    <a:pt x="1089" y="405"/>
                  </a:cubicBezTo>
                  <a:cubicBezTo>
                    <a:pt x="1078" y="378"/>
                    <a:pt x="1071" y="349"/>
                    <a:pt x="1068" y="319"/>
                  </a:cubicBezTo>
                  <a:cubicBezTo>
                    <a:pt x="1067" y="305"/>
                    <a:pt x="1067" y="292"/>
                    <a:pt x="1068" y="278"/>
                  </a:cubicBezTo>
                  <a:cubicBezTo>
                    <a:pt x="1068" y="243"/>
                    <a:pt x="1054" y="211"/>
                    <a:pt x="1031" y="188"/>
                  </a:cubicBezTo>
                  <a:cubicBezTo>
                    <a:pt x="1008" y="165"/>
                    <a:pt x="976" y="151"/>
                    <a:pt x="941" y="151"/>
                  </a:cubicBezTo>
                  <a:cubicBezTo>
                    <a:pt x="936" y="151"/>
                    <a:pt x="931" y="151"/>
                    <a:pt x="926" y="1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9" name="Oval 7"/>
            <p:cNvSpPr>
              <a:spLocks noChangeArrowheads="1"/>
            </p:cNvSpPr>
            <p:nvPr/>
          </p:nvSpPr>
          <p:spPr bwMode="auto">
            <a:xfrm>
              <a:off x="5559425" y="2573338"/>
              <a:ext cx="209550" cy="209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0" name="Freeform 8"/>
            <p:cNvSpPr>
              <a:spLocks noEditPoints="1"/>
            </p:cNvSpPr>
            <p:nvPr/>
          </p:nvSpPr>
          <p:spPr bwMode="auto">
            <a:xfrm>
              <a:off x="5326063" y="2333625"/>
              <a:ext cx="263525" cy="288925"/>
            </a:xfrm>
            <a:custGeom>
              <a:avLst/>
              <a:gdLst>
                <a:gd name="T0" fmla="*/ 44 w 97"/>
                <a:gd name="T1" fmla="*/ 91 h 106"/>
                <a:gd name="T2" fmla="*/ 49 w 97"/>
                <a:gd name="T3" fmla="*/ 74 h 106"/>
                <a:gd name="T4" fmla="*/ 43 w 97"/>
                <a:gd name="T5" fmla="*/ 85 h 106"/>
                <a:gd name="T6" fmla="*/ 48 w 97"/>
                <a:gd name="T7" fmla="*/ 78 h 106"/>
                <a:gd name="T8" fmla="*/ 77 w 97"/>
                <a:gd name="T9" fmla="*/ 55 h 106"/>
                <a:gd name="T10" fmla="*/ 31 w 97"/>
                <a:gd name="T11" fmla="*/ 80 h 106"/>
                <a:gd name="T12" fmla="*/ 35 w 97"/>
                <a:gd name="T13" fmla="*/ 65 h 106"/>
                <a:gd name="T14" fmla="*/ 35 w 97"/>
                <a:gd name="T15" fmla="*/ 65 h 106"/>
                <a:gd name="T16" fmla="*/ 28 w 97"/>
                <a:gd name="T17" fmla="*/ 44 h 106"/>
                <a:gd name="T18" fmla="*/ 28 w 97"/>
                <a:gd name="T19" fmla="*/ 45 h 106"/>
                <a:gd name="T20" fmla="*/ 28 w 97"/>
                <a:gd name="T21" fmla="*/ 50 h 106"/>
                <a:gd name="T22" fmla="*/ 31 w 97"/>
                <a:gd name="T23" fmla="*/ 38 h 106"/>
                <a:gd name="T24" fmla="*/ 36 w 97"/>
                <a:gd name="T25" fmla="*/ 3 h 106"/>
                <a:gd name="T26" fmla="*/ 26 w 97"/>
                <a:gd name="T27" fmla="*/ 20 h 106"/>
                <a:gd name="T28" fmla="*/ 20 w 97"/>
                <a:gd name="T29" fmla="*/ 30 h 106"/>
                <a:gd name="T30" fmla="*/ 19 w 97"/>
                <a:gd name="T31" fmla="*/ 49 h 106"/>
                <a:gd name="T32" fmla="*/ 27 w 97"/>
                <a:gd name="T33" fmla="*/ 38 h 106"/>
                <a:gd name="T34" fmla="*/ 34 w 97"/>
                <a:gd name="T35" fmla="*/ 29 h 106"/>
                <a:gd name="T36" fmla="*/ 38 w 97"/>
                <a:gd name="T37" fmla="*/ 45 h 106"/>
                <a:gd name="T38" fmla="*/ 30 w 97"/>
                <a:gd name="T39" fmla="*/ 62 h 106"/>
                <a:gd name="T40" fmla="*/ 43 w 97"/>
                <a:gd name="T41" fmla="*/ 59 h 106"/>
                <a:gd name="T42" fmla="*/ 39 w 97"/>
                <a:gd name="T43" fmla="*/ 73 h 106"/>
                <a:gd name="T44" fmla="*/ 35 w 97"/>
                <a:gd name="T45" fmla="*/ 85 h 106"/>
                <a:gd name="T46" fmla="*/ 39 w 97"/>
                <a:gd name="T47" fmla="*/ 83 h 106"/>
                <a:gd name="T48" fmla="*/ 45 w 97"/>
                <a:gd name="T49" fmla="*/ 73 h 106"/>
                <a:gd name="T50" fmla="*/ 59 w 97"/>
                <a:gd name="T51" fmla="*/ 72 h 106"/>
                <a:gd name="T52" fmla="*/ 56 w 97"/>
                <a:gd name="T53" fmla="*/ 85 h 106"/>
                <a:gd name="T54" fmla="*/ 55 w 97"/>
                <a:gd name="T55" fmla="*/ 97 h 106"/>
                <a:gd name="T56" fmla="*/ 66 w 97"/>
                <a:gd name="T57" fmla="*/ 97 h 106"/>
                <a:gd name="T58" fmla="*/ 76 w 97"/>
                <a:gd name="T59" fmla="*/ 90 h 106"/>
                <a:gd name="T60" fmla="*/ 86 w 97"/>
                <a:gd name="T61" fmla="*/ 79 h 106"/>
                <a:gd name="T62" fmla="*/ 81 w 97"/>
                <a:gd name="T63" fmla="*/ 65 h 106"/>
                <a:gd name="T64" fmla="*/ 73 w 97"/>
                <a:gd name="T65" fmla="*/ 53 h 106"/>
                <a:gd name="T66" fmla="*/ 79 w 97"/>
                <a:gd name="T67" fmla="*/ 58 h 106"/>
                <a:gd name="T68" fmla="*/ 84 w 97"/>
                <a:gd name="T69" fmla="*/ 64 h 106"/>
                <a:gd name="T70" fmla="*/ 91 w 97"/>
                <a:gd name="T71" fmla="*/ 71 h 106"/>
                <a:gd name="T72" fmla="*/ 96 w 97"/>
                <a:gd name="T73" fmla="*/ 80 h 106"/>
                <a:gd name="T74" fmla="*/ 84 w 97"/>
                <a:gd name="T75" fmla="*/ 91 h 106"/>
                <a:gd name="T76" fmla="*/ 73 w 97"/>
                <a:gd name="T77" fmla="*/ 98 h 106"/>
                <a:gd name="T78" fmla="*/ 57 w 97"/>
                <a:gd name="T79" fmla="*/ 106 h 106"/>
                <a:gd name="T80" fmla="*/ 46 w 97"/>
                <a:gd name="T81" fmla="*/ 97 h 106"/>
                <a:gd name="T82" fmla="*/ 39 w 97"/>
                <a:gd name="T83" fmla="*/ 97 h 106"/>
                <a:gd name="T84" fmla="*/ 30 w 97"/>
                <a:gd name="T85" fmla="*/ 97 h 106"/>
                <a:gd name="T86" fmla="*/ 31 w 97"/>
                <a:gd name="T87" fmla="*/ 84 h 106"/>
                <a:gd name="T88" fmla="*/ 26 w 97"/>
                <a:gd name="T89" fmla="*/ 73 h 106"/>
                <a:gd name="T90" fmla="*/ 19 w 97"/>
                <a:gd name="T91" fmla="*/ 76 h 106"/>
                <a:gd name="T92" fmla="*/ 7 w 97"/>
                <a:gd name="T93" fmla="*/ 87 h 106"/>
                <a:gd name="T94" fmla="*/ 6 w 97"/>
                <a:gd name="T95" fmla="*/ 77 h 106"/>
                <a:gd name="T96" fmla="*/ 17 w 97"/>
                <a:gd name="T97" fmla="*/ 57 h 106"/>
                <a:gd name="T98" fmla="*/ 10 w 97"/>
                <a:gd name="T99" fmla="*/ 46 h 106"/>
                <a:gd name="T100" fmla="*/ 9 w 97"/>
                <a:gd name="T101" fmla="*/ 33 h 106"/>
                <a:gd name="T102" fmla="*/ 0 w 97"/>
                <a:gd name="T103" fmla="*/ 33 h 106"/>
                <a:gd name="T104" fmla="*/ 14 w 97"/>
                <a:gd name="T105"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106">
                  <a:moveTo>
                    <a:pt x="44" y="91"/>
                  </a:moveTo>
                  <a:cubicBezTo>
                    <a:pt x="44" y="93"/>
                    <a:pt x="44" y="93"/>
                    <a:pt x="45" y="94"/>
                  </a:cubicBezTo>
                  <a:cubicBezTo>
                    <a:pt x="45" y="94"/>
                    <a:pt x="46" y="94"/>
                    <a:pt x="46" y="94"/>
                  </a:cubicBezTo>
                  <a:cubicBezTo>
                    <a:pt x="46" y="93"/>
                    <a:pt x="46" y="93"/>
                    <a:pt x="47" y="93"/>
                  </a:cubicBezTo>
                  <a:cubicBezTo>
                    <a:pt x="47" y="92"/>
                    <a:pt x="46" y="91"/>
                    <a:pt x="45" y="91"/>
                  </a:cubicBezTo>
                  <a:cubicBezTo>
                    <a:pt x="45" y="91"/>
                    <a:pt x="44" y="91"/>
                    <a:pt x="44" y="91"/>
                  </a:cubicBezTo>
                  <a:close/>
                  <a:moveTo>
                    <a:pt x="79" y="56"/>
                  </a:moveTo>
                  <a:cubicBezTo>
                    <a:pt x="79" y="56"/>
                    <a:pt x="79" y="56"/>
                    <a:pt x="80" y="56"/>
                  </a:cubicBezTo>
                  <a:cubicBezTo>
                    <a:pt x="80" y="55"/>
                    <a:pt x="81" y="56"/>
                    <a:pt x="81" y="57"/>
                  </a:cubicBezTo>
                  <a:cubicBezTo>
                    <a:pt x="80" y="57"/>
                    <a:pt x="80" y="57"/>
                    <a:pt x="79" y="57"/>
                  </a:cubicBezTo>
                  <a:cubicBezTo>
                    <a:pt x="79" y="57"/>
                    <a:pt x="79" y="56"/>
                    <a:pt x="79" y="56"/>
                  </a:cubicBezTo>
                  <a:close/>
                  <a:moveTo>
                    <a:pt x="49" y="74"/>
                  </a:moveTo>
                  <a:cubicBezTo>
                    <a:pt x="48" y="74"/>
                    <a:pt x="48" y="75"/>
                    <a:pt x="47" y="76"/>
                  </a:cubicBezTo>
                  <a:cubicBezTo>
                    <a:pt x="47" y="77"/>
                    <a:pt x="47" y="78"/>
                    <a:pt x="47" y="78"/>
                  </a:cubicBezTo>
                  <a:cubicBezTo>
                    <a:pt x="47" y="79"/>
                    <a:pt x="46" y="80"/>
                    <a:pt x="46" y="81"/>
                  </a:cubicBezTo>
                  <a:cubicBezTo>
                    <a:pt x="46" y="82"/>
                    <a:pt x="45" y="82"/>
                    <a:pt x="45" y="83"/>
                  </a:cubicBezTo>
                  <a:cubicBezTo>
                    <a:pt x="44" y="84"/>
                    <a:pt x="44" y="84"/>
                    <a:pt x="44" y="84"/>
                  </a:cubicBezTo>
                  <a:cubicBezTo>
                    <a:pt x="44" y="85"/>
                    <a:pt x="43" y="85"/>
                    <a:pt x="43" y="85"/>
                  </a:cubicBezTo>
                  <a:cubicBezTo>
                    <a:pt x="43" y="86"/>
                    <a:pt x="43" y="86"/>
                    <a:pt x="42" y="86"/>
                  </a:cubicBezTo>
                  <a:cubicBezTo>
                    <a:pt x="42" y="87"/>
                    <a:pt x="41" y="87"/>
                    <a:pt x="42" y="88"/>
                  </a:cubicBezTo>
                  <a:cubicBezTo>
                    <a:pt x="43" y="88"/>
                    <a:pt x="44" y="87"/>
                    <a:pt x="44" y="87"/>
                  </a:cubicBezTo>
                  <a:cubicBezTo>
                    <a:pt x="45" y="87"/>
                    <a:pt x="47" y="87"/>
                    <a:pt x="47" y="86"/>
                  </a:cubicBezTo>
                  <a:cubicBezTo>
                    <a:pt x="48" y="86"/>
                    <a:pt x="49" y="81"/>
                    <a:pt x="49" y="80"/>
                  </a:cubicBezTo>
                  <a:cubicBezTo>
                    <a:pt x="49" y="80"/>
                    <a:pt x="48" y="79"/>
                    <a:pt x="48" y="78"/>
                  </a:cubicBezTo>
                  <a:cubicBezTo>
                    <a:pt x="48" y="77"/>
                    <a:pt x="49" y="77"/>
                    <a:pt x="49" y="76"/>
                  </a:cubicBezTo>
                  <a:cubicBezTo>
                    <a:pt x="49" y="76"/>
                    <a:pt x="49" y="75"/>
                    <a:pt x="50" y="75"/>
                  </a:cubicBezTo>
                  <a:cubicBezTo>
                    <a:pt x="50" y="75"/>
                    <a:pt x="50" y="73"/>
                    <a:pt x="49" y="73"/>
                  </a:cubicBezTo>
                  <a:cubicBezTo>
                    <a:pt x="49" y="73"/>
                    <a:pt x="49" y="73"/>
                    <a:pt x="49" y="74"/>
                  </a:cubicBezTo>
                  <a:close/>
                  <a:moveTo>
                    <a:pt x="76" y="54"/>
                  </a:moveTo>
                  <a:cubicBezTo>
                    <a:pt x="77" y="54"/>
                    <a:pt x="77" y="54"/>
                    <a:pt x="77" y="55"/>
                  </a:cubicBezTo>
                  <a:cubicBezTo>
                    <a:pt x="77" y="55"/>
                    <a:pt x="77" y="55"/>
                    <a:pt x="77" y="55"/>
                  </a:cubicBezTo>
                  <a:cubicBezTo>
                    <a:pt x="76" y="55"/>
                    <a:pt x="76" y="54"/>
                    <a:pt x="76" y="54"/>
                  </a:cubicBezTo>
                  <a:cubicBezTo>
                    <a:pt x="76" y="54"/>
                    <a:pt x="76" y="54"/>
                    <a:pt x="76" y="54"/>
                  </a:cubicBezTo>
                  <a:close/>
                  <a:moveTo>
                    <a:pt x="28" y="77"/>
                  </a:moveTo>
                  <a:cubicBezTo>
                    <a:pt x="28" y="78"/>
                    <a:pt x="27" y="80"/>
                    <a:pt x="27" y="81"/>
                  </a:cubicBezTo>
                  <a:cubicBezTo>
                    <a:pt x="27" y="82"/>
                    <a:pt x="30" y="81"/>
                    <a:pt x="31" y="80"/>
                  </a:cubicBezTo>
                  <a:cubicBezTo>
                    <a:pt x="31" y="80"/>
                    <a:pt x="32" y="79"/>
                    <a:pt x="32" y="79"/>
                  </a:cubicBezTo>
                  <a:cubicBezTo>
                    <a:pt x="32" y="79"/>
                    <a:pt x="32" y="78"/>
                    <a:pt x="32" y="78"/>
                  </a:cubicBezTo>
                  <a:cubicBezTo>
                    <a:pt x="32" y="78"/>
                    <a:pt x="31" y="78"/>
                    <a:pt x="31" y="78"/>
                  </a:cubicBezTo>
                  <a:cubicBezTo>
                    <a:pt x="30" y="78"/>
                    <a:pt x="29" y="77"/>
                    <a:pt x="29" y="77"/>
                  </a:cubicBezTo>
                  <a:cubicBezTo>
                    <a:pt x="28" y="77"/>
                    <a:pt x="28" y="77"/>
                    <a:pt x="28" y="77"/>
                  </a:cubicBezTo>
                  <a:close/>
                  <a:moveTo>
                    <a:pt x="35" y="65"/>
                  </a:moveTo>
                  <a:cubicBezTo>
                    <a:pt x="34" y="66"/>
                    <a:pt x="33" y="69"/>
                    <a:pt x="34" y="70"/>
                  </a:cubicBezTo>
                  <a:cubicBezTo>
                    <a:pt x="34" y="71"/>
                    <a:pt x="35" y="71"/>
                    <a:pt x="35" y="71"/>
                  </a:cubicBezTo>
                  <a:cubicBezTo>
                    <a:pt x="35" y="71"/>
                    <a:pt x="36" y="70"/>
                    <a:pt x="36" y="70"/>
                  </a:cubicBezTo>
                  <a:cubicBezTo>
                    <a:pt x="36" y="69"/>
                    <a:pt x="36" y="68"/>
                    <a:pt x="36" y="68"/>
                  </a:cubicBezTo>
                  <a:cubicBezTo>
                    <a:pt x="37" y="67"/>
                    <a:pt x="38" y="66"/>
                    <a:pt x="37" y="65"/>
                  </a:cubicBezTo>
                  <a:cubicBezTo>
                    <a:pt x="37" y="63"/>
                    <a:pt x="35" y="64"/>
                    <a:pt x="35" y="65"/>
                  </a:cubicBezTo>
                  <a:close/>
                  <a:moveTo>
                    <a:pt x="31" y="38"/>
                  </a:moveTo>
                  <a:cubicBezTo>
                    <a:pt x="30" y="40"/>
                    <a:pt x="30" y="40"/>
                    <a:pt x="28" y="41"/>
                  </a:cubicBezTo>
                  <a:cubicBezTo>
                    <a:pt x="28" y="41"/>
                    <a:pt x="28" y="42"/>
                    <a:pt x="28" y="42"/>
                  </a:cubicBezTo>
                  <a:cubicBezTo>
                    <a:pt x="28" y="42"/>
                    <a:pt x="28" y="42"/>
                    <a:pt x="28" y="42"/>
                  </a:cubicBezTo>
                  <a:cubicBezTo>
                    <a:pt x="29" y="42"/>
                    <a:pt x="30" y="41"/>
                    <a:pt x="30" y="42"/>
                  </a:cubicBezTo>
                  <a:cubicBezTo>
                    <a:pt x="31" y="43"/>
                    <a:pt x="29" y="44"/>
                    <a:pt x="28" y="44"/>
                  </a:cubicBezTo>
                  <a:cubicBezTo>
                    <a:pt x="28" y="44"/>
                    <a:pt x="27" y="44"/>
                    <a:pt x="28" y="44"/>
                  </a:cubicBezTo>
                  <a:cubicBezTo>
                    <a:pt x="28" y="43"/>
                    <a:pt x="28" y="43"/>
                    <a:pt x="28" y="43"/>
                  </a:cubicBezTo>
                  <a:cubicBezTo>
                    <a:pt x="28" y="43"/>
                    <a:pt x="28" y="43"/>
                    <a:pt x="28" y="42"/>
                  </a:cubicBezTo>
                  <a:cubicBezTo>
                    <a:pt x="27" y="43"/>
                    <a:pt x="26" y="43"/>
                    <a:pt x="27" y="44"/>
                  </a:cubicBezTo>
                  <a:cubicBezTo>
                    <a:pt x="27" y="44"/>
                    <a:pt x="27" y="44"/>
                    <a:pt x="27" y="45"/>
                  </a:cubicBezTo>
                  <a:cubicBezTo>
                    <a:pt x="27" y="45"/>
                    <a:pt x="28" y="45"/>
                    <a:pt x="28" y="45"/>
                  </a:cubicBezTo>
                  <a:cubicBezTo>
                    <a:pt x="27" y="45"/>
                    <a:pt x="27" y="46"/>
                    <a:pt x="27" y="46"/>
                  </a:cubicBezTo>
                  <a:cubicBezTo>
                    <a:pt x="27" y="46"/>
                    <a:pt x="26" y="47"/>
                    <a:pt x="26" y="47"/>
                  </a:cubicBezTo>
                  <a:cubicBezTo>
                    <a:pt x="26" y="48"/>
                    <a:pt x="26" y="48"/>
                    <a:pt x="26" y="49"/>
                  </a:cubicBezTo>
                  <a:cubicBezTo>
                    <a:pt x="25" y="50"/>
                    <a:pt x="25" y="52"/>
                    <a:pt x="24" y="52"/>
                  </a:cubicBezTo>
                  <a:cubicBezTo>
                    <a:pt x="24" y="53"/>
                    <a:pt x="27" y="52"/>
                    <a:pt x="27" y="52"/>
                  </a:cubicBezTo>
                  <a:cubicBezTo>
                    <a:pt x="27" y="51"/>
                    <a:pt x="27" y="51"/>
                    <a:pt x="28" y="50"/>
                  </a:cubicBezTo>
                  <a:cubicBezTo>
                    <a:pt x="30" y="51"/>
                    <a:pt x="30" y="47"/>
                    <a:pt x="30" y="45"/>
                  </a:cubicBezTo>
                  <a:cubicBezTo>
                    <a:pt x="31" y="44"/>
                    <a:pt x="32" y="43"/>
                    <a:pt x="32" y="42"/>
                  </a:cubicBezTo>
                  <a:cubicBezTo>
                    <a:pt x="32" y="41"/>
                    <a:pt x="31" y="41"/>
                    <a:pt x="31" y="40"/>
                  </a:cubicBezTo>
                  <a:cubicBezTo>
                    <a:pt x="31" y="40"/>
                    <a:pt x="31" y="39"/>
                    <a:pt x="31" y="39"/>
                  </a:cubicBezTo>
                  <a:cubicBezTo>
                    <a:pt x="31" y="39"/>
                    <a:pt x="31" y="38"/>
                    <a:pt x="31" y="38"/>
                  </a:cubicBezTo>
                  <a:cubicBezTo>
                    <a:pt x="31" y="38"/>
                    <a:pt x="31" y="38"/>
                    <a:pt x="31" y="38"/>
                  </a:cubicBezTo>
                  <a:cubicBezTo>
                    <a:pt x="31" y="38"/>
                    <a:pt x="31" y="38"/>
                    <a:pt x="31" y="38"/>
                  </a:cubicBezTo>
                  <a:cubicBezTo>
                    <a:pt x="31" y="38"/>
                    <a:pt x="31" y="38"/>
                    <a:pt x="31" y="38"/>
                  </a:cubicBezTo>
                  <a:close/>
                  <a:moveTo>
                    <a:pt x="26" y="2"/>
                  </a:moveTo>
                  <a:cubicBezTo>
                    <a:pt x="27" y="1"/>
                    <a:pt x="28" y="1"/>
                    <a:pt x="29" y="0"/>
                  </a:cubicBezTo>
                  <a:cubicBezTo>
                    <a:pt x="30" y="0"/>
                    <a:pt x="34" y="0"/>
                    <a:pt x="34" y="1"/>
                  </a:cubicBezTo>
                  <a:cubicBezTo>
                    <a:pt x="35" y="1"/>
                    <a:pt x="36" y="2"/>
                    <a:pt x="36" y="3"/>
                  </a:cubicBezTo>
                  <a:cubicBezTo>
                    <a:pt x="36" y="4"/>
                    <a:pt x="35" y="4"/>
                    <a:pt x="35" y="4"/>
                  </a:cubicBezTo>
                  <a:cubicBezTo>
                    <a:pt x="34" y="7"/>
                    <a:pt x="32" y="8"/>
                    <a:pt x="31" y="11"/>
                  </a:cubicBezTo>
                  <a:cubicBezTo>
                    <a:pt x="31" y="11"/>
                    <a:pt x="30" y="12"/>
                    <a:pt x="30" y="13"/>
                  </a:cubicBezTo>
                  <a:cubicBezTo>
                    <a:pt x="29" y="14"/>
                    <a:pt x="29" y="14"/>
                    <a:pt x="29" y="14"/>
                  </a:cubicBezTo>
                  <a:cubicBezTo>
                    <a:pt x="28" y="15"/>
                    <a:pt x="28" y="16"/>
                    <a:pt x="28" y="17"/>
                  </a:cubicBezTo>
                  <a:cubicBezTo>
                    <a:pt x="27" y="18"/>
                    <a:pt x="26" y="19"/>
                    <a:pt x="26" y="20"/>
                  </a:cubicBezTo>
                  <a:cubicBezTo>
                    <a:pt x="25" y="21"/>
                    <a:pt x="25" y="22"/>
                    <a:pt x="24" y="23"/>
                  </a:cubicBezTo>
                  <a:cubicBezTo>
                    <a:pt x="23" y="24"/>
                    <a:pt x="23" y="24"/>
                    <a:pt x="23" y="25"/>
                  </a:cubicBezTo>
                  <a:cubicBezTo>
                    <a:pt x="22" y="26"/>
                    <a:pt x="20" y="28"/>
                    <a:pt x="20" y="30"/>
                  </a:cubicBezTo>
                  <a:cubicBezTo>
                    <a:pt x="21" y="30"/>
                    <a:pt x="21" y="30"/>
                    <a:pt x="20" y="30"/>
                  </a:cubicBezTo>
                  <a:cubicBezTo>
                    <a:pt x="20" y="30"/>
                    <a:pt x="21" y="30"/>
                    <a:pt x="21" y="30"/>
                  </a:cubicBezTo>
                  <a:cubicBezTo>
                    <a:pt x="20" y="30"/>
                    <a:pt x="20" y="30"/>
                    <a:pt x="20" y="30"/>
                  </a:cubicBezTo>
                  <a:cubicBezTo>
                    <a:pt x="20" y="30"/>
                    <a:pt x="19" y="31"/>
                    <a:pt x="19" y="31"/>
                  </a:cubicBezTo>
                  <a:cubicBezTo>
                    <a:pt x="18" y="32"/>
                    <a:pt x="15" y="38"/>
                    <a:pt x="16" y="40"/>
                  </a:cubicBezTo>
                  <a:cubicBezTo>
                    <a:pt x="16" y="41"/>
                    <a:pt x="17" y="41"/>
                    <a:pt x="18" y="41"/>
                  </a:cubicBezTo>
                  <a:cubicBezTo>
                    <a:pt x="18" y="42"/>
                    <a:pt x="19" y="43"/>
                    <a:pt x="19" y="44"/>
                  </a:cubicBezTo>
                  <a:cubicBezTo>
                    <a:pt x="19" y="44"/>
                    <a:pt x="19" y="44"/>
                    <a:pt x="19" y="45"/>
                  </a:cubicBezTo>
                  <a:cubicBezTo>
                    <a:pt x="19" y="46"/>
                    <a:pt x="18" y="48"/>
                    <a:pt x="19" y="49"/>
                  </a:cubicBezTo>
                  <a:cubicBezTo>
                    <a:pt x="19" y="49"/>
                    <a:pt x="19" y="50"/>
                    <a:pt x="20" y="50"/>
                  </a:cubicBezTo>
                  <a:cubicBezTo>
                    <a:pt x="20" y="50"/>
                    <a:pt x="21" y="49"/>
                    <a:pt x="21" y="49"/>
                  </a:cubicBezTo>
                  <a:cubicBezTo>
                    <a:pt x="22" y="48"/>
                    <a:pt x="22" y="46"/>
                    <a:pt x="23" y="45"/>
                  </a:cubicBezTo>
                  <a:cubicBezTo>
                    <a:pt x="23" y="44"/>
                    <a:pt x="24" y="43"/>
                    <a:pt x="24" y="43"/>
                  </a:cubicBezTo>
                  <a:cubicBezTo>
                    <a:pt x="25" y="42"/>
                    <a:pt x="25" y="42"/>
                    <a:pt x="25" y="42"/>
                  </a:cubicBezTo>
                  <a:cubicBezTo>
                    <a:pt x="25" y="40"/>
                    <a:pt x="26" y="39"/>
                    <a:pt x="27" y="38"/>
                  </a:cubicBezTo>
                  <a:cubicBezTo>
                    <a:pt x="27" y="37"/>
                    <a:pt x="28" y="36"/>
                    <a:pt x="29" y="35"/>
                  </a:cubicBezTo>
                  <a:cubicBezTo>
                    <a:pt x="29" y="35"/>
                    <a:pt x="29" y="34"/>
                    <a:pt x="29" y="34"/>
                  </a:cubicBezTo>
                  <a:cubicBezTo>
                    <a:pt x="30" y="33"/>
                    <a:pt x="30" y="33"/>
                    <a:pt x="30" y="33"/>
                  </a:cubicBezTo>
                  <a:cubicBezTo>
                    <a:pt x="31" y="32"/>
                    <a:pt x="31" y="31"/>
                    <a:pt x="32" y="31"/>
                  </a:cubicBezTo>
                  <a:cubicBezTo>
                    <a:pt x="32" y="30"/>
                    <a:pt x="32" y="30"/>
                    <a:pt x="32" y="30"/>
                  </a:cubicBezTo>
                  <a:cubicBezTo>
                    <a:pt x="33" y="30"/>
                    <a:pt x="34" y="29"/>
                    <a:pt x="34" y="29"/>
                  </a:cubicBezTo>
                  <a:cubicBezTo>
                    <a:pt x="34" y="29"/>
                    <a:pt x="35" y="28"/>
                    <a:pt x="35" y="28"/>
                  </a:cubicBezTo>
                  <a:cubicBezTo>
                    <a:pt x="36" y="28"/>
                    <a:pt x="39" y="28"/>
                    <a:pt x="40" y="29"/>
                  </a:cubicBezTo>
                  <a:cubicBezTo>
                    <a:pt x="42" y="30"/>
                    <a:pt x="42" y="32"/>
                    <a:pt x="42" y="34"/>
                  </a:cubicBezTo>
                  <a:cubicBezTo>
                    <a:pt x="42" y="36"/>
                    <a:pt x="41" y="37"/>
                    <a:pt x="40" y="38"/>
                  </a:cubicBezTo>
                  <a:cubicBezTo>
                    <a:pt x="40" y="39"/>
                    <a:pt x="40" y="40"/>
                    <a:pt x="40" y="40"/>
                  </a:cubicBezTo>
                  <a:cubicBezTo>
                    <a:pt x="39" y="42"/>
                    <a:pt x="38" y="43"/>
                    <a:pt x="38" y="45"/>
                  </a:cubicBezTo>
                  <a:cubicBezTo>
                    <a:pt x="37" y="45"/>
                    <a:pt x="37" y="46"/>
                    <a:pt x="37" y="46"/>
                  </a:cubicBezTo>
                  <a:cubicBezTo>
                    <a:pt x="36" y="49"/>
                    <a:pt x="36" y="51"/>
                    <a:pt x="34" y="53"/>
                  </a:cubicBezTo>
                  <a:cubicBezTo>
                    <a:pt x="34" y="54"/>
                    <a:pt x="33" y="55"/>
                    <a:pt x="32" y="55"/>
                  </a:cubicBezTo>
                  <a:cubicBezTo>
                    <a:pt x="31" y="56"/>
                    <a:pt x="28" y="57"/>
                    <a:pt x="28" y="58"/>
                  </a:cubicBezTo>
                  <a:cubicBezTo>
                    <a:pt x="28" y="59"/>
                    <a:pt x="28" y="59"/>
                    <a:pt x="28" y="59"/>
                  </a:cubicBezTo>
                  <a:cubicBezTo>
                    <a:pt x="28" y="61"/>
                    <a:pt x="29" y="61"/>
                    <a:pt x="30" y="62"/>
                  </a:cubicBezTo>
                  <a:cubicBezTo>
                    <a:pt x="30" y="62"/>
                    <a:pt x="30" y="63"/>
                    <a:pt x="30" y="64"/>
                  </a:cubicBezTo>
                  <a:cubicBezTo>
                    <a:pt x="30" y="64"/>
                    <a:pt x="30" y="65"/>
                    <a:pt x="30" y="64"/>
                  </a:cubicBezTo>
                  <a:cubicBezTo>
                    <a:pt x="31" y="64"/>
                    <a:pt x="31" y="64"/>
                    <a:pt x="32" y="63"/>
                  </a:cubicBezTo>
                  <a:cubicBezTo>
                    <a:pt x="33" y="61"/>
                    <a:pt x="33" y="59"/>
                    <a:pt x="36" y="58"/>
                  </a:cubicBezTo>
                  <a:cubicBezTo>
                    <a:pt x="37" y="58"/>
                    <a:pt x="38" y="59"/>
                    <a:pt x="39" y="59"/>
                  </a:cubicBezTo>
                  <a:cubicBezTo>
                    <a:pt x="40" y="59"/>
                    <a:pt x="41" y="58"/>
                    <a:pt x="43" y="59"/>
                  </a:cubicBezTo>
                  <a:cubicBezTo>
                    <a:pt x="43" y="59"/>
                    <a:pt x="43" y="61"/>
                    <a:pt x="43" y="61"/>
                  </a:cubicBezTo>
                  <a:cubicBezTo>
                    <a:pt x="43" y="63"/>
                    <a:pt x="42" y="64"/>
                    <a:pt x="42" y="66"/>
                  </a:cubicBezTo>
                  <a:cubicBezTo>
                    <a:pt x="41" y="67"/>
                    <a:pt x="41" y="68"/>
                    <a:pt x="41" y="69"/>
                  </a:cubicBezTo>
                  <a:cubicBezTo>
                    <a:pt x="40" y="70"/>
                    <a:pt x="40" y="70"/>
                    <a:pt x="40" y="71"/>
                  </a:cubicBezTo>
                  <a:cubicBezTo>
                    <a:pt x="40" y="71"/>
                    <a:pt x="40" y="71"/>
                    <a:pt x="40" y="72"/>
                  </a:cubicBezTo>
                  <a:cubicBezTo>
                    <a:pt x="40" y="72"/>
                    <a:pt x="39" y="73"/>
                    <a:pt x="39" y="73"/>
                  </a:cubicBezTo>
                  <a:cubicBezTo>
                    <a:pt x="39" y="73"/>
                    <a:pt x="39" y="73"/>
                    <a:pt x="39" y="73"/>
                  </a:cubicBezTo>
                  <a:cubicBezTo>
                    <a:pt x="40" y="75"/>
                    <a:pt x="38" y="76"/>
                    <a:pt x="37" y="78"/>
                  </a:cubicBezTo>
                  <a:cubicBezTo>
                    <a:pt x="37" y="78"/>
                    <a:pt x="37" y="79"/>
                    <a:pt x="37" y="80"/>
                  </a:cubicBezTo>
                  <a:cubicBezTo>
                    <a:pt x="37" y="81"/>
                    <a:pt x="36" y="82"/>
                    <a:pt x="36" y="82"/>
                  </a:cubicBezTo>
                  <a:cubicBezTo>
                    <a:pt x="36" y="83"/>
                    <a:pt x="36" y="83"/>
                    <a:pt x="36" y="83"/>
                  </a:cubicBezTo>
                  <a:cubicBezTo>
                    <a:pt x="35" y="84"/>
                    <a:pt x="35" y="85"/>
                    <a:pt x="35" y="85"/>
                  </a:cubicBezTo>
                  <a:cubicBezTo>
                    <a:pt x="35" y="86"/>
                    <a:pt x="34" y="86"/>
                    <a:pt x="34" y="87"/>
                  </a:cubicBezTo>
                  <a:cubicBezTo>
                    <a:pt x="34" y="88"/>
                    <a:pt x="34" y="88"/>
                    <a:pt x="34" y="88"/>
                  </a:cubicBezTo>
                  <a:cubicBezTo>
                    <a:pt x="34" y="89"/>
                    <a:pt x="34" y="90"/>
                    <a:pt x="34" y="91"/>
                  </a:cubicBezTo>
                  <a:cubicBezTo>
                    <a:pt x="34" y="91"/>
                    <a:pt x="34" y="91"/>
                    <a:pt x="34" y="91"/>
                  </a:cubicBezTo>
                  <a:cubicBezTo>
                    <a:pt x="35" y="91"/>
                    <a:pt x="37" y="87"/>
                    <a:pt x="37" y="87"/>
                  </a:cubicBezTo>
                  <a:cubicBezTo>
                    <a:pt x="37" y="86"/>
                    <a:pt x="38" y="85"/>
                    <a:pt x="39" y="83"/>
                  </a:cubicBezTo>
                  <a:cubicBezTo>
                    <a:pt x="39" y="83"/>
                    <a:pt x="39" y="82"/>
                    <a:pt x="40" y="82"/>
                  </a:cubicBezTo>
                  <a:cubicBezTo>
                    <a:pt x="40" y="81"/>
                    <a:pt x="41" y="81"/>
                    <a:pt x="41" y="80"/>
                  </a:cubicBezTo>
                  <a:cubicBezTo>
                    <a:pt x="42" y="80"/>
                    <a:pt x="42" y="79"/>
                    <a:pt x="42" y="78"/>
                  </a:cubicBezTo>
                  <a:cubicBezTo>
                    <a:pt x="43" y="77"/>
                    <a:pt x="43" y="77"/>
                    <a:pt x="44" y="76"/>
                  </a:cubicBezTo>
                  <a:cubicBezTo>
                    <a:pt x="44" y="75"/>
                    <a:pt x="45" y="75"/>
                    <a:pt x="45" y="75"/>
                  </a:cubicBezTo>
                  <a:cubicBezTo>
                    <a:pt x="45" y="74"/>
                    <a:pt x="45" y="74"/>
                    <a:pt x="45" y="73"/>
                  </a:cubicBezTo>
                  <a:cubicBezTo>
                    <a:pt x="46" y="73"/>
                    <a:pt x="46" y="72"/>
                    <a:pt x="46" y="72"/>
                  </a:cubicBezTo>
                  <a:cubicBezTo>
                    <a:pt x="47" y="71"/>
                    <a:pt x="48" y="69"/>
                    <a:pt x="49" y="69"/>
                  </a:cubicBezTo>
                  <a:cubicBezTo>
                    <a:pt x="49" y="67"/>
                    <a:pt x="51" y="66"/>
                    <a:pt x="53" y="66"/>
                  </a:cubicBezTo>
                  <a:cubicBezTo>
                    <a:pt x="53" y="66"/>
                    <a:pt x="54" y="66"/>
                    <a:pt x="54" y="66"/>
                  </a:cubicBezTo>
                  <a:cubicBezTo>
                    <a:pt x="56" y="66"/>
                    <a:pt x="59" y="67"/>
                    <a:pt x="59" y="69"/>
                  </a:cubicBezTo>
                  <a:cubicBezTo>
                    <a:pt x="60" y="70"/>
                    <a:pt x="59" y="71"/>
                    <a:pt x="59" y="72"/>
                  </a:cubicBezTo>
                  <a:cubicBezTo>
                    <a:pt x="59" y="73"/>
                    <a:pt x="59" y="74"/>
                    <a:pt x="59" y="75"/>
                  </a:cubicBezTo>
                  <a:cubicBezTo>
                    <a:pt x="58" y="76"/>
                    <a:pt x="58" y="76"/>
                    <a:pt x="58" y="77"/>
                  </a:cubicBezTo>
                  <a:cubicBezTo>
                    <a:pt x="57" y="78"/>
                    <a:pt x="57" y="79"/>
                    <a:pt x="57" y="80"/>
                  </a:cubicBezTo>
                  <a:cubicBezTo>
                    <a:pt x="58" y="80"/>
                    <a:pt x="58" y="81"/>
                    <a:pt x="58" y="82"/>
                  </a:cubicBezTo>
                  <a:cubicBezTo>
                    <a:pt x="57" y="83"/>
                    <a:pt x="57" y="83"/>
                    <a:pt x="57" y="83"/>
                  </a:cubicBezTo>
                  <a:cubicBezTo>
                    <a:pt x="57" y="84"/>
                    <a:pt x="56" y="84"/>
                    <a:pt x="56" y="85"/>
                  </a:cubicBezTo>
                  <a:cubicBezTo>
                    <a:pt x="56" y="85"/>
                    <a:pt x="56" y="86"/>
                    <a:pt x="55" y="86"/>
                  </a:cubicBezTo>
                  <a:cubicBezTo>
                    <a:pt x="55" y="87"/>
                    <a:pt x="56" y="87"/>
                    <a:pt x="56" y="88"/>
                  </a:cubicBezTo>
                  <a:cubicBezTo>
                    <a:pt x="55" y="88"/>
                    <a:pt x="55" y="89"/>
                    <a:pt x="55" y="90"/>
                  </a:cubicBezTo>
                  <a:cubicBezTo>
                    <a:pt x="55" y="90"/>
                    <a:pt x="55" y="90"/>
                    <a:pt x="55" y="91"/>
                  </a:cubicBezTo>
                  <a:cubicBezTo>
                    <a:pt x="54" y="91"/>
                    <a:pt x="54" y="92"/>
                    <a:pt x="54" y="93"/>
                  </a:cubicBezTo>
                  <a:cubicBezTo>
                    <a:pt x="54" y="94"/>
                    <a:pt x="55" y="96"/>
                    <a:pt x="55" y="97"/>
                  </a:cubicBezTo>
                  <a:cubicBezTo>
                    <a:pt x="56" y="97"/>
                    <a:pt x="57" y="99"/>
                    <a:pt x="57" y="99"/>
                  </a:cubicBezTo>
                  <a:cubicBezTo>
                    <a:pt x="58" y="100"/>
                    <a:pt x="59" y="99"/>
                    <a:pt x="60" y="99"/>
                  </a:cubicBezTo>
                  <a:cubicBezTo>
                    <a:pt x="61" y="99"/>
                    <a:pt x="61" y="99"/>
                    <a:pt x="61" y="99"/>
                  </a:cubicBezTo>
                  <a:cubicBezTo>
                    <a:pt x="62" y="99"/>
                    <a:pt x="62" y="98"/>
                    <a:pt x="62" y="98"/>
                  </a:cubicBezTo>
                  <a:cubicBezTo>
                    <a:pt x="63" y="98"/>
                    <a:pt x="63" y="98"/>
                    <a:pt x="64" y="98"/>
                  </a:cubicBezTo>
                  <a:cubicBezTo>
                    <a:pt x="65" y="98"/>
                    <a:pt x="65" y="97"/>
                    <a:pt x="66" y="97"/>
                  </a:cubicBezTo>
                  <a:cubicBezTo>
                    <a:pt x="66" y="96"/>
                    <a:pt x="67" y="96"/>
                    <a:pt x="68" y="96"/>
                  </a:cubicBezTo>
                  <a:cubicBezTo>
                    <a:pt x="68" y="95"/>
                    <a:pt x="68" y="95"/>
                    <a:pt x="68" y="95"/>
                  </a:cubicBezTo>
                  <a:cubicBezTo>
                    <a:pt x="69" y="94"/>
                    <a:pt x="69" y="94"/>
                    <a:pt x="70" y="94"/>
                  </a:cubicBezTo>
                  <a:cubicBezTo>
                    <a:pt x="71" y="94"/>
                    <a:pt x="71" y="93"/>
                    <a:pt x="72" y="93"/>
                  </a:cubicBezTo>
                  <a:cubicBezTo>
                    <a:pt x="72" y="92"/>
                    <a:pt x="73" y="92"/>
                    <a:pt x="73" y="92"/>
                  </a:cubicBezTo>
                  <a:cubicBezTo>
                    <a:pt x="74" y="91"/>
                    <a:pt x="75" y="91"/>
                    <a:pt x="76" y="90"/>
                  </a:cubicBezTo>
                  <a:cubicBezTo>
                    <a:pt x="76" y="89"/>
                    <a:pt x="78" y="88"/>
                    <a:pt x="79" y="87"/>
                  </a:cubicBezTo>
                  <a:cubicBezTo>
                    <a:pt x="79" y="87"/>
                    <a:pt x="80" y="86"/>
                    <a:pt x="81" y="86"/>
                  </a:cubicBezTo>
                  <a:cubicBezTo>
                    <a:pt x="81" y="86"/>
                    <a:pt x="81" y="85"/>
                    <a:pt x="82" y="85"/>
                  </a:cubicBezTo>
                  <a:cubicBezTo>
                    <a:pt x="82" y="84"/>
                    <a:pt x="83" y="83"/>
                    <a:pt x="84" y="82"/>
                  </a:cubicBezTo>
                  <a:cubicBezTo>
                    <a:pt x="85" y="82"/>
                    <a:pt x="85" y="81"/>
                    <a:pt x="85" y="81"/>
                  </a:cubicBezTo>
                  <a:cubicBezTo>
                    <a:pt x="86" y="80"/>
                    <a:pt x="86" y="79"/>
                    <a:pt x="86" y="79"/>
                  </a:cubicBezTo>
                  <a:cubicBezTo>
                    <a:pt x="86" y="78"/>
                    <a:pt x="85" y="78"/>
                    <a:pt x="85" y="77"/>
                  </a:cubicBezTo>
                  <a:cubicBezTo>
                    <a:pt x="85" y="77"/>
                    <a:pt x="85" y="76"/>
                    <a:pt x="85" y="75"/>
                  </a:cubicBezTo>
                  <a:cubicBezTo>
                    <a:pt x="85" y="75"/>
                    <a:pt x="85" y="74"/>
                    <a:pt x="85" y="74"/>
                  </a:cubicBezTo>
                  <a:cubicBezTo>
                    <a:pt x="85" y="73"/>
                    <a:pt x="84" y="73"/>
                    <a:pt x="84" y="72"/>
                  </a:cubicBezTo>
                  <a:cubicBezTo>
                    <a:pt x="84" y="71"/>
                    <a:pt x="83" y="70"/>
                    <a:pt x="83" y="69"/>
                  </a:cubicBezTo>
                  <a:cubicBezTo>
                    <a:pt x="82" y="68"/>
                    <a:pt x="82" y="67"/>
                    <a:pt x="81" y="65"/>
                  </a:cubicBezTo>
                  <a:cubicBezTo>
                    <a:pt x="81" y="65"/>
                    <a:pt x="81" y="65"/>
                    <a:pt x="80" y="64"/>
                  </a:cubicBezTo>
                  <a:cubicBezTo>
                    <a:pt x="80" y="63"/>
                    <a:pt x="80" y="63"/>
                    <a:pt x="80" y="62"/>
                  </a:cubicBezTo>
                  <a:cubicBezTo>
                    <a:pt x="79" y="62"/>
                    <a:pt x="79" y="61"/>
                    <a:pt x="78" y="61"/>
                  </a:cubicBezTo>
                  <a:cubicBezTo>
                    <a:pt x="78" y="60"/>
                    <a:pt x="77" y="59"/>
                    <a:pt x="77" y="58"/>
                  </a:cubicBezTo>
                  <a:cubicBezTo>
                    <a:pt x="76" y="58"/>
                    <a:pt x="75" y="57"/>
                    <a:pt x="74" y="56"/>
                  </a:cubicBezTo>
                  <a:cubicBezTo>
                    <a:pt x="74" y="56"/>
                    <a:pt x="72" y="53"/>
                    <a:pt x="73" y="53"/>
                  </a:cubicBezTo>
                  <a:cubicBezTo>
                    <a:pt x="73" y="52"/>
                    <a:pt x="73" y="52"/>
                    <a:pt x="74" y="52"/>
                  </a:cubicBezTo>
                  <a:cubicBezTo>
                    <a:pt x="74" y="52"/>
                    <a:pt x="74" y="53"/>
                    <a:pt x="74" y="53"/>
                  </a:cubicBezTo>
                  <a:cubicBezTo>
                    <a:pt x="75" y="54"/>
                    <a:pt x="76" y="55"/>
                    <a:pt x="76" y="56"/>
                  </a:cubicBezTo>
                  <a:cubicBezTo>
                    <a:pt x="77" y="56"/>
                    <a:pt x="77" y="56"/>
                    <a:pt x="78" y="56"/>
                  </a:cubicBezTo>
                  <a:cubicBezTo>
                    <a:pt x="78" y="57"/>
                    <a:pt x="78" y="58"/>
                    <a:pt x="79" y="58"/>
                  </a:cubicBezTo>
                  <a:cubicBezTo>
                    <a:pt x="79" y="58"/>
                    <a:pt x="79" y="58"/>
                    <a:pt x="79" y="58"/>
                  </a:cubicBezTo>
                  <a:cubicBezTo>
                    <a:pt x="80" y="58"/>
                    <a:pt x="80" y="58"/>
                    <a:pt x="80" y="58"/>
                  </a:cubicBezTo>
                  <a:cubicBezTo>
                    <a:pt x="82" y="58"/>
                    <a:pt x="83" y="59"/>
                    <a:pt x="84" y="61"/>
                  </a:cubicBezTo>
                  <a:cubicBezTo>
                    <a:pt x="84" y="61"/>
                    <a:pt x="84" y="61"/>
                    <a:pt x="84" y="61"/>
                  </a:cubicBezTo>
                  <a:cubicBezTo>
                    <a:pt x="84" y="61"/>
                    <a:pt x="84" y="61"/>
                    <a:pt x="84" y="61"/>
                  </a:cubicBezTo>
                  <a:cubicBezTo>
                    <a:pt x="83" y="61"/>
                    <a:pt x="82" y="61"/>
                    <a:pt x="82" y="61"/>
                  </a:cubicBezTo>
                  <a:cubicBezTo>
                    <a:pt x="82" y="62"/>
                    <a:pt x="83" y="64"/>
                    <a:pt x="84" y="64"/>
                  </a:cubicBezTo>
                  <a:cubicBezTo>
                    <a:pt x="84" y="63"/>
                    <a:pt x="84" y="62"/>
                    <a:pt x="85" y="62"/>
                  </a:cubicBezTo>
                  <a:cubicBezTo>
                    <a:pt x="86" y="62"/>
                    <a:pt x="86" y="64"/>
                    <a:pt x="86" y="65"/>
                  </a:cubicBezTo>
                  <a:cubicBezTo>
                    <a:pt x="87" y="65"/>
                    <a:pt x="87" y="65"/>
                    <a:pt x="88" y="66"/>
                  </a:cubicBezTo>
                  <a:cubicBezTo>
                    <a:pt x="88" y="67"/>
                    <a:pt x="89" y="68"/>
                    <a:pt x="89" y="69"/>
                  </a:cubicBezTo>
                  <a:cubicBezTo>
                    <a:pt x="90" y="69"/>
                    <a:pt x="90" y="69"/>
                    <a:pt x="90" y="70"/>
                  </a:cubicBezTo>
                  <a:cubicBezTo>
                    <a:pt x="91" y="70"/>
                    <a:pt x="91" y="71"/>
                    <a:pt x="91" y="71"/>
                  </a:cubicBezTo>
                  <a:cubicBezTo>
                    <a:pt x="92" y="72"/>
                    <a:pt x="92" y="72"/>
                    <a:pt x="93" y="72"/>
                  </a:cubicBezTo>
                  <a:cubicBezTo>
                    <a:pt x="93" y="73"/>
                    <a:pt x="93" y="73"/>
                    <a:pt x="93" y="74"/>
                  </a:cubicBezTo>
                  <a:cubicBezTo>
                    <a:pt x="94" y="74"/>
                    <a:pt x="95" y="75"/>
                    <a:pt x="94" y="75"/>
                  </a:cubicBezTo>
                  <a:cubicBezTo>
                    <a:pt x="95" y="75"/>
                    <a:pt x="95" y="76"/>
                    <a:pt x="95" y="76"/>
                  </a:cubicBezTo>
                  <a:cubicBezTo>
                    <a:pt x="96" y="77"/>
                    <a:pt x="96" y="77"/>
                    <a:pt x="96" y="77"/>
                  </a:cubicBezTo>
                  <a:cubicBezTo>
                    <a:pt x="97" y="78"/>
                    <a:pt x="96" y="79"/>
                    <a:pt x="96" y="80"/>
                  </a:cubicBezTo>
                  <a:cubicBezTo>
                    <a:pt x="95" y="82"/>
                    <a:pt x="94" y="82"/>
                    <a:pt x="93" y="83"/>
                  </a:cubicBezTo>
                  <a:cubicBezTo>
                    <a:pt x="92" y="84"/>
                    <a:pt x="92" y="85"/>
                    <a:pt x="91" y="85"/>
                  </a:cubicBezTo>
                  <a:cubicBezTo>
                    <a:pt x="90" y="86"/>
                    <a:pt x="89" y="86"/>
                    <a:pt x="89" y="87"/>
                  </a:cubicBezTo>
                  <a:cubicBezTo>
                    <a:pt x="89" y="87"/>
                    <a:pt x="88" y="87"/>
                    <a:pt x="88" y="88"/>
                  </a:cubicBezTo>
                  <a:cubicBezTo>
                    <a:pt x="87" y="88"/>
                    <a:pt x="86" y="89"/>
                    <a:pt x="85" y="89"/>
                  </a:cubicBezTo>
                  <a:cubicBezTo>
                    <a:pt x="85" y="90"/>
                    <a:pt x="84" y="90"/>
                    <a:pt x="84" y="91"/>
                  </a:cubicBezTo>
                  <a:cubicBezTo>
                    <a:pt x="83" y="91"/>
                    <a:pt x="83" y="91"/>
                    <a:pt x="82" y="91"/>
                  </a:cubicBezTo>
                  <a:cubicBezTo>
                    <a:pt x="81" y="92"/>
                    <a:pt x="81" y="93"/>
                    <a:pt x="80" y="94"/>
                  </a:cubicBezTo>
                  <a:cubicBezTo>
                    <a:pt x="79" y="94"/>
                    <a:pt x="78" y="95"/>
                    <a:pt x="78" y="95"/>
                  </a:cubicBezTo>
                  <a:cubicBezTo>
                    <a:pt x="77" y="96"/>
                    <a:pt x="77" y="96"/>
                    <a:pt x="77" y="96"/>
                  </a:cubicBezTo>
                  <a:cubicBezTo>
                    <a:pt x="76" y="96"/>
                    <a:pt x="76" y="97"/>
                    <a:pt x="75" y="97"/>
                  </a:cubicBezTo>
                  <a:cubicBezTo>
                    <a:pt x="74" y="98"/>
                    <a:pt x="74" y="98"/>
                    <a:pt x="73" y="98"/>
                  </a:cubicBezTo>
                  <a:cubicBezTo>
                    <a:pt x="71" y="99"/>
                    <a:pt x="70" y="100"/>
                    <a:pt x="68" y="101"/>
                  </a:cubicBezTo>
                  <a:cubicBezTo>
                    <a:pt x="68" y="101"/>
                    <a:pt x="67" y="102"/>
                    <a:pt x="67" y="102"/>
                  </a:cubicBezTo>
                  <a:cubicBezTo>
                    <a:pt x="66" y="102"/>
                    <a:pt x="66" y="103"/>
                    <a:pt x="65" y="103"/>
                  </a:cubicBezTo>
                  <a:cubicBezTo>
                    <a:pt x="64" y="103"/>
                    <a:pt x="63" y="103"/>
                    <a:pt x="62" y="104"/>
                  </a:cubicBezTo>
                  <a:cubicBezTo>
                    <a:pt x="61" y="104"/>
                    <a:pt x="61" y="105"/>
                    <a:pt x="60" y="105"/>
                  </a:cubicBezTo>
                  <a:cubicBezTo>
                    <a:pt x="59" y="105"/>
                    <a:pt x="57" y="106"/>
                    <a:pt x="57" y="106"/>
                  </a:cubicBezTo>
                  <a:cubicBezTo>
                    <a:pt x="56" y="105"/>
                    <a:pt x="54" y="105"/>
                    <a:pt x="54" y="104"/>
                  </a:cubicBezTo>
                  <a:cubicBezTo>
                    <a:pt x="53" y="104"/>
                    <a:pt x="53" y="103"/>
                    <a:pt x="52" y="102"/>
                  </a:cubicBezTo>
                  <a:cubicBezTo>
                    <a:pt x="52" y="102"/>
                    <a:pt x="51" y="101"/>
                    <a:pt x="51" y="101"/>
                  </a:cubicBezTo>
                  <a:cubicBezTo>
                    <a:pt x="51" y="101"/>
                    <a:pt x="50" y="99"/>
                    <a:pt x="50" y="99"/>
                  </a:cubicBezTo>
                  <a:cubicBezTo>
                    <a:pt x="49" y="98"/>
                    <a:pt x="49" y="97"/>
                    <a:pt x="48" y="97"/>
                  </a:cubicBezTo>
                  <a:cubicBezTo>
                    <a:pt x="47" y="97"/>
                    <a:pt x="47" y="97"/>
                    <a:pt x="46" y="97"/>
                  </a:cubicBezTo>
                  <a:cubicBezTo>
                    <a:pt x="46" y="97"/>
                    <a:pt x="45" y="97"/>
                    <a:pt x="45" y="98"/>
                  </a:cubicBezTo>
                  <a:cubicBezTo>
                    <a:pt x="44" y="98"/>
                    <a:pt x="43" y="98"/>
                    <a:pt x="42" y="98"/>
                  </a:cubicBezTo>
                  <a:cubicBezTo>
                    <a:pt x="40" y="98"/>
                    <a:pt x="41" y="94"/>
                    <a:pt x="40" y="92"/>
                  </a:cubicBezTo>
                  <a:cubicBezTo>
                    <a:pt x="40" y="92"/>
                    <a:pt x="40" y="92"/>
                    <a:pt x="40" y="92"/>
                  </a:cubicBezTo>
                  <a:cubicBezTo>
                    <a:pt x="39" y="92"/>
                    <a:pt x="39" y="95"/>
                    <a:pt x="39" y="96"/>
                  </a:cubicBezTo>
                  <a:cubicBezTo>
                    <a:pt x="39" y="96"/>
                    <a:pt x="39" y="96"/>
                    <a:pt x="39" y="97"/>
                  </a:cubicBezTo>
                  <a:cubicBezTo>
                    <a:pt x="39" y="97"/>
                    <a:pt x="38" y="98"/>
                    <a:pt x="38" y="99"/>
                  </a:cubicBezTo>
                  <a:cubicBezTo>
                    <a:pt x="38" y="101"/>
                    <a:pt x="39" y="105"/>
                    <a:pt x="35" y="106"/>
                  </a:cubicBezTo>
                  <a:cubicBezTo>
                    <a:pt x="35" y="106"/>
                    <a:pt x="34" y="106"/>
                    <a:pt x="33" y="106"/>
                  </a:cubicBezTo>
                  <a:cubicBezTo>
                    <a:pt x="32" y="105"/>
                    <a:pt x="32" y="105"/>
                    <a:pt x="32" y="104"/>
                  </a:cubicBezTo>
                  <a:cubicBezTo>
                    <a:pt x="31" y="103"/>
                    <a:pt x="30" y="103"/>
                    <a:pt x="30" y="102"/>
                  </a:cubicBezTo>
                  <a:cubicBezTo>
                    <a:pt x="30" y="100"/>
                    <a:pt x="30" y="99"/>
                    <a:pt x="30" y="97"/>
                  </a:cubicBezTo>
                  <a:cubicBezTo>
                    <a:pt x="30" y="97"/>
                    <a:pt x="30" y="97"/>
                    <a:pt x="30" y="96"/>
                  </a:cubicBezTo>
                  <a:cubicBezTo>
                    <a:pt x="30" y="96"/>
                    <a:pt x="30" y="96"/>
                    <a:pt x="30" y="95"/>
                  </a:cubicBezTo>
                  <a:cubicBezTo>
                    <a:pt x="30" y="95"/>
                    <a:pt x="30" y="94"/>
                    <a:pt x="30" y="93"/>
                  </a:cubicBezTo>
                  <a:cubicBezTo>
                    <a:pt x="30" y="93"/>
                    <a:pt x="30" y="92"/>
                    <a:pt x="31" y="91"/>
                  </a:cubicBezTo>
                  <a:cubicBezTo>
                    <a:pt x="31" y="90"/>
                    <a:pt x="31" y="88"/>
                    <a:pt x="30" y="87"/>
                  </a:cubicBezTo>
                  <a:cubicBezTo>
                    <a:pt x="30" y="86"/>
                    <a:pt x="31" y="85"/>
                    <a:pt x="31" y="84"/>
                  </a:cubicBezTo>
                  <a:cubicBezTo>
                    <a:pt x="30" y="83"/>
                    <a:pt x="24" y="88"/>
                    <a:pt x="22" y="84"/>
                  </a:cubicBezTo>
                  <a:cubicBezTo>
                    <a:pt x="22" y="84"/>
                    <a:pt x="22" y="83"/>
                    <a:pt x="22" y="83"/>
                  </a:cubicBezTo>
                  <a:cubicBezTo>
                    <a:pt x="22" y="82"/>
                    <a:pt x="22" y="81"/>
                    <a:pt x="23" y="80"/>
                  </a:cubicBezTo>
                  <a:cubicBezTo>
                    <a:pt x="23" y="79"/>
                    <a:pt x="23" y="78"/>
                    <a:pt x="24" y="77"/>
                  </a:cubicBezTo>
                  <a:cubicBezTo>
                    <a:pt x="24" y="76"/>
                    <a:pt x="24" y="76"/>
                    <a:pt x="25" y="76"/>
                  </a:cubicBezTo>
                  <a:cubicBezTo>
                    <a:pt x="25" y="75"/>
                    <a:pt x="26" y="74"/>
                    <a:pt x="26" y="73"/>
                  </a:cubicBezTo>
                  <a:cubicBezTo>
                    <a:pt x="27" y="72"/>
                    <a:pt x="26" y="72"/>
                    <a:pt x="26" y="71"/>
                  </a:cubicBezTo>
                  <a:cubicBezTo>
                    <a:pt x="26" y="70"/>
                    <a:pt x="26" y="67"/>
                    <a:pt x="24" y="66"/>
                  </a:cubicBezTo>
                  <a:cubicBezTo>
                    <a:pt x="23" y="66"/>
                    <a:pt x="23" y="66"/>
                    <a:pt x="22" y="66"/>
                  </a:cubicBezTo>
                  <a:cubicBezTo>
                    <a:pt x="21" y="67"/>
                    <a:pt x="21" y="70"/>
                    <a:pt x="21" y="71"/>
                  </a:cubicBezTo>
                  <a:cubicBezTo>
                    <a:pt x="20" y="72"/>
                    <a:pt x="20" y="72"/>
                    <a:pt x="20" y="73"/>
                  </a:cubicBezTo>
                  <a:cubicBezTo>
                    <a:pt x="20" y="74"/>
                    <a:pt x="19" y="75"/>
                    <a:pt x="19" y="76"/>
                  </a:cubicBezTo>
                  <a:cubicBezTo>
                    <a:pt x="19" y="77"/>
                    <a:pt x="19" y="78"/>
                    <a:pt x="18" y="78"/>
                  </a:cubicBezTo>
                  <a:cubicBezTo>
                    <a:pt x="18" y="79"/>
                    <a:pt x="18" y="80"/>
                    <a:pt x="17" y="81"/>
                  </a:cubicBezTo>
                  <a:cubicBezTo>
                    <a:pt x="17" y="82"/>
                    <a:pt x="15" y="83"/>
                    <a:pt x="15" y="84"/>
                  </a:cubicBezTo>
                  <a:cubicBezTo>
                    <a:pt x="14" y="84"/>
                    <a:pt x="13" y="85"/>
                    <a:pt x="13" y="85"/>
                  </a:cubicBezTo>
                  <a:cubicBezTo>
                    <a:pt x="11" y="85"/>
                    <a:pt x="10" y="86"/>
                    <a:pt x="9" y="87"/>
                  </a:cubicBezTo>
                  <a:cubicBezTo>
                    <a:pt x="8" y="87"/>
                    <a:pt x="8" y="87"/>
                    <a:pt x="7" y="87"/>
                  </a:cubicBezTo>
                  <a:cubicBezTo>
                    <a:pt x="6" y="87"/>
                    <a:pt x="5" y="87"/>
                    <a:pt x="4" y="87"/>
                  </a:cubicBezTo>
                  <a:cubicBezTo>
                    <a:pt x="3" y="88"/>
                    <a:pt x="2" y="88"/>
                    <a:pt x="1" y="86"/>
                  </a:cubicBezTo>
                  <a:cubicBezTo>
                    <a:pt x="1" y="86"/>
                    <a:pt x="1" y="86"/>
                    <a:pt x="1" y="86"/>
                  </a:cubicBezTo>
                  <a:cubicBezTo>
                    <a:pt x="0" y="84"/>
                    <a:pt x="4" y="80"/>
                    <a:pt x="5" y="79"/>
                  </a:cubicBezTo>
                  <a:cubicBezTo>
                    <a:pt x="5" y="79"/>
                    <a:pt x="6" y="79"/>
                    <a:pt x="6" y="79"/>
                  </a:cubicBezTo>
                  <a:cubicBezTo>
                    <a:pt x="6" y="78"/>
                    <a:pt x="6" y="78"/>
                    <a:pt x="6" y="77"/>
                  </a:cubicBezTo>
                  <a:cubicBezTo>
                    <a:pt x="7" y="77"/>
                    <a:pt x="7" y="77"/>
                    <a:pt x="7" y="76"/>
                  </a:cubicBezTo>
                  <a:cubicBezTo>
                    <a:pt x="9" y="74"/>
                    <a:pt x="10" y="72"/>
                    <a:pt x="12" y="70"/>
                  </a:cubicBezTo>
                  <a:cubicBezTo>
                    <a:pt x="12" y="69"/>
                    <a:pt x="13" y="67"/>
                    <a:pt x="13" y="66"/>
                  </a:cubicBezTo>
                  <a:cubicBezTo>
                    <a:pt x="13" y="65"/>
                    <a:pt x="14" y="65"/>
                    <a:pt x="14" y="64"/>
                  </a:cubicBezTo>
                  <a:cubicBezTo>
                    <a:pt x="15" y="63"/>
                    <a:pt x="15" y="62"/>
                    <a:pt x="15" y="60"/>
                  </a:cubicBezTo>
                  <a:cubicBezTo>
                    <a:pt x="16" y="59"/>
                    <a:pt x="16" y="58"/>
                    <a:pt x="17" y="57"/>
                  </a:cubicBezTo>
                  <a:cubicBezTo>
                    <a:pt x="17" y="57"/>
                    <a:pt x="17" y="57"/>
                    <a:pt x="17" y="56"/>
                  </a:cubicBezTo>
                  <a:cubicBezTo>
                    <a:pt x="17" y="55"/>
                    <a:pt x="16" y="55"/>
                    <a:pt x="15" y="54"/>
                  </a:cubicBezTo>
                  <a:cubicBezTo>
                    <a:pt x="15" y="54"/>
                    <a:pt x="15" y="53"/>
                    <a:pt x="14" y="53"/>
                  </a:cubicBezTo>
                  <a:cubicBezTo>
                    <a:pt x="14" y="51"/>
                    <a:pt x="13" y="50"/>
                    <a:pt x="12" y="49"/>
                  </a:cubicBezTo>
                  <a:cubicBezTo>
                    <a:pt x="12" y="48"/>
                    <a:pt x="11" y="48"/>
                    <a:pt x="10" y="47"/>
                  </a:cubicBezTo>
                  <a:cubicBezTo>
                    <a:pt x="10" y="47"/>
                    <a:pt x="10" y="46"/>
                    <a:pt x="10" y="46"/>
                  </a:cubicBezTo>
                  <a:cubicBezTo>
                    <a:pt x="10" y="45"/>
                    <a:pt x="12" y="42"/>
                    <a:pt x="13" y="41"/>
                  </a:cubicBezTo>
                  <a:cubicBezTo>
                    <a:pt x="13" y="40"/>
                    <a:pt x="14" y="40"/>
                    <a:pt x="14" y="39"/>
                  </a:cubicBezTo>
                  <a:cubicBezTo>
                    <a:pt x="14" y="38"/>
                    <a:pt x="14" y="38"/>
                    <a:pt x="15" y="37"/>
                  </a:cubicBezTo>
                  <a:cubicBezTo>
                    <a:pt x="15" y="36"/>
                    <a:pt x="16" y="34"/>
                    <a:pt x="15" y="33"/>
                  </a:cubicBezTo>
                  <a:cubicBezTo>
                    <a:pt x="14" y="32"/>
                    <a:pt x="12" y="32"/>
                    <a:pt x="12" y="32"/>
                  </a:cubicBezTo>
                  <a:cubicBezTo>
                    <a:pt x="11" y="32"/>
                    <a:pt x="10" y="33"/>
                    <a:pt x="9" y="33"/>
                  </a:cubicBezTo>
                  <a:cubicBezTo>
                    <a:pt x="8" y="33"/>
                    <a:pt x="8" y="33"/>
                    <a:pt x="7" y="33"/>
                  </a:cubicBezTo>
                  <a:cubicBezTo>
                    <a:pt x="6" y="33"/>
                    <a:pt x="6" y="34"/>
                    <a:pt x="5" y="34"/>
                  </a:cubicBezTo>
                  <a:cubicBezTo>
                    <a:pt x="5" y="34"/>
                    <a:pt x="5" y="34"/>
                    <a:pt x="4" y="34"/>
                  </a:cubicBezTo>
                  <a:cubicBezTo>
                    <a:pt x="3" y="35"/>
                    <a:pt x="2" y="36"/>
                    <a:pt x="1" y="35"/>
                  </a:cubicBezTo>
                  <a:cubicBezTo>
                    <a:pt x="0" y="35"/>
                    <a:pt x="0" y="35"/>
                    <a:pt x="0" y="34"/>
                  </a:cubicBezTo>
                  <a:cubicBezTo>
                    <a:pt x="0" y="34"/>
                    <a:pt x="0" y="33"/>
                    <a:pt x="0" y="33"/>
                  </a:cubicBezTo>
                  <a:cubicBezTo>
                    <a:pt x="2" y="30"/>
                    <a:pt x="4" y="27"/>
                    <a:pt x="7" y="25"/>
                  </a:cubicBezTo>
                  <a:cubicBezTo>
                    <a:pt x="8" y="24"/>
                    <a:pt x="8" y="23"/>
                    <a:pt x="9" y="22"/>
                  </a:cubicBezTo>
                  <a:cubicBezTo>
                    <a:pt x="10" y="22"/>
                    <a:pt x="10" y="21"/>
                    <a:pt x="10" y="21"/>
                  </a:cubicBezTo>
                  <a:cubicBezTo>
                    <a:pt x="10" y="21"/>
                    <a:pt x="11" y="20"/>
                    <a:pt x="11" y="19"/>
                  </a:cubicBezTo>
                  <a:cubicBezTo>
                    <a:pt x="12" y="19"/>
                    <a:pt x="12" y="19"/>
                    <a:pt x="12" y="18"/>
                  </a:cubicBezTo>
                  <a:cubicBezTo>
                    <a:pt x="13" y="18"/>
                    <a:pt x="13" y="17"/>
                    <a:pt x="14" y="16"/>
                  </a:cubicBezTo>
                  <a:cubicBezTo>
                    <a:pt x="14" y="16"/>
                    <a:pt x="15" y="15"/>
                    <a:pt x="15" y="15"/>
                  </a:cubicBezTo>
                  <a:cubicBezTo>
                    <a:pt x="16" y="13"/>
                    <a:pt x="17" y="12"/>
                    <a:pt x="18" y="11"/>
                  </a:cubicBezTo>
                  <a:cubicBezTo>
                    <a:pt x="19" y="10"/>
                    <a:pt x="19" y="9"/>
                    <a:pt x="20" y="9"/>
                  </a:cubicBezTo>
                  <a:cubicBezTo>
                    <a:pt x="22" y="7"/>
                    <a:pt x="23" y="4"/>
                    <a:pt x="25" y="3"/>
                  </a:cubicBezTo>
                  <a:cubicBezTo>
                    <a:pt x="25" y="3"/>
                    <a:pt x="26" y="3"/>
                    <a:pt x="2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1" name="Freeform 9"/>
            <p:cNvSpPr>
              <a:spLocks noEditPoints="1"/>
            </p:cNvSpPr>
            <p:nvPr/>
          </p:nvSpPr>
          <p:spPr bwMode="auto">
            <a:xfrm>
              <a:off x="5067300" y="2651125"/>
              <a:ext cx="201613" cy="306388"/>
            </a:xfrm>
            <a:custGeom>
              <a:avLst/>
              <a:gdLst>
                <a:gd name="T0" fmla="*/ 47 w 74"/>
                <a:gd name="T1" fmla="*/ 56 h 112"/>
                <a:gd name="T2" fmla="*/ 46 w 74"/>
                <a:gd name="T3" fmla="*/ 69 h 112"/>
                <a:gd name="T4" fmla="*/ 58 w 74"/>
                <a:gd name="T5" fmla="*/ 69 h 112"/>
                <a:gd name="T6" fmla="*/ 24 w 74"/>
                <a:gd name="T7" fmla="*/ 33 h 112"/>
                <a:gd name="T8" fmla="*/ 29 w 74"/>
                <a:gd name="T9" fmla="*/ 10 h 112"/>
                <a:gd name="T10" fmla="*/ 28 w 74"/>
                <a:gd name="T11" fmla="*/ 24 h 112"/>
                <a:gd name="T12" fmla="*/ 34 w 74"/>
                <a:gd name="T13" fmla="*/ 34 h 112"/>
                <a:gd name="T14" fmla="*/ 35 w 74"/>
                <a:gd name="T15" fmla="*/ 30 h 112"/>
                <a:gd name="T16" fmla="*/ 37 w 74"/>
                <a:gd name="T17" fmla="*/ 15 h 112"/>
                <a:gd name="T18" fmla="*/ 8 w 74"/>
                <a:gd name="T19" fmla="*/ 11 h 112"/>
                <a:gd name="T20" fmla="*/ 16 w 74"/>
                <a:gd name="T21" fmla="*/ 30 h 112"/>
                <a:gd name="T22" fmla="*/ 18 w 74"/>
                <a:gd name="T23" fmla="*/ 25 h 112"/>
                <a:gd name="T24" fmla="*/ 10 w 74"/>
                <a:gd name="T25" fmla="*/ 8 h 112"/>
                <a:gd name="T26" fmla="*/ 10 w 74"/>
                <a:gd name="T27" fmla="*/ 0 h 112"/>
                <a:gd name="T28" fmla="*/ 18 w 74"/>
                <a:gd name="T29" fmla="*/ 9 h 112"/>
                <a:gd name="T30" fmla="*/ 22 w 74"/>
                <a:gd name="T31" fmla="*/ 15 h 112"/>
                <a:gd name="T32" fmla="*/ 26 w 74"/>
                <a:gd name="T33" fmla="*/ 8 h 112"/>
                <a:gd name="T34" fmla="*/ 39 w 74"/>
                <a:gd name="T35" fmla="*/ 3 h 112"/>
                <a:gd name="T36" fmla="*/ 44 w 74"/>
                <a:gd name="T37" fmla="*/ 20 h 112"/>
                <a:gd name="T38" fmla="*/ 42 w 74"/>
                <a:gd name="T39" fmla="*/ 32 h 112"/>
                <a:gd name="T40" fmla="*/ 37 w 74"/>
                <a:gd name="T41" fmla="*/ 39 h 112"/>
                <a:gd name="T42" fmla="*/ 38 w 74"/>
                <a:gd name="T43" fmla="*/ 51 h 112"/>
                <a:gd name="T44" fmla="*/ 42 w 74"/>
                <a:gd name="T45" fmla="*/ 52 h 112"/>
                <a:gd name="T46" fmla="*/ 46 w 74"/>
                <a:gd name="T47" fmla="*/ 44 h 112"/>
                <a:gd name="T48" fmla="*/ 50 w 74"/>
                <a:gd name="T49" fmla="*/ 36 h 112"/>
                <a:gd name="T50" fmla="*/ 59 w 74"/>
                <a:gd name="T51" fmla="*/ 25 h 112"/>
                <a:gd name="T52" fmla="*/ 69 w 74"/>
                <a:gd name="T53" fmla="*/ 20 h 112"/>
                <a:gd name="T54" fmla="*/ 54 w 74"/>
                <a:gd name="T55" fmla="*/ 40 h 112"/>
                <a:gd name="T56" fmla="*/ 48 w 74"/>
                <a:gd name="T57" fmla="*/ 53 h 112"/>
                <a:gd name="T58" fmla="*/ 56 w 74"/>
                <a:gd name="T59" fmla="*/ 55 h 112"/>
                <a:gd name="T60" fmla="*/ 67 w 74"/>
                <a:gd name="T61" fmla="*/ 58 h 112"/>
                <a:gd name="T62" fmla="*/ 66 w 74"/>
                <a:gd name="T63" fmla="*/ 76 h 112"/>
                <a:gd name="T64" fmla="*/ 64 w 74"/>
                <a:gd name="T65" fmla="*/ 86 h 112"/>
                <a:gd name="T66" fmla="*/ 54 w 74"/>
                <a:gd name="T67" fmla="*/ 95 h 112"/>
                <a:gd name="T68" fmla="*/ 56 w 74"/>
                <a:gd name="T69" fmla="*/ 90 h 112"/>
                <a:gd name="T70" fmla="*/ 60 w 74"/>
                <a:gd name="T71" fmla="*/ 83 h 112"/>
                <a:gd name="T72" fmla="*/ 57 w 74"/>
                <a:gd name="T73" fmla="*/ 80 h 112"/>
                <a:gd name="T74" fmla="*/ 44 w 74"/>
                <a:gd name="T75" fmla="*/ 76 h 112"/>
                <a:gd name="T76" fmla="*/ 35 w 74"/>
                <a:gd name="T77" fmla="*/ 79 h 112"/>
                <a:gd name="T78" fmla="*/ 32 w 74"/>
                <a:gd name="T79" fmla="*/ 86 h 112"/>
                <a:gd name="T80" fmla="*/ 26 w 74"/>
                <a:gd name="T81" fmla="*/ 98 h 112"/>
                <a:gd name="T82" fmla="*/ 24 w 74"/>
                <a:gd name="T83" fmla="*/ 106 h 112"/>
                <a:gd name="T84" fmla="*/ 18 w 74"/>
                <a:gd name="T85" fmla="*/ 101 h 112"/>
                <a:gd name="T86" fmla="*/ 22 w 74"/>
                <a:gd name="T87" fmla="*/ 95 h 112"/>
                <a:gd name="T88" fmla="*/ 25 w 74"/>
                <a:gd name="T89" fmla="*/ 87 h 112"/>
                <a:gd name="T90" fmla="*/ 28 w 74"/>
                <a:gd name="T91" fmla="*/ 76 h 112"/>
                <a:gd name="T92" fmla="*/ 33 w 74"/>
                <a:gd name="T93" fmla="*/ 69 h 112"/>
                <a:gd name="T94" fmla="*/ 36 w 74"/>
                <a:gd name="T95" fmla="*/ 62 h 112"/>
                <a:gd name="T96" fmla="*/ 30 w 74"/>
                <a:gd name="T97" fmla="*/ 46 h 112"/>
                <a:gd name="T98" fmla="*/ 23 w 74"/>
                <a:gd name="T99" fmla="*/ 39 h 112"/>
                <a:gd name="T100" fmla="*/ 23 w 74"/>
                <a:gd name="T101" fmla="*/ 52 h 112"/>
                <a:gd name="T102" fmla="*/ 23 w 74"/>
                <a:gd name="T103" fmla="*/ 67 h 112"/>
                <a:gd name="T104" fmla="*/ 17 w 74"/>
                <a:gd name="T105" fmla="*/ 77 h 112"/>
                <a:gd name="T106" fmla="*/ 8 w 74"/>
                <a:gd name="T107" fmla="*/ 69 h 112"/>
                <a:gd name="T108" fmla="*/ 2 w 74"/>
                <a:gd name="T109" fmla="*/ 54 h 112"/>
                <a:gd name="T110" fmla="*/ 0 w 74"/>
                <a:gd name="T111" fmla="*/ 42 h 112"/>
                <a:gd name="T112" fmla="*/ 8 w 74"/>
                <a:gd name="T113" fmla="*/ 49 h 112"/>
                <a:gd name="T114" fmla="*/ 13 w 74"/>
                <a:gd name="T115" fmla="*/ 54 h 112"/>
                <a:gd name="T116" fmla="*/ 14 w 74"/>
                <a:gd name="T117" fmla="*/ 39 h 112"/>
                <a:gd name="T118" fmla="*/ 10 w 74"/>
                <a:gd name="T119" fmla="*/ 30 h 112"/>
                <a:gd name="T120" fmla="*/ 3 w 74"/>
                <a:gd name="T121" fmla="*/ 17 h 112"/>
                <a:gd name="T122" fmla="*/ 2 w 74"/>
                <a:gd name="T123" fmla="*/ 10 h 112"/>
                <a:gd name="T124" fmla="*/ 4 w 74"/>
                <a:gd name="T125"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 h="112">
                  <a:moveTo>
                    <a:pt x="65" y="61"/>
                  </a:moveTo>
                  <a:cubicBezTo>
                    <a:pt x="65" y="62"/>
                    <a:pt x="65" y="62"/>
                    <a:pt x="66" y="63"/>
                  </a:cubicBezTo>
                  <a:cubicBezTo>
                    <a:pt x="66" y="63"/>
                    <a:pt x="66" y="64"/>
                    <a:pt x="67" y="64"/>
                  </a:cubicBezTo>
                  <a:cubicBezTo>
                    <a:pt x="67" y="64"/>
                    <a:pt x="67" y="64"/>
                    <a:pt x="67" y="64"/>
                  </a:cubicBezTo>
                  <a:cubicBezTo>
                    <a:pt x="66" y="63"/>
                    <a:pt x="65" y="62"/>
                    <a:pt x="65" y="61"/>
                  </a:cubicBezTo>
                  <a:close/>
                  <a:moveTo>
                    <a:pt x="47" y="56"/>
                  </a:moveTo>
                  <a:cubicBezTo>
                    <a:pt x="47" y="57"/>
                    <a:pt x="47" y="57"/>
                    <a:pt x="47" y="58"/>
                  </a:cubicBezTo>
                  <a:cubicBezTo>
                    <a:pt x="46" y="59"/>
                    <a:pt x="46" y="60"/>
                    <a:pt x="46" y="60"/>
                  </a:cubicBezTo>
                  <a:cubicBezTo>
                    <a:pt x="46" y="61"/>
                    <a:pt x="45" y="61"/>
                    <a:pt x="45" y="62"/>
                  </a:cubicBezTo>
                  <a:cubicBezTo>
                    <a:pt x="45" y="62"/>
                    <a:pt x="44" y="64"/>
                    <a:pt x="44" y="65"/>
                  </a:cubicBezTo>
                  <a:cubicBezTo>
                    <a:pt x="44" y="66"/>
                    <a:pt x="45" y="67"/>
                    <a:pt x="45" y="68"/>
                  </a:cubicBezTo>
                  <a:cubicBezTo>
                    <a:pt x="46" y="68"/>
                    <a:pt x="46" y="69"/>
                    <a:pt x="46" y="69"/>
                  </a:cubicBezTo>
                  <a:cubicBezTo>
                    <a:pt x="46" y="69"/>
                    <a:pt x="46" y="70"/>
                    <a:pt x="46" y="70"/>
                  </a:cubicBezTo>
                  <a:cubicBezTo>
                    <a:pt x="47" y="71"/>
                    <a:pt x="50" y="75"/>
                    <a:pt x="50" y="75"/>
                  </a:cubicBezTo>
                  <a:cubicBezTo>
                    <a:pt x="51" y="75"/>
                    <a:pt x="51" y="75"/>
                    <a:pt x="51" y="75"/>
                  </a:cubicBezTo>
                  <a:cubicBezTo>
                    <a:pt x="51" y="74"/>
                    <a:pt x="52" y="74"/>
                    <a:pt x="53" y="74"/>
                  </a:cubicBezTo>
                  <a:cubicBezTo>
                    <a:pt x="53" y="73"/>
                    <a:pt x="55" y="72"/>
                    <a:pt x="56" y="71"/>
                  </a:cubicBezTo>
                  <a:cubicBezTo>
                    <a:pt x="56" y="70"/>
                    <a:pt x="57" y="69"/>
                    <a:pt x="58" y="69"/>
                  </a:cubicBezTo>
                  <a:cubicBezTo>
                    <a:pt x="58" y="69"/>
                    <a:pt x="58" y="69"/>
                    <a:pt x="58" y="69"/>
                  </a:cubicBezTo>
                  <a:cubicBezTo>
                    <a:pt x="58" y="66"/>
                    <a:pt x="56" y="63"/>
                    <a:pt x="54" y="61"/>
                  </a:cubicBezTo>
                  <a:cubicBezTo>
                    <a:pt x="54" y="61"/>
                    <a:pt x="53" y="61"/>
                    <a:pt x="53" y="60"/>
                  </a:cubicBezTo>
                  <a:cubicBezTo>
                    <a:pt x="52" y="60"/>
                    <a:pt x="51" y="60"/>
                    <a:pt x="51" y="59"/>
                  </a:cubicBezTo>
                  <a:cubicBezTo>
                    <a:pt x="50" y="58"/>
                    <a:pt x="49" y="56"/>
                    <a:pt x="47" y="56"/>
                  </a:cubicBezTo>
                  <a:close/>
                  <a:moveTo>
                    <a:pt x="24" y="33"/>
                  </a:moveTo>
                  <a:cubicBezTo>
                    <a:pt x="24" y="33"/>
                    <a:pt x="24" y="34"/>
                    <a:pt x="24" y="34"/>
                  </a:cubicBezTo>
                  <a:cubicBezTo>
                    <a:pt x="24" y="34"/>
                    <a:pt x="24" y="35"/>
                    <a:pt x="24" y="35"/>
                  </a:cubicBezTo>
                  <a:cubicBezTo>
                    <a:pt x="24" y="35"/>
                    <a:pt x="25" y="35"/>
                    <a:pt x="25" y="35"/>
                  </a:cubicBezTo>
                  <a:cubicBezTo>
                    <a:pt x="25" y="34"/>
                    <a:pt x="24" y="34"/>
                    <a:pt x="24" y="33"/>
                  </a:cubicBezTo>
                  <a:close/>
                  <a:moveTo>
                    <a:pt x="30" y="8"/>
                  </a:moveTo>
                  <a:cubicBezTo>
                    <a:pt x="30" y="9"/>
                    <a:pt x="29" y="9"/>
                    <a:pt x="29" y="10"/>
                  </a:cubicBezTo>
                  <a:cubicBezTo>
                    <a:pt x="28" y="11"/>
                    <a:pt x="28" y="12"/>
                    <a:pt x="28" y="13"/>
                  </a:cubicBezTo>
                  <a:cubicBezTo>
                    <a:pt x="28" y="13"/>
                    <a:pt x="28" y="14"/>
                    <a:pt x="27" y="14"/>
                  </a:cubicBezTo>
                  <a:cubicBezTo>
                    <a:pt x="27" y="15"/>
                    <a:pt x="27" y="16"/>
                    <a:pt x="27" y="16"/>
                  </a:cubicBezTo>
                  <a:cubicBezTo>
                    <a:pt x="27" y="17"/>
                    <a:pt x="27" y="18"/>
                    <a:pt x="26" y="19"/>
                  </a:cubicBezTo>
                  <a:cubicBezTo>
                    <a:pt x="26" y="19"/>
                    <a:pt x="26" y="20"/>
                    <a:pt x="26" y="21"/>
                  </a:cubicBezTo>
                  <a:cubicBezTo>
                    <a:pt x="26" y="22"/>
                    <a:pt x="27" y="23"/>
                    <a:pt x="28" y="24"/>
                  </a:cubicBezTo>
                  <a:cubicBezTo>
                    <a:pt x="28" y="25"/>
                    <a:pt x="29" y="25"/>
                    <a:pt x="29" y="26"/>
                  </a:cubicBezTo>
                  <a:cubicBezTo>
                    <a:pt x="29" y="27"/>
                    <a:pt x="30" y="28"/>
                    <a:pt x="30" y="28"/>
                  </a:cubicBezTo>
                  <a:cubicBezTo>
                    <a:pt x="31" y="29"/>
                    <a:pt x="31" y="30"/>
                    <a:pt x="32" y="30"/>
                  </a:cubicBezTo>
                  <a:cubicBezTo>
                    <a:pt x="32" y="31"/>
                    <a:pt x="33" y="32"/>
                    <a:pt x="33" y="33"/>
                  </a:cubicBezTo>
                  <a:cubicBezTo>
                    <a:pt x="34" y="33"/>
                    <a:pt x="34" y="33"/>
                    <a:pt x="34" y="33"/>
                  </a:cubicBezTo>
                  <a:cubicBezTo>
                    <a:pt x="34" y="33"/>
                    <a:pt x="34" y="33"/>
                    <a:pt x="34" y="34"/>
                  </a:cubicBezTo>
                  <a:cubicBezTo>
                    <a:pt x="34" y="33"/>
                    <a:pt x="34" y="33"/>
                    <a:pt x="34" y="33"/>
                  </a:cubicBezTo>
                  <a:cubicBezTo>
                    <a:pt x="34" y="33"/>
                    <a:pt x="34" y="33"/>
                    <a:pt x="34" y="33"/>
                  </a:cubicBezTo>
                  <a:cubicBezTo>
                    <a:pt x="34" y="33"/>
                    <a:pt x="34" y="33"/>
                    <a:pt x="34" y="33"/>
                  </a:cubicBezTo>
                  <a:cubicBezTo>
                    <a:pt x="34" y="33"/>
                    <a:pt x="34" y="33"/>
                    <a:pt x="34" y="32"/>
                  </a:cubicBezTo>
                  <a:cubicBezTo>
                    <a:pt x="34" y="32"/>
                    <a:pt x="34" y="31"/>
                    <a:pt x="34" y="31"/>
                  </a:cubicBezTo>
                  <a:cubicBezTo>
                    <a:pt x="35" y="31"/>
                    <a:pt x="35" y="30"/>
                    <a:pt x="35" y="30"/>
                  </a:cubicBezTo>
                  <a:cubicBezTo>
                    <a:pt x="36" y="29"/>
                    <a:pt x="36" y="28"/>
                    <a:pt x="36" y="27"/>
                  </a:cubicBezTo>
                  <a:cubicBezTo>
                    <a:pt x="36" y="26"/>
                    <a:pt x="35" y="25"/>
                    <a:pt x="35" y="24"/>
                  </a:cubicBezTo>
                  <a:cubicBezTo>
                    <a:pt x="36" y="23"/>
                    <a:pt x="36" y="23"/>
                    <a:pt x="37" y="22"/>
                  </a:cubicBezTo>
                  <a:cubicBezTo>
                    <a:pt x="36" y="21"/>
                    <a:pt x="36" y="20"/>
                    <a:pt x="36" y="18"/>
                  </a:cubicBezTo>
                  <a:cubicBezTo>
                    <a:pt x="36" y="18"/>
                    <a:pt x="36" y="18"/>
                    <a:pt x="37" y="17"/>
                  </a:cubicBezTo>
                  <a:cubicBezTo>
                    <a:pt x="37" y="17"/>
                    <a:pt x="36" y="16"/>
                    <a:pt x="37" y="15"/>
                  </a:cubicBezTo>
                  <a:cubicBezTo>
                    <a:pt x="37" y="15"/>
                    <a:pt x="37" y="14"/>
                    <a:pt x="37" y="14"/>
                  </a:cubicBezTo>
                  <a:cubicBezTo>
                    <a:pt x="37" y="12"/>
                    <a:pt x="36" y="10"/>
                    <a:pt x="34" y="8"/>
                  </a:cubicBezTo>
                  <a:cubicBezTo>
                    <a:pt x="33" y="7"/>
                    <a:pt x="32" y="7"/>
                    <a:pt x="30" y="8"/>
                  </a:cubicBezTo>
                  <a:close/>
                  <a:moveTo>
                    <a:pt x="8" y="6"/>
                  </a:moveTo>
                  <a:cubicBezTo>
                    <a:pt x="8" y="6"/>
                    <a:pt x="8" y="6"/>
                    <a:pt x="8" y="7"/>
                  </a:cubicBezTo>
                  <a:cubicBezTo>
                    <a:pt x="7" y="8"/>
                    <a:pt x="8" y="10"/>
                    <a:pt x="8" y="11"/>
                  </a:cubicBezTo>
                  <a:cubicBezTo>
                    <a:pt x="8" y="12"/>
                    <a:pt x="8" y="14"/>
                    <a:pt x="8" y="15"/>
                  </a:cubicBezTo>
                  <a:cubicBezTo>
                    <a:pt x="9" y="16"/>
                    <a:pt x="9" y="17"/>
                    <a:pt x="10" y="18"/>
                  </a:cubicBezTo>
                  <a:cubicBezTo>
                    <a:pt x="10" y="19"/>
                    <a:pt x="10" y="20"/>
                    <a:pt x="10" y="21"/>
                  </a:cubicBezTo>
                  <a:cubicBezTo>
                    <a:pt x="11" y="21"/>
                    <a:pt x="11" y="22"/>
                    <a:pt x="11" y="22"/>
                  </a:cubicBezTo>
                  <a:cubicBezTo>
                    <a:pt x="12" y="23"/>
                    <a:pt x="13" y="25"/>
                    <a:pt x="13" y="26"/>
                  </a:cubicBezTo>
                  <a:cubicBezTo>
                    <a:pt x="14" y="28"/>
                    <a:pt x="15" y="29"/>
                    <a:pt x="16" y="30"/>
                  </a:cubicBezTo>
                  <a:cubicBezTo>
                    <a:pt x="16" y="30"/>
                    <a:pt x="16" y="30"/>
                    <a:pt x="16" y="30"/>
                  </a:cubicBezTo>
                  <a:cubicBezTo>
                    <a:pt x="16" y="30"/>
                    <a:pt x="16" y="30"/>
                    <a:pt x="16" y="30"/>
                  </a:cubicBezTo>
                  <a:cubicBezTo>
                    <a:pt x="16" y="29"/>
                    <a:pt x="16" y="29"/>
                    <a:pt x="16" y="28"/>
                  </a:cubicBezTo>
                  <a:cubicBezTo>
                    <a:pt x="16" y="28"/>
                    <a:pt x="17" y="28"/>
                    <a:pt x="17" y="27"/>
                  </a:cubicBezTo>
                  <a:cubicBezTo>
                    <a:pt x="17" y="26"/>
                    <a:pt x="16" y="26"/>
                    <a:pt x="17" y="25"/>
                  </a:cubicBezTo>
                  <a:cubicBezTo>
                    <a:pt x="17" y="25"/>
                    <a:pt x="18" y="25"/>
                    <a:pt x="18" y="25"/>
                  </a:cubicBezTo>
                  <a:cubicBezTo>
                    <a:pt x="17" y="25"/>
                    <a:pt x="17" y="24"/>
                    <a:pt x="17" y="24"/>
                  </a:cubicBezTo>
                  <a:cubicBezTo>
                    <a:pt x="18" y="23"/>
                    <a:pt x="18" y="23"/>
                    <a:pt x="18" y="22"/>
                  </a:cubicBezTo>
                  <a:cubicBezTo>
                    <a:pt x="18" y="21"/>
                    <a:pt x="17" y="21"/>
                    <a:pt x="17" y="20"/>
                  </a:cubicBezTo>
                  <a:cubicBezTo>
                    <a:pt x="16" y="19"/>
                    <a:pt x="16" y="18"/>
                    <a:pt x="15" y="17"/>
                  </a:cubicBezTo>
                  <a:cubicBezTo>
                    <a:pt x="14" y="16"/>
                    <a:pt x="14" y="15"/>
                    <a:pt x="14" y="14"/>
                  </a:cubicBezTo>
                  <a:cubicBezTo>
                    <a:pt x="13" y="12"/>
                    <a:pt x="11" y="10"/>
                    <a:pt x="10" y="8"/>
                  </a:cubicBezTo>
                  <a:cubicBezTo>
                    <a:pt x="9" y="8"/>
                    <a:pt x="9" y="7"/>
                    <a:pt x="9" y="7"/>
                  </a:cubicBezTo>
                  <a:cubicBezTo>
                    <a:pt x="8" y="6"/>
                    <a:pt x="8" y="6"/>
                    <a:pt x="8" y="6"/>
                  </a:cubicBezTo>
                  <a:close/>
                  <a:moveTo>
                    <a:pt x="4" y="2"/>
                  </a:moveTo>
                  <a:cubicBezTo>
                    <a:pt x="5" y="1"/>
                    <a:pt x="7" y="0"/>
                    <a:pt x="8" y="0"/>
                  </a:cubicBezTo>
                  <a:cubicBezTo>
                    <a:pt x="9" y="0"/>
                    <a:pt x="9" y="0"/>
                    <a:pt x="9" y="0"/>
                  </a:cubicBezTo>
                  <a:cubicBezTo>
                    <a:pt x="10" y="0"/>
                    <a:pt x="10" y="0"/>
                    <a:pt x="10" y="0"/>
                  </a:cubicBezTo>
                  <a:cubicBezTo>
                    <a:pt x="11" y="1"/>
                    <a:pt x="11" y="1"/>
                    <a:pt x="11" y="1"/>
                  </a:cubicBezTo>
                  <a:cubicBezTo>
                    <a:pt x="12" y="1"/>
                    <a:pt x="13" y="2"/>
                    <a:pt x="13" y="2"/>
                  </a:cubicBezTo>
                  <a:cubicBezTo>
                    <a:pt x="14" y="3"/>
                    <a:pt x="14" y="3"/>
                    <a:pt x="15" y="4"/>
                  </a:cubicBezTo>
                  <a:cubicBezTo>
                    <a:pt x="15" y="5"/>
                    <a:pt x="16" y="5"/>
                    <a:pt x="16" y="6"/>
                  </a:cubicBezTo>
                  <a:cubicBezTo>
                    <a:pt x="17" y="6"/>
                    <a:pt x="17" y="7"/>
                    <a:pt x="18" y="7"/>
                  </a:cubicBezTo>
                  <a:cubicBezTo>
                    <a:pt x="18" y="8"/>
                    <a:pt x="18" y="8"/>
                    <a:pt x="18" y="9"/>
                  </a:cubicBezTo>
                  <a:cubicBezTo>
                    <a:pt x="19" y="10"/>
                    <a:pt x="19" y="10"/>
                    <a:pt x="19" y="11"/>
                  </a:cubicBezTo>
                  <a:cubicBezTo>
                    <a:pt x="20" y="11"/>
                    <a:pt x="20" y="12"/>
                    <a:pt x="20" y="12"/>
                  </a:cubicBezTo>
                  <a:cubicBezTo>
                    <a:pt x="20" y="12"/>
                    <a:pt x="20" y="13"/>
                    <a:pt x="21" y="13"/>
                  </a:cubicBezTo>
                  <a:cubicBezTo>
                    <a:pt x="21" y="13"/>
                    <a:pt x="21" y="14"/>
                    <a:pt x="21" y="14"/>
                  </a:cubicBezTo>
                  <a:cubicBezTo>
                    <a:pt x="21" y="14"/>
                    <a:pt x="22" y="15"/>
                    <a:pt x="22" y="15"/>
                  </a:cubicBezTo>
                  <a:cubicBezTo>
                    <a:pt x="22" y="15"/>
                    <a:pt x="22" y="15"/>
                    <a:pt x="22" y="15"/>
                  </a:cubicBezTo>
                  <a:cubicBezTo>
                    <a:pt x="22" y="15"/>
                    <a:pt x="22" y="15"/>
                    <a:pt x="22" y="15"/>
                  </a:cubicBezTo>
                  <a:cubicBezTo>
                    <a:pt x="22" y="15"/>
                    <a:pt x="22" y="15"/>
                    <a:pt x="22" y="15"/>
                  </a:cubicBezTo>
                  <a:cubicBezTo>
                    <a:pt x="22" y="14"/>
                    <a:pt x="22" y="13"/>
                    <a:pt x="22" y="12"/>
                  </a:cubicBezTo>
                  <a:cubicBezTo>
                    <a:pt x="23" y="11"/>
                    <a:pt x="24" y="11"/>
                    <a:pt x="24" y="10"/>
                  </a:cubicBezTo>
                  <a:cubicBezTo>
                    <a:pt x="24" y="10"/>
                    <a:pt x="25" y="9"/>
                    <a:pt x="25" y="9"/>
                  </a:cubicBezTo>
                  <a:cubicBezTo>
                    <a:pt x="25" y="9"/>
                    <a:pt x="25" y="8"/>
                    <a:pt x="26" y="8"/>
                  </a:cubicBezTo>
                  <a:cubicBezTo>
                    <a:pt x="26" y="7"/>
                    <a:pt x="26" y="7"/>
                    <a:pt x="26" y="7"/>
                  </a:cubicBezTo>
                  <a:cubicBezTo>
                    <a:pt x="27" y="6"/>
                    <a:pt x="28" y="6"/>
                    <a:pt x="29" y="5"/>
                  </a:cubicBezTo>
                  <a:cubicBezTo>
                    <a:pt x="30" y="4"/>
                    <a:pt x="31" y="3"/>
                    <a:pt x="32" y="3"/>
                  </a:cubicBezTo>
                  <a:cubicBezTo>
                    <a:pt x="33" y="2"/>
                    <a:pt x="34" y="2"/>
                    <a:pt x="34" y="2"/>
                  </a:cubicBezTo>
                  <a:cubicBezTo>
                    <a:pt x="35" y="2"/>
                    <a:pt x="35" y="2"/>
                    <a:pt x="35" y="2"/>
                  </a:cubicBezTo>
                  <a:cubicBezTo>
                    <a:pt x="36" y="2"/>
                    <a:pt x="38" y="2"/>
                    <a:pt x="39" y="3"/>
                  </a:cubicBezTo>
                  <a:cubicBezTo>
                    <a:pt x="40" y="3"/>
                    <a:pt x="43" y="7"/>
                    <a:pt x="44" y="8"/>
                  </a:cubicBezTo>
                  <a:cubicBezTo>
                    <a:pt x="44" y="9"/>
                    <a:pt x="44" y="10"/>
                    <a:pt x="44" y="11"/>
                  </a:cubicBezTo>
                  <a:cubicBezTo>
                    <a:pt x="44" y="11"/>
                    <a:pt x="44" y="12"/>
                    <a:pt x="44" y="12"/>
                  </a:cubicBezTo>
                  <a:cubicBezTo>
                    <a:pt x="45" y="13"/>
                    <a:pt x="44" y="13"/>
                    <a:pt x="44" y="14"/>
                  </a:cubicBezTo>
                  <a:cubicBezTo>
                    <a:pt x="44" y="14"/>
                    <a:pt x="44" y="15"/>
                    <a:pt x="45" y="15"/>
                  </a:cubicBezTo>
                  <a:cubicBezTo>
                    <a:pt x="44" y="17"/>
                    <a:pt x="44" y="19"/>
                    <a:pt x="44" y="20"/>
                  </a:cubicBezTo>
                  <a:cubicBezTo>
                    <a:pt x="44" y="21"/>
                    <a:pt x="44" y="23"/>
                    <a:pt x="44" y="24"/>
                  </a:cubicBezTo>
                  <a:cubicBezTo>
                    <a:pt x="44" y="25"/>
                    <a:pt x="44" y="26"/>
                    <a:pt x="44" y="26"/>
                  </a:cubicBezTo>
                  <a:cubicBezTo>
                    <a:pt x="44" y="27"/>
                    <a:pt x="44" y="27"/>
                    <a:pt x="44" y="28"/>
                  </a:cubicBezTo>
                  <a:cubicBezTo>
                    <a:pt x="43" y="28"/>
                    <a:pt x="43" y="29"/>
                    <a:pt x="43" y="29"/>
                  </a:cubicBezTo>
                  <a:cubicBezTo>
                    <a:pt x="43" y="30"/>
                    <a:pt x="43" y="30"/>
                    <a:pt x="42" y="30"/>
                  </a:cubicBezTo>
                  <a:cubicBezTo>
                    <a:pt x="42" y="31"/>
                    <a:pt x="42" y="31"/>
                    <a:pt x="42" y="32"/>
                  </a:cubicBezTo>
                  <a:cubicBezTo>
                    <a:pt x="42" y="32"/>
                    <a:pt x="41" y="32"/>
                    <a:pt x="41" y="33"/>
                  </a:cubicBezTo>
                  <a:cubicBezTo>
                    <a:pt x="41" y="33"/>
                    <a:pt x="41" y="34"/>
                    <a:pt x="41" y="34"/>
                  </a:cubicBezTo>
                  <a:cubicBezTo>
                    <a:pt x="40" y="34"/>
                    <a:pt x="40" y="35"/>
                    <a:pt x="40" y="35"/>
                  </a:cubicBezTo>
                  <a:cubicBezTo>
                    <a:pt x="40" y="35"/>
                    <a:pt x="39" y="36"/>
                    <a:pt x="39" y="36"/>
                  </a:cubicBezTo>
                  <a:cubicBezTo>
                    <a:pt x="38" y="37"/>
                    <a:pt x="38" y="37"/>
                    <a:pt x="38" y="38"/>
                  </a:cubicBezTo>
                  <a:cubicBezTo>
                    <a:pt x="37" y="38"/>
                    <a:pt x="37" y="38"/>
                    <a:pt x="37" y="39"/>
                  </a:cubicBezTo>
                  <a:cubicBezTo>
                    <a:pt x="36" y="39"/>
                    <a:pt x="36" y="43"/>
                    <a:pt x="36" y="43"/>
                  </a:cubicBezTo>
                  <a:cubicBezTo>
                    <a:pt x="36" y="44"/>
                    <a:pt x="37" y="45"/>
                    <a:pt x="37" y="45"/>
                  </a:cubicBezTo>
                  <a:cubicBezTo>
                    <a:pt x="37" y="46"/>
                    <a:pt x="36" y="46"/>
                    <a:pt x="36" y="47"/>
                  </a:cubicBezTo>
                  <a:cubicBezTo>
                    <a:pt x="36" y="47"/>
                    <a:pt x="37" y="48"/>
                    <a:pt x="37" y="48"/>
                  </a:cubicBezTo>
                  <a:cubicBezTo>
                    <a:pt x="37" y="49"/>
                    <a:pt x="37" y="49"/>
                    <a:pt x="37" y="50"/>
                  </a:cubicBezTo>
                  <a:cubicBezTo>
                    <a:pt x="37" y="50"/>
                    <a:pt x="38" y="51"/>
                    <a:pt x="38" y="51"/>
                  </a:cubicBezTo>
                  <a:cubicBezTo>
                    <a:pt x="38" y="52"/>
                    <a:pt x="39" y="54"/>
                    <a:pt x="39" y="55"/>
                  </a:cubicBezTo>
                  <a:cubicBezTo>
                    <a:pt x="39" y="55"/>
                    <a:pt x="39" y="56"/>
                    <a:pt x="39" y="56"/>
                  </a:cubicBezTo>
                  <a:cubicBezTo>
                    <a:pt x="40" y="56"/>
                    <a:pt x="40" y="56"/>
                    <a:pt x="40" y="56"/>
                  </a:cubicBezTo>
                  <a:cubicBezTo>
                    <a:pt x="40" y="56"/>
                    <a:pt x="40" y="55"/>
                    <a:pt x="41" y="55"/>
                  </a:cubicBezTo>
                  <a:cubicBezTo>
                    <a:pt x="41" y="55"/>
                    <a:pt x="41" y="54"/>
                    <a:pt x="41" y="54"/>
                  </a:cubicBezTo>
                  <a:cubicBezTo>
                    <a:pt x="41" y="53"/>
                    <a:pt x="41" y="52"/>
                    <a:pt x="42" y="52"/>
                  </a:cubicBezTo>
                  <a:cubicBezTo>
                    <a:pt x="42" y="51"/>
                    <a:pt x="42" y="51"/>
                    <a:pt x="42" y="50"/>
                  </a:cubicBezTo>
                  <a:cubicBezTo>
                    <a:pt x="42" y="50"/>
                    <a:pt x="43" y="49"/>
                    <a:pt x="43" y="49"/>
                  </a:cubicBezTo>
                  <a:cubicBezTo>
                    <a:pt x="43" y="48"/>
                    <a:pt x="43" y="48"/>
                    <a:pt x="44" y="47"/>
                  </a:cubicBezTo>
                  <a:cubicBezTo>
                    <a:pt x="44" y="47"/>
                    <a:pt x="44" y="46"/>
                    <a:pt x="45" y="46"/>
                  </a:cubicBezTo>
                  <a:cubicBezTo>
                    <a:pt x="45" y="46"/>
                    <a:pt x="45" y="45"/>
                    <a:pt x="45" y="45"/>
                  </a:cubicBezTo>
                  <a:cubicBezTo>
                    <a:pt x="45" y="44"/>
                    <a:pt x="46" y="44"/>
                    <a:pt x="46" y="44"/>
                  </a:cubicBezTo>
                  <a:cubicBezTo>
                    <a:pt x="47" y="43"/>
                    <a:pt x="46" y="42"/>
                    <a:pt x="47" y="41"/>
                  </a:cubicBezTo>
                  <a:cubicBezTo>
                    <a:pt x="48" y="41"/>
                    <a:pt x="48" y="40"/>
                    <a:pt x="48" y="40"/>
                  </a:cubicBezTo>
                  <a:cubicBezTo>
                    <a:pt x="48" y="40"/>
                    <a:pt x="48" y="39"/>
                    <a:pt x="48" y="39"/>
                  </a:cubicBezTo>
                  <a:cubicBezTo>
                    <a:pt x="48" y="39"/>
                    <a:pt x="49" y="38"/>
                    <a:pt x="49" y="38"/>
                  </a:cubicBezTo>
                  <a:cubicBezTo>
                    <a:pt x="49" y="37"/>
                    <a:pt x="50" y="37"/>
                    <a:pt x="50" y="37"/>
                  </a:cubicBezTo>
                  <a:cubicBezTo>
                    <a:pt x="50" y="37"/>
                    <a:pt x="50" y="36"/>
                    <a:pt x="50" y="36"/>
                  </a:cubicBezTo>
                  <a:cubicBezTo>
                    <a:pt x="50" y="35"/>
                    <a:pt x="51" y="35"/>
                    <a:pt x="52" y="34"/>
                  </a:cubicBezTo>
                  <a:cubicBezTo>
                    <a:pt x="52" y="33"/>
                    <a:pt x="53" y="32"/>
                    <a:pt x="54" y="31"/>
                  </a:cubicBezTo>
                  <a:cubicBezTo>
                    <a:pt x="54" y="31"/>
                    <a:pt x="55" y="30"/>
                    <a:pt x="56" y="29"/>
                  </a:cubicBezTo>
                  <a:cubicBezTo>
                    <a:pt x="56" y="29"/>
                    <a:pt x="57" y="28"/>
                    <a:pt x="57" y="28"/>
                  </a:cubicBezTo>
                  <a:cubicBezTo>
                    <a:pt x="57" y="27"/>
                    <a:pt x="57" y="27"/>
                    <a:pt x="58" y="26"/>
                  </a:cubicBezTo>
                  <a:cubicBezTo>
                    <a:pt x="58" y="26"/>
                    <a:pt x="59" y="25"/>
                    <a:pt x="59" y="25"/>
                  </a:cubicBezTo>
                  <a:cubicBezTo>
                    <a:pt x="60" y="24"/>
                    <a:pt x="61" y="23"/>
                    <a:pt x="62" y="22"/>
                  </a:cubicBezTo>
                  <a:cubicBezTo>
                    <a:pt x="63" y="22"/>
                    <a:pt x="63" y="22"/>
                    <a:pt x="63" y="21"/>
                  </a:cubicBezTo>
                  <a:cubicBezTo>
                    <a:pt x="64" y="20"/>
                    <a:pt x="66" y="19"/>
                    <a:pt x="67" y="20"/>
                  </a:cubicBezTo>
                  <a:cubicBezTo>
                    <a:pt x="67" y="20"/>
                    <a:pt x="67" y="20"/>
                    <a:pt x="67" y="20"/>
                  </a:cubicBezTo>
                  <a:cubicBezTo>
                    <a:pt x="68" y="20"/>
                    <a:pt x="69" y="19"/>
                    <a:pt x="69" y="20"/>
                  </a:cubicBezTo>
                  <a:cubicBezTo>
                    <a:pt x="69" y="20"/>
                    <a:pt x="69" y="20"/>
                    <a:pt x="69" y="20"/>
                  </a:cubicBezTo>
                  <a:cubicBezTo>
                    <a:pt x="68" y="21"/>
                    <a:pt x="67" y="22"/>
                    <a:pt x="66" y="24"/>
                  </a:cubicBezTo>
                  <a:cubicBezTo>
                    <a:pt x="65" y="25"/>
                    <a:pt x="65" y="26"/>
                    <a:pt x="64" y="27"/>
                  </a:cubicBezTo>
                  <a:cubicBezTo>
                    <a:pt x="63" y="29"/>
                    <a:pt x="61" y="29"/>
                    <a:pt x="59" y="31"/>
                  </a:cubicBezTo>
                  <a:cubicBezTo>
                    <a:pt x="58" y="32"/>
                    <a:pt x="58" y="34"/>
                    <a:pt x="57" y="36"/>
                  </a:cubicBezTo>
                  <a:cubicBezTo>
                    <a:pt x="56" y="36"/>
                    <a:pt x="55" y="37"/>
                    <a:pt x="55" y="37"/>
                  </a:cubicBezTo>
                  <a:cubicBezTo>
                    <a:pt x="55" y="38"/>
                    <a:pt x="55" y="39"/>
                    <a:pt x="54" y="40"/>
                  </a:cubicBezTo>
                  <a:cubicBezTo>
                    <a:pt x="54" y="41"/>
                    <a:pt x="53" y="42"/>
                    <a:pt x="52" y="43"/>
                  </a:cubicBezTo>
                  <a:cubicBezTo>
                    <a:pt x="52" y="43"/>
                    <a:pt x="52" y="44"/>
                    <a:pt x="52" y="45"/>
                  </a:cubicBezTo>
                  <a:cubicBezTo>
                    <a:pt x="52" y="45"/>
                    <a:pt x="51" y="45"/>
                    <a:pt x="51" y="46"/>
                  </a:cubicBezTo>
                  <a:cubicBezTo>
                    <a:pt x="51" y="46"/>
                    <a:pt x="51" y="47"/>
                    <a:pt x="51" y="48"/>
                  </a:cubicBezTo>
                  <a:cubicBezTo>
                    <a:pt x="50" y="49"/>
                    <a:pt x="50" y="49"/>
                    <a:pt x="50" y="50"/>
                  </a:cubicBezTo>
                  <a:cubicBezTo>
                    <a:pt x="49" y="51"/>
                    <a:pt x="49" y="52"/>
                    <a:pt x="48" y="53"/>
                  </a:cubicBezTo>
                  <a:cubicBezTo>
                    <a:pt x="49" y="53"/>
                    <a:pt x="49" y="53"/>
                    <a:pt x="48" y="53"/>
                  </a:cubicBezTo>
                  <a:cubicBezTo>
                    <a:pt x="48" y="53"/>
                    <a:pt x="49" y="53"/>
                    <a:pt x="49" y="53"/>
                  </a:cubicBezTo>
                  <a:cubicBezTo>
                    <a:pt x="50" y="53"/>
                    <a:pt x="52" y="53"/>
                    <a:pt x="53" y="54"/>
                  </a:cubicBezTo>
                  <a:cubicBezTo>
                    <a:pt x="53" y="54"/>
                    <a:pt x="53" y="54"/>
                    <a:pt x="54" y="54"/>
                  </a:cubicBezTo>
                  <a:cubicBezTo>
                    <a:pt x="54" y="54"/>
                    <a:pt x="55" y="55"/>
                    <a:pt x="55" y="55"/>
                  </a:cubicBezTo>
                  <a:cubicBezTo>
                    <a:pt x="56" y="55"/>
                    <a:pt x="56" y="55"/>
                    <a:pt x="56" y="55"/>
                  </a:cubicBezTo>
                  <a:cubicBezTo>
                    <a:pt x="57" y="55"/>
                    <a:pt x="57" y="55"/>
                    <a:pt x="57" y="55"/>
                  </a:cubicBezTo>
                  <a:cubicBezTo>
                    <a:pt x="58" y="56"/>
                    <a:pt x="58" y="56"/>
                    <a:pt x="59" y="56"/>
                  </a:cubicBezTo>
                  <a:cubicBezTo>
                    <a:pt x="59" y="56"/>
                    <a:pt x="60" y="56"/>
                    <a:pt x="60" y="56"/>
                  </a:cubicBezTo>
                  <a:cubicBezTo>
                    <a:pt x="61" y="57"/>
                    <a:pt x="61" y="58"/>
                    <a:pt x="62" y="58"/>
                  </a:cubicBezTo>
                  <a:cubicBezTo>
                    <a:pt x="63" y="58"/>
                    <a:pt x="63" y="58"/>
                    <a:pt x="64" y="58"/>
                  </a:cubicBezTo>
                  <a:cubicBezTo>
                    <a:pt x="65" y="58"/>
                    <a:pt x="66" y="58"/>
                    <a:pt x="67" y="58"/>
                  </a:cubicBezTo>
                  <a:cubicBezTo>
                    <a:pt x="67" y="59"/>
                    <a:pt x="68" y="59"/>
                    <a:pt x="69" y="60"/>
                  </a:cubicBezTo>
                  <a:cubicBezTo>
                    <a:pt x="70" y="60"/>
                    <a:pt x="71" y="60"/>
                    <a:pt x="72" y="60"/>
                  </a:cubicBezTo>
                  <a:cubicBezTo>
                    <a:pt x="73" y="61"/>
                    <a:pt x="74" y="63"/>
                    <a:pt x="74" y="64"/>
                  </a:cubicBezTo>
                  <a:cubicBezTo>
                    <a:pt x="74" y="67"/>
                    <a:pt x="68" y="69"/>
                    <a:pt x="66" y="72"/>
                  </a:cubicBezTo>
                  <a:cubicBezTo>
                    <a:pt x="66" y="72"/>
                    <a:pt x="66" y="74"/>
                    <a:pt x="66" y="74"/>
                  </a:cubicBezTo>
                  <a:cubicBezTo>
                    <a:pt x="66" y="75"/>
                    <a:pt x="66" y="75"/>
                    <a:pt x="66" y="76"/>
                  </a:cubicBezTo>
                  <a:cubicBezTo>
                    <a:pt x="66" y="77"/>
                    <a:pt x="66" y="77"/>
                    <a:pt x="66" y="78"/>
                  </a:cubicBezTo>
                  <a:cubicBezTo>
                    <a:pt x="66" y="79"/>
                    <a:pt x="66" y="80"/>
                    <a:pt x="66" y="80"/>
                  </a:cubicBezTo>
                  <a:cubicBezTo>
                    <a:pt x="66" y="81"/>
                    <a:pt x="65" y="82"/>
                    <a:pt x="65" y="82"/>
                  </a:cubicBezTo>
                  <a:cubicBezTo>
                    <a:pt x="65" y="83"/>
                    <a:pt x="65" y="83"/>
                    <a:pt x="65" y="84"/>
                  </a:cubicBezTo>
                  <a:cubicBezTo>
                    <a:pt x="65" y="84"/>
                    <a:pt x="65" y="84"/>
                    <a:pt x="64" y="85"/>
                  </a:cubicBezTo>
                  <a:cubicBezTo>
                    <a:pt x="64" y="85"/>
                    <a:pt x="64" y="86"/>
                    <a:pt x="64" y="86"/>
                  </a:cubicBezTo>
                  <a:cubicBezTo>
                    <a:pt x="63" y="87"/>
                    <a:pt x="63" y="88"/>
                    <a:pt x="62" y="89"/>
                  </a:cubicBezTo>
                  <a:cubicBezTo>
                    <a:pt x="62" y="89"/>
                    <a:pt x="62" y="89"/>
                    <a:pt x="61" y="89"/>
                  </a:cubicBezTo>
                  <a:cubicBezTo>
                    <a:pt x="61" y="90"/>
                    <a:pt x="61" y="90"/>
                    <a:pt x="60" y="90"/>
                  </a:cubicBezTo>
                  <a:cubicBezTo>
                    <a:pt x="60" y="91"/>
                    <a:pt x="60" y="91"/>
                    <a:pt x="60" y="92"/>
                  </a:cubicBezTo>
                  <a:cubicBezTo>
                    <a:pt x="59" y="93"/>
                    <a:pt x="57" y="94"/>
                    <a:pt x="56" y="95"/>
                  </a:cubicBezTo>
                  <a:cubicBezTo>
                    <a:pt x="55" y="95"/>
                    <a:pt x="55" y="95"/>
                    <a:pt x="54" y="95"/>
                  </a:cubicBezTo>
                  <a:cubicBezTo>
                    <a:pt x="54" y="95"/>
                    <a:pt x="53" y="96"/>
                    <a:pt x="53" y="96"/>
                  </a:cubicBezTo>
                  <a:cubicBezTo>
                    <a:pt x="53" y="96"/>
                    <a:pt x="52" y="96"/>
                    <a:pt x="52" y="96"/>
                  </a:cubicBezTo>
                  <a:cubicBezTo>
                    <a:pt x="52" y="96"/>
                    <a:pt x="51" y="95"/>
                    <a:pt x="51" y="95"/>
                  </a:cubicBezTo>
                  <a:cubicBezTo>
                    <a:pt x="51" y="94"/>
                    <a:pt x="52" y="94"/>
                    <a:pt x="53" y="93"/>
                  </a:cubicBezTo>
                  <a:cubicBezTo>
                    <a:pt x="53" y="93"/>
                    <a:pt x="53" y="93"/>
                    <a:pt x="53" y="93"/>
                  </a:cubicBezTo>
                  <a:cubicBezTo>
                    <a:pt x="54" y="92"/>
                    <a:pt x="56" y="91"/>
                    <a:pt x="56" y="90"/>
                  </a:cubicBezTo>
                  <a:cubicBezTo>
                    <a:pt x="56" y="90"/>
                    <a:pt x="57" y="90"/>
                    <a:pt x="57" y="89"/>
                  </a:cubicBezTo>
                  <a:cubicBezTo>
                    <a:pt x="57" y="89"/>
                    <a:pt x="57" y="89"/>
                    <a:pt x="57" y="88"/>
                  </a:cubicBezTo>
                  <a:cubicBezTo>
                    <a:pt x="58" y="88"/>
                    <a:pt x="58" y="87"/>
                    <a:pt x="59" y="87"/>
                  </a:cubicBezTo>
                  <a:cubicBezTo>
                    <a:pt x="59" y="87"/>
                    <a:pt x="59" y="87"/>
                    <a:pt x="59" y="86"/>
                  </a:cubicBezTo>
                  <a:cubicBezTo>
                    <a:pt x="59" y="86"/>
                    <a:pt x="59" y="85"/>
                    <a:pt x="60" y="84"/>
                  </a:cubicBezTo>
                  <a:cubicBezTo>
                    <a:pt x="60" y="84"/>
                    <a:pt x="60" y="83"/>
                    <a:pt x="60" y="83"/>
                  </a:cubicBezTo>
                  <a:cubicBezTo>
                    <a:pt x="60" y="82"/>
                    <a:pt x="61" y="82"/>
                    <a:pt x="61" y="82"/>
                  </a:cubicBezTo>
                  <a:cubicBezTo>
                    <a:pt x="61" y="81"/>
                    <a:pt x="61" y="81"/>
                    <a:pt x="61" y="80"/>
                  </a:cubicBezTo>
                  <a:cubicBezTo>
                    <a:pt x="61" y="80"/>
                    <a:pt x="61" y="79"/>
                    <a:pt x="61" y="79"/>
                  </a:cubicBezTo>
                  <a:cubicBezTo>
                    <a:pt x="61" y="78"/>
                    <a:pt x="61" y="77"/>
                    <a:pt x="61" y="76"/>
                  </a:cubicBezTo>
                  <a:cubicBezTo>
                    <a:pt x="60" y="77"/>
                    <a:pt x="59" y="77"/>
                    <a:pt x="59" y="78"/>
                  </a:cubicBezTo>
                  <a:cubicBezTo>
                    <a:pt x="58" y="78"/>
                    <a:pt x="57" y="79"/>
                    <a:pt x="57" y="80"/>
                  </a:cubicBezTo>
                  <a:cubicBezTo>
                    <a:pt x="56" y="80"/>
                    <a:pt x="56" y="80"/>
                    <a:pt x="55" y="80"/>
                  </a:cubicBezTo>
                  <a:cubicBezTo>
                    <a:pt x="54" y="81"/>
                    <a:pt x="54" y="81"/>
                    <a:pt x="53" y="81"/>
                  </a:cubicBezTo>
                  <a:cubicBezTo>
                    <a:pt x="52" y="82"/>
                    <a:pt x="50" y="81"/>
                    <a:pt x="49" y="80"/>
                  </a:cubicBezTo>
                  <a:cubicBezTo>
                    <a:pt x="48" y="80"/>
                    <a:pt x="47" y="80"/>
                    <a:pt x="47" y="79"/>
                  </a:cubicBezTo>
                  <a:cubicBezTo>
                    <a:pt x="46" y="78"/>
                    <a:pt x="46" y="78"/>
                    <a:pt x="45" y="77"/>
                  </a:cubicBezTo>
                  <a:cubicBezTo>
                    <a:pt x="45" y="77"/>
                    <a:pt x="44" y="76"/>
                    <a:pt x="44" y="76"/>
                  </a:cubicBezTo>
                  <a:cubicBezTo>
                    <a:pt x="43" y="75"/>
                    <a:pt x="42" y="73"/>
                    <a:pt x="41" y="72"/>
                  </a:cubicBezTo>
                  <a:cubicBezTo>
                    <a:pt x="41" y="71"/>
                    <a:pt x="41" y="71"/>
                    <a:pt x="40" y="70"/>
                  </a:cubicBezTo>
                  <a:cubicBezTo>
                    <a:pt x="39" y="71"/>
                    <a:pt x="39" y="72"/>
                    <a:pt x="39" y="73"/>
                  </a:cubicBezTo>
                  <a:cubicBezTo>
                    <a:pt x="38" y="74"/>
                    <a:pt x="38" y="75"/>
                    <a:pt x="37" y="76"/>
                  </a:cubicBezTo>
                  <a:cubicBezTo>
                    <a:pt x="37" y="76"/>
                    <a:pt x="37" y="77"/>
                    <a:pt x="36" y="77"/>
                  </a:cubicBezTo>
                  <a:cubicBezTo>
                    <a:pt x="36" y="78"/>
                    <a:pt x="36" y="78"/>
                    <a:pt x="35" y="79"/>
                  </a:cubicBezTo>
                  <a:cubicBezTo>
                    <a:pt x="35" y="79"/>
                    <a:pt x="35" y="79"/>
                    <a:pt x="35" y="79"/>
                  </a:cubicBezTo>
                  <a:cubicBezTo>
                    <a:pt x="35" y="80"/>
                    <a:pt x="35" y="80"/>
                    <a:pt x="35" y="80"/>
                  </a:cubicBezTo>
                  <a:cubicBezTo>
                    <a:pt x="34" y="81"/>
                    <a:pt x="34" y="81"/>
                    <a:pt x="34" y="82"/>
                  </a:cubicBezTo>
                  <a:cubicBezTo>
                    <a:pt x="34" y="82"/>
                    <a:pt x="34" y="83"/>
                    <a:pt x="33" y="83"/>
                  </a:cubicBezTo>
                  <a:cubicBezTo>
                    <a:pt x="33" y="83"/>
                    <a:pt x="33" y="84"/>
                    <a:pt x="33" y="84"/>
                  </a:cubicBezTo>
                  <a:cubicBezTo>
                    <a:pt x="33" y="85"/>
                    <a:pt x="32" y="85"/>
                    <a:pt x="32" y="86"/>
                  </a:cubicBezTo>
                  <a:cubicBezTo>
                    <a:pt x="32" y="86"/>
                    <a:pt x="31" y="87"/>
                    <a:pt x="31" y="87"/>
                  </a:cubicBezTo>
                  <a:cubicBezTo>
                    <a:pt x="31" y="88"/>
                    <a:pt x="31" y="89"/>
                    <a:pt x="30" y="89"/>
                  </a:cubicBezTo>
                  <a:cubicBezTo>
                    <a:pt x="30" y="90"/>
                    <a:pt x="30" y="90"/>
                    <a:pt x="30" y="90"/>
                  </a:cubicBezTo>
                  <a:cubicBezTo>
                    <a:pt x="29" y="91"/>
                    <a:pt x="29" y="92"/>
                    <a:pt x="28" y="93"/>
                  </a:cubicBezTo>
                  <a:cubicBezTo>
                    <a:pt x="28" y="94"/>
                    <a:pt x="28" y="95"/>
                    <a:pt x="27" y="96"/>
                  </a:cubicBezTo>
                  <a:cubicBezTo>
                    <a:pt x="27" y="97"/>
                    <a:pt x="26" y="98"/>
                    <a:pt x="26" y="98"/>
                  </a:cubicBezTo>
                  <a:cubicBezTo>
                    <a:pt x="25" y="99"/>
                    <a:pt x="25" y="99"/>
                    <a:pt x="25" y="100"/>
                  </a:cubicBezTo>
                  <a:cubicBezTo>
                    <a:pt x="25" y="100"/>
                    <a:pt x="24" y="101"/>
                    <a:pt x="24" y="101"/>
                  </a:cubicBezTo>
                  <a:cubicBezTo>
                    <a:pt x="24" y="102"/>
                    <a:pt x="24" y="103"/>
                    <a:pt x="23" y="104"/>
                  </a:cubicBezTo>
                  <a:cubicBezTo>
                    <a:pt x="23" y="104"/>
                    <a:pt x="23" y="104"/>
                    <a:pt x="23" y="104"/>
                  </a:cubicBezTo>
                  <a:cubicBezTo>
                    <a:pt x="23" y="105"/>
                    <a:pt x="23" y="105"/>
                    <a:pt x="23" y="105"/>
                  </a:cubicBezTo>
                  <a:cubicBezTo>
                    <a:pt x="23" y="105"/>
                    <a:pt x="24" y="105"/>
                    <a:pt x="24" y="106"/>
                  </a:cubicBezTo>
                  <a:cubicBezTo>
                    <a:pt x="24" y="107"/>
                    <a:pt x="22" y="109"/>
                    <a:pt x="21" y="110"/>
                  </a:cubicBezTo>
                  <a:cubicBezTo>
                    <a:pt x="20" y="110"/>
                    <a:pt x="19" y="112"/>
                    <a:pt x="18" y="111"/>
                  </a:cubicBezTo>
                  <a:cubicBezTo>
                    <a:pt x="17" y="110"/>
                    <a:pt x="16" y="108"/>
                    <a:pt x="17" y="107"/>
                  </a:cubicBezTo>
                  <a:cubicBezTo>
                    <a:pt x="17" y="106"/>
                    <a:pt x="17" y="106"/>
                    <a:pt x="17" y="105"/>
                  </a:cubicBezTo>
                  <a:cubicBezTo>
                    <a:pt x="17" y="105"/>
                    <a:pt x="17" y="104"/>
                    <a:pt x="17" y="104"/>
                  </a:cubicBezTo>
                  <a:cubicBezTo>
                    <a:pt x="18" y="103"/>
                    <a:pt x="19" y="102"/>
                    <a:pt x="18" y="101"/>
                  </a:cubicBezTo>
                  <a:cubicBezTo>
                    <a:pt x="19" y="101"/>
                    <a:pt x="19" y="100"/>
                    <a:pt x="20" y="100"/>
                  </a:cubicBezTo>
                  <a:cubicBezTo>
                    <a:pt x="20" y="100"/>
                    <a:pt x="20" y="99"/>
                    <a:pt x="20" y="99"/>
                  </a:cubicBezTo>
                  <a:cubicBezTo>
                    <a:pt x="20" y="98"/>
                    <a:pt x="20" y="98"/>
                    <a:pt x="21" y="98"/>
                  </a:cubicBezTo>
                  <a:cubicBezTo>
                    <a:pt x="21" y="97"/>
                    <a:pt x="21" y="97"/>
                    <a:pt x="21" y="97"/>
                  </a:cubicBezTo>
                  <a:cubicBezTo>
                    <a:pt x="21" y="97"/>
                    <a:pt x="21" y="96"/>
                    <a:pt x="21" y="96"/>
                  </a:cubicBezTo>
                  <a:cubicBezTo>
                    <a:pt x="21" y="95"/>
                    <a:pt x="22" y="95"/>
                    <a:pt x="22" y="95"/>
                  </a:cubicBezTo>
                  <a:cubicBezTo>
                    <a:pt x="22" y="94"/>
                    <a:pt x="22" y="94"/>
                    <a:pt x="22" y="94"/>
                  </a:cubicBezTo>
                  <a:cubicBezTo>
                    <a:pt x="22" y="93"/>
                    <a:pt x="23" y="93"/>
                    <a:pt x="23" y="93"/>
                  </a:cubicBezTo>
                  <a:cubicBezTo>
                    <a:pt x="23" y="92"/>
                    <a:pt x="23" y="91"/>
                    <a:pt x="23" y="91"/>
                  </a:cubicBezTo>
                  <a:cubicBezTo>
                    <a:pt x="23" y="90"/>
                    <a:pt x="24" y="90"/>
                    <a:pt x="24" y="90"/>
                  </a:cubicBezTo>
                  <a:cubicBezTo>
                    <a:pt x="24" y="89"/>
                    <a:pt x="24" y="89"/>
                    <a:pt x="24" y="88"/>
                  </a:cubicBezTo>
                  <a:cubicBezTo>
                    <a:pt x="25" y="88"/>
                    <a:pt x="25" y="87"/>
                    <a:pt x="25" y="87"/>
                  </a:cubicBezTo>
                  <a:cubicBezTo>
                    <a:pt x="25" y="86"/>
                    <a:pt x="26" y="85"/>
                    <a:pt x="26" y="85"/>
                  </a:cubicBezTo>
                  <a:cubicBezTo>
                    <a:pt x="26" y="84"/>
                    <a:pt x="26" y="84"/>
                    <a:pt x="26" y="84"/>
                  </a:cubicBezTo>
                  <a:cubicBezTo>
                    <a:pt x="26" y="83"/>
                    <a:pt x="26" y="83"/>
                    <a:pt x="27" y="82"/>
                  </a:cubicBezTo>
                  <a:cubicBezTo>
                    <a:pt x="27" y="81"/>
                    <a:pt x="27" y="81"/>
                    <a:pt x="28" y="80"/>
                  </a:cubicBezTo>
                  <a:cubicBezTo>
                    <a:pt x="28" y="80"/>
                    <a:pt x="28" y="79"/>
                    <a:pt x="28" y="79"/>
                  </a:cubicBezTo>
                  <a:cubicBezTo>
                    <a:pt x="28" y="78"/>
                    <a:pt x="29" y="77"/>
                    <a:pt x="28" y="76"/>
                  </a:cubicBezTo>
                  <a:cubicBezTo>
                    <a:pt x="29" y="76"/>
                    <a:pt x="29" y="76"/>
                    <a:pt x="29" y="75"/>
                  </a:cubicBezTo>
                  <a:cubicBezTo>
                    <a:pt x="30" y="75"/>
                    <a:pt x="30" y="75"/>
                    <a:pt x="30" y="75"/>
                  </a:cubicBezTo>
                  <a:cubicBezTo>
                    <a:pt x="30" y="75"/>
                    <a:pt x="30" y="75"/>
                    <a:pt x="30" y="75"/>
                  </a:cubicBezTo>
                  <a:cubicBezTo>
                    <a:pt x="30" y="73"/>
                    <a:pt x="31" y="73"/>
                    <a:pt x="31" y="72"/>
                  </a:cubicBezTo>
                  <a:cubicBezTo>
                    <a:pt x="31" y="71"/>
                    <a:pt x="32" y="71"/>
                    <a:pt x="32" y="70"/>
                  </a:cubicBezTo>
                  <a:cubicBezTo>
                    <a:pt x="32" y="70"/>
                    <a:pt x="33" y="69"/>
                    <a:pt x="33" y="69"/>
                  </a:cubicBezTo>
                  <a:cubicBezTo>
                    <a:pt x="33" y="68"/>
                    <a:pt x="33" y="68"/>
                    <a:pt x="33" y="67"/>
                  </a:cubicBezTo>
                  <a:cubicBezTo>
                    <a:pt x="34" y="67"/>
                    <a:pt x="34" y="67"/>
                    <a:pt x="34" y="66"/>
                  </a:cubicBezTo>
                  <a:cubicBezTo>
                    <a:pt x="35" y="66"/>
                    <a:pt x="35" y="65"/>
                    <a:pt x="35" y="65"/>
                  </a:cubicBezTo>
                  <a:cubicBezTo>
                    <a:pt x="35" y="64"/>
                    <a:pt x="36" y="64"/>
                    <a:pt x="36" y="63"/>
                  </a:cubicBezTo>
                  <a:cubicBezTo>
                    <a:pt x="36" y="63"/>
                    <a:pt x="36" y="63"/>
                    <a:pt x="36" y="63"/>
                  </a:cubicBezTo>
                  <a:cubicBezTo>
                    <a:pt x="36" y="63"/>
                    <a:pt x="36" y="63"/>
                    <a:pt x="36" y="62"/>
                  </a:cubicBezTo>
                  <a:cubicBezTo>
                    <a:pt x="36" y="62"/>
                    <a:pt x="36" y="62"/>
                    <a:pt x="36" y="61"/>
                  </a:cubicBezTo>
                  <a:cubicBezTo>
                    <a:pt x="36" y="59"/>
                    <a:pt x="35" y="57"/>
                    <a:pt x="34" y="55"/>
                  </a:cubicBezTo>
                  <a:cubicBezTo>
                    <a:pt x="34" y="55"/>
                    <a:pt x="33" y="54"/>
                    <a:pt x="33" y="54"/>
                  </a:cubicBezTo>
                  <a:cubicBezTo>
                    <a:pt x="33" y="52"/>
                    <a:pt x="32" y="51"/>
                    <a:pt x="31" y="50"/>
                  </a:cubicBezTo>
                  <a:cubicBezTo>
                    <a:pt x="31" y="50"/>
                    <a:pt x="31" y="49"/>
                    <a:pt x="31" y="48"/>
                  </a:cubicBezTo>
                  <a:cubicBezTo>
                    <a:pt x="31" y="48"/>
                    <a:pt x="30" y="47"/>
                    <a:pt x="30" y="46"/>
                  </a:cubicBezTo>
                  <a:cubicBezTo>
                    <a:pt x="30" y="46"/>
                    <a:pt x="30" y="46"/>
                    <a:pt x="30" y="46"/>
                  </a:cubicBezTo>
                  <a:cubicBezTo>
                    <a:pt x="30" y="45"/>
                    <a:pt x="30" y="44"/>
                    <a:pt x="29" y="44"/>
                  </a:cubicBezTo>
                  <a:cubicBezTo>
                    <a:pt x="29" y="43"/>
                    <a:pt x="29" y="43"/>
                    <a:pt x="28" y="42"/>
                  </a:cubicBezTo>
                  <a:cubicBezTo>
                    <a:pt x="28" y="42"/>
                    <a:pt x="28" y="41"/>
                    <a:pt x="28" y="41"/>
                  </a:cubicBezTo>
                  <a:cubicBezTo>
                    <a:pt x="27" y="40"/>
                    <a:pt x="25" y="40"/>
                    <a:pt x="24" y="40"/>
                  </a:cubicBezTo>
                  <a:cubicBezTo>
                    <a:pt x="24" y="40"/>
                    <a:pt x="24" y="40"/>
                    <a:pt x="23" y="39"/>
                  </a:cubicBezTo>
                  <a:cubicBezTo>
                    <a:pt x="23" y="40"/>
                    <a:pt x="23" y="40"/>
                    <a:pt x="23" y="41"/>
                  </a:cubicBezTo>
                  <a:cubicBezTo>
                    <a:pt x="23" y="41"/>
                    <a:pt x="23" y="42"/>
                    <a:pt x="23" y="42"/>
                  </a:cubicBezTo>
                  <a:cubicBezTo>
                    <a:pt x="23" y="43"/>
                    <a:pt x="23" y="43"/>
                    <a:pt x="23" y="44"/>
                  </a:cubicBezTo>
                  <a:cubicBezTo>
                    <a:pt x="23" y="44"/>
                    <a:pt x="23" y="44"/>
                    <a:pt x="23" y="45"/>
                  </a:cubicBezTo>
                  <a:cubicBezTo>
                    <a:pt x="23" y="45"/>
                    <a:pt x="23" y="46"/>
                    <a:pt x="23" y="46"/>
                  </a:cubicBezTo>
                  <a:cubicBezTo>
                    <a:pt x="23" y="48"/>
                    <a:pt x="23" y="50"/>
                    <a:pt x="23" y="52"/>
                  </a:cubicBezTo>
                  <a:cubicBezTo>
                    <a:pt x="23" y="53"/>
                    <a:pt x="23" y="53"/>
                    <a:pt x="23" y="54"/>
                  </a:cubicBezTo>
                  <a:cubicBezTo>
                    <a:pt x="23" y="54"/>
                    <a:pt x="23" y="55"/>
                    <a:pt x="24" y="55"/>
                  </a:cubicBezTo>
                  <a:cubicBezTo>
                    <a:pt x="24" y="56"/>
                    <a:pt x="23" y="57"/>
                    <a:pt x="23" y="58"/>
                  </a:cubicBezTo>
                  <a:cubicBezTo>
                    <a:pt x="23" y="59"/>
                    <a:pt x="23" y="61"/>
                    <a:pt x="24" y="62"/>
                  </a:cubicBezTo>
                  <a:cubicBezTo>
                    <a:pt x="24" y="62"/>
                    <a:pt x="24" y="63"/>
                    <a:pt x="24" y="63"/>
                  </a:cubicBezTo>
                  <a:cubicBezTo>
                    <a:pt x="24" y="64"/>
                    <a:pt x="23" y="65"/>
                    <a:pt x="23" y="67"/>
                  </a:cubicBezTo>
                  <a:cubicBezTo>
                    <a:pt x="23" y="67"/>
                    <a:pt x="24" y="68"/>
                    <a:pt x="24" y="68"/>
                  </a:cubicBezTo>
                  <a:cubicBezTo>
                    <a:pt x="24" y="69"/>
                    <a:pt x="23" y="69"/>
                    <a:pt x="23" y="70"/>
                  </a:cubicBezTo>
                  <a:cubicBezTo>
                    <a:pt x="23" y="71"/>
                    <a:pt x="23" y="71"/>
                    <a:pt x="22" y="72"/>
                  </a:cubicBezTo>
                  <a:cubicBezTo>
                    <a:pt x="22" y="73"/>
                    <a:pt x="22" y="74"/>
                    <a:pt x="21" y="75"/>
                  </a:cubicBezTo>
                  <a:cubicBezTo>
                    <a:pt x="21" y="75"/>
                    <a:pt x="21" y="76"/>
                    <a:pt x="20" y="77"/>
                  </a:cubicBezTo>
                  <a:cubicBezTo>
                    <a:pt x="19" y="77"/>
                    <a:pt x="18" y="77"/>
                    <a:pt x="17" y="77"/>
                  </a:cubicBezTo>
                  <a:cubicBezTo>
                    <a:pt x="16" y="77"/>
                    <a:pt x="16" y="77"/>
                    <a:pt x="15" y="77"/>
                  </a:cubicBezTo>
                  <a:cubicBezTo>
                    <a:pt x="14" y="77"/>
                    <a:pt x="13" y="78"/>
                    <a:pt x="12" y="77"/>
                  </a:cubicBezTo>
                  <a:cubicBezTo>
                    <a:pt x="11" y="77"/>
                    <a:pt x="10" y="75"/>
                    <a:pt x="10" y="74"/>
                  </a:cubicBezTo>
                  <a:cubicBezTo>
                    <a:pt x="10" y="74"/>
                    <a:pt x="10" y="74"/>
                    <a:pt x="10" y="73"/>
                  </a:cubicBezTo>
                  <a:cubicBezTo>
                    <a:pt x="9" y="73"/>
                    <a:pt x="9" y="72"/>
                    <a:pt x="9" y="72"/>
                  </a:cubicBezTo>
                  <a:cubicBezTo>
                    <a:pt x="8" y="71"/>
                    <a:pt x="8" y="70"/>
                    <a:pt x="8" y="69"/>
                  </a:cubicBezTo>
                  <a:cubicBezTo>
                    <a:pt x="8" y="69"/>
                    <a:pt x="7" y="68"/>
                    <a:pt x="7" y="67"/>
                  </a:cubicBezTo>
                  <a:cubicBezTo>
                    <a:pt x="6" y="66"/>
                    <a:pt x="6" y="66"/>
                    <a:pt x="6" y="65"/>
                  </a:cubicBezTo>
                  <a:cubicBezTo>
                    <a:pt x="5" y="64"/>
                    <a:pt x="5" y="63"/>
                    <a:pt x="5" y="62"/>
                  </a:cubicBezTo>
                  <a:cubicBezTo>
                    <a:pt x="4" y="61"/>
                    <a:pt x="4" y="60"/>
                    <a:pt x="4" y="60"/>
                  </a:cubicBezTo>
                  <a:cubicBezTo>
                    <a:pt x="3" y="59"/>
                    <a:pt x="3" y="58"/>
                    <a:pt x="2" y="57"/>
                  </a:cubicBezTo>
                  <a:cubicBezTo>
                    <a:pt x="2" y="56"/>
                    <a:pt x="2" y="55"/>
                    <a:pt x="2" y="54"/>
                  </a:cubicBezTo>
                  <a:cubicBezTo>
                    <a:pt x="2" y="53"/>
                    <a:pt x="1" y="53"/>
                    <a:pt x="1" y="52"/>
                  </a:cubicBezTo>
                  <a:cubicBezTo>
                    <a:pt x="1" y="52"/>
                    <a:pt x="1" y="51"/>
                    <a:pt x="1" y="51"/>
                  </a:cubicBezTo>
                  <a:cubicBezTo>
                    <a:pt x="1" y="50"/>
                    <a:pt x="1" y="48"/>
                    <a:pt x="0" y="47"/>
                  </a:cubicBezTo>
                  <a:cubicBezTo>
                    <a:pt x="0" y="46"/>
                    <a:pt x="0" y="45"/>
                    <a:pt x="0" y="44"/>
                  </a:cubicBezTo>
                  <a:cubicBezTo>
                    <a:pt x="0" y="44"/>
                    <a:pt x="0" y="44"/>
                    <a:pt x="0" y="43"/>
                  </a:cubicBezTo>
                  <a:cubicBezTo>
                    <a:pt x="0" y="43"/>
                    <a:pt x="0" y="42"/>
                    <a:pt x="0" y="42"/>
                  </a:cubicBezTo>
                  <a:cubicBezTo>
                    <a:pt x="0" y="41"/>
                    <a:pt x="0" y="41"/>
                    <a:pt x="0" y="40"/>
                  </a:cubicBezTo>
                  <a:cubicBezTo>
                    <a:pt x="0" y="40"/>
                    <a:pt x="0" y="39"/>
                    <a:pt x="0" y="39"/>
                  </a:cubicBezTo>
                  <a:cubicBezTo>
                    <a:pt x="1" y="39"/>
                    <a:pt x="1" y="38"/>
                    <a:pt x="2" y="39"/>
                  </a:cubicBezTo>
                  <a:cubicBezTo>
                    <a:pt x="4" y="40"/>
                    <a:pt x="4" y="43"/>
                    <a:pt x="5" y="44"/>
                  </a:cubicBezTo>
                  <a:cubicBezTo>
                    <a:pt x="6" y="45"/>
                    <a:pt x="7" y="47"/>
                    <a:pt x="8" y="48"/>
                  </a:cubicBezTo>
                  <a:cubicBezTo>
                    <a:pt x="8" y="48"/>
                    <a:pt x="8" y="49"/>
                    <a:pt x="8" y="49"/>
                  </a:cubicBezTo>
                  <a:cubicBezTo>
                    <a:pt x="9" y="50"/>
                    <a:pt x="9" y="50"/>
                    <a:pt x="10" y="51"/>
                  </a:cubicBezTo>
                  <a:cubicBezTo>
                    <a:pt x="11" y="52"/>
                    <a:pt x="11" y="53"/>
                    <a:pt x="12" y="54"/>
                  </a:cubicBezTo>
                  <a:cubicBezTo>
                    <a:pt x="12" y="55"/>
                    <a:pt x="12" y="56"/>
                    <a:pt x="13" y="56"/>
                  </a:cubicBezTo>
                  <a:cubicBezTo>
                    <a:pt x="13" y="56"/>
                    <a:pt x="13" y="56"/>
                    <a:pt x="13" y="56"/>
                  </a:cubicBezTo>
                  <a:cubicBezTo>
                    <a:pt x="13" y="55"/>
                    <a:pt x="13" y="55"/>
                    <a:pt x="13" y="55"/>
                  </a:cubicBezTo>
                  <a:cubicBezTo>
                    <a:pt x="13" y="54"/>
                    <a:pt x="13" y="54"/>
                    <a:pt x="13" y="54"/>
                  </a:cubicBezTo>
                  <a:cubicBezTo>
                    <a:pt x="13" y="53"/>
                    <a:pt x="13" y="53"/>
                    <a:pt x="13" y="53"/>
                  </a:cubicBezTo>
                  <a:cubicBezTo>
                    <a:pt x="13" y="52"/>
                    <a:pt x="13" y="51"/>
                    <a:pt x="13" y="51"/>
                  </a:cubicBezTo>
                  <a:cubicBezTo>
                    <a:pt x="13" y="50"/>
                    <a:pt x="13" y="50"/>
                    <a:pt x="13" y="49"/>
                  </a:cubicBezTo>
                  <a:cubicBezTo>
                    <a:pt x="13" y="49"/>
                    <a:pt x="13" y="48"/>
                    <a:pt x="13" y="48"/>
                  </a:cubicBezTo>
                  <a:cubicBezTo>
                    <a:pt x="14" y="46"/>
                    <a:pt x="14" y="45"/>
                    <a:pt x="14" y="43"/>
                  </a:cubicBezTo>
                  <a:cubicBezTo>
                    <a:pt x="14" y="42"/>
                    <a:pt x="14" y="41"/>
                    <a:pt x="14" y="39"/>
                  </a:cubicBezTo>
                  <a:cubicBezTo>
                    <a:pt x="14" y="39"/>
                    <a:pt x="14" y="38"/>
                    <a:pt x="14" y="38"/>
                  </a:cubicBezTo>
                  <a:cubicBezTo>
                    <a:pt x="14" y="37"/>
                    <a:pt x="14" y="37"/>
                    <a:pt x="15" y="37"/>
                  </a:cubicBezTo>
                  <a:cubicBezTo>
                    <a:pt x="15" y="37"/>
                    <a:pt x="15" y="36"/>
                    <a:pt x="15" y="35"/>
                  </a:cubicBezTo>
                  <a:cubicBezTo>
                    <a:pt x="15" y="35"/>
                    <a:pt x="15" y="35"/>
                    <a:pt x="15" y="35"/>
                  </a:cubicBezTo>
                  <a:cubicBezTo>
                    <a:pt x="15" y="34"/>
                    <a:pt x="12" y="31"/>
                    <a:pt x="11" y="31"/>
                  </a:cubicBezTo>
                  <a:cubicBezTo>
                    <a:pt x="11" y="30"/>
                    <a:pt x="10" y="30"/>
                    <a:pt x="10" y="30"/>
                  </a:cubicBezTo>
                  <a:cubicBezTo>
                    <a:pt x="9" y="30"/>
                    <a:pt x="9" y="29"/>
                    <a:pt x="9" y="28"/>
                  </a:cubicBezTo>
                  <a:cubicBezTo>
                    <a:pt x="8" y="27"/>
                    <a:pt x="8" y="26"/>
                    <a:pt x="7" y="25"/>
                  </a:cubicBezTo>
                  <a:cubicBezTo>
                    <a:pt x="7" y="25"/>
                    <a:pt x="7" y="24"/>
                    <a:pt x="6" y="23"/>
                  </a:cubicBezTo>
                  <a:cubicBezTo>
                    <a:pt x="6" y="22"/>
                    <a:pt x="4" y="21"/>
                    <a:pt x="4" y="20"/>
                  </a:cubicBezTo>
                  <a:cubicBezTo>
                    <a:pt x="4" y="20"/>
                    <a:pt x="4" y="19"/>
                    <a:pt x="4" y="19"/>
                  </a:cubicBezTo>
                  <a:cubicBezTo>
                    <a:pt x="4" y="18"/>
                    <a:pt x="4" y="18"/>
                    <a:pt x="3" y="17"/>
                  </a:cubicBezTo>
                  <a:cubicBezTo>
                    <a:pt x="3" y="16"/>
                    <a:pt x="3" y="16"/>
                    <a:pt x="3" y="15"/>
                  </a:cubicBezTo>
                  <a:cubicBezTo>
                    <a:pt x="3" y="15"/>
                    <a:pt x="3" y="15"/>
                    <a:pt x="3" y="14"/>
                  </a:cubicBezTo>
                  <a:cubicBezTo>
                    <a:pt x="3" y="14"/>
                    <a:pt x="3" y="13"/>
                    <a:pt x="2" y="13"/>
                  </a:cubicBezTo>
                  <a:cubicBezTo>
                    <a:pt x="2" y="13"/>
                    <a:pt x="2" y="12"/>
                    <a:pt x="2" y="12"/>
                  </a:cubicBezTo>
                  <a:cubicBezTo>
                    <a:pt x="2" y="12"/>
                    <a:pt x="2" y="11"/>
                    <a:pt x="2" y="11"/>
                  </a:cubicBezTo>
                  <a:cubicBezTo>
                    <a:pt x="2" y="11"/>
                    <a:pt x="2" y="10"/>
                    <a:pt x="2" y="10"/>
                  </a:cubicBezTo>
                  <a:cubicBezTo>
                    <a:pt x="2" y="9"/>
                    <a:pt x="2" y="8"/>
                    <a:pt x="2" y="8"/>
                  </a:cubicBezTo>
                  <a:cubicBezTo>
                    <a:pt x="2" y="7"/>
                    <a:pt x="2" y="7"/>
                    <a:pt x="2" y="7"/>
                  </a:cubicBezTo>
                  <a:cubicBezTo>
                    <a:pt x="2" y="6"/>
                    <a:pt x="2" y="6"/>
                    <a:pt x="2" y="5"/>
                  </a:cubicBezTo>
                  <a:cubicBezTo>
                    <a:pt x="2" y="5"/>
                    <a:pt x="2" y="5"/>
                    <a:pt x="2" y="5"/>
                  </a:cubicBezTo>
                  <a:cubicBezTo>
                    <a:pt x="3" y="4"/>
                    <a:pt x="3" y="4"/>
                    <a:pt x="3" y="3"/>
                  </a:cubicBezTo>
                  <a:cubicBezTo>
                    <a:pt x="3" y="2"/>
                    <a:pt x="4"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2" name="Freeform 10"/>
            <p:cNvSpPr>
              <a:spLocks noEditPoints="1"/>
            </p:cNvSpPr>
            <p:nvPr/>
          </p:nvSpPr>
          <p:spPr bwMode="auto">
            <a:xfrm>
              <a:off x="6569075" y="2411413"/>
              <a:ext cx="277813" cy="306388"/>
            </a:xfrm>
            <a:custGeom>
              <a:avLst/>
              <a:gdLst>
                <a:gd name="T0" fmla="*/ 16 w 102"/>
                <a:gd name="T1" fmla="*/ 44 h 112"/>
                <a:gd name="T2" fmla="*/ 74 w 102"/>
                <a:gd name="T3" fmla="*/ 56 h 112"/>
                <a:gd name="T4" fmla="*/ 71 w 102"/>
                <a:gd name="T5" fmla="*/ 62 h 112"/>
                <a:gd name="T6" fmla="*/ 78 w 102"/>
                <a:gd name="T7" fmla="*/ 59 h 112"/>
                <a:gd name="T8" fmla="*/ 61 w 102"/>
                <a:gd name="T9" fmla="*/ 14 h 112"/>
                <a:gd name="T10" fmla="*/ 96 w 102"/>
                <a:gd name="T11" fmla="*/ 19 h 112"/>
                <a:gd name="T12" fmla="*/ 97 w 102"/>
                <a:gd name="T13" fmla="*/ 24 h 112"/>
                <a:gd name="T14" fmla="*/ 93 w 102"/>
                <a:gd name="T15" fmla="*/ 31 h 112"/>
                <a:gd name="T16" fmla="*/ 96 w 102"/>
                <a:gd name="T17" fmla="*/ 33 h 112"/>
                <a:gd name="T18" fmla="*/ 97 w 102"/>
                <a:gd name="T19" fmla="*/ 40 h 112"/>
                <a:gd name="T20" fmla="*/ 86 w 102"/>
                <a:gd name="T21" fmla="*/ 42 h 112"/>
                <a:gd name="T22" fmla="*/ 78 w 102"/>
                <a:gd name="T23" fmla="*/ 43 h 112"/>
                <a:gd name="T24" fmla="*/ 70 w 102"/>
                <a:gd name="T25" fmla="*/ 49 h 112"/>
                <a:gd name="T26" fmla="*/ 86 w 102"/>
                <a:gd name="T27" fmla="*/ 54 h 112"/>
                <a:gd name="T28" fmla="*/ 84 w 102"/>
                <a:gd name="T29" fmla="*/ 64 h 112"/>
                <a:gd name="T30" fmla="*/ 75 w 102"/>
                <a:gd name="T31" fmla="*/ 70 h 112"/>
                <a:gd name="T32" fmla="*/ 76 w 102"/>
                <a:gd name="T33" fmla="*/ 76 h 112"/>
                <a:gd name="T34" fmla="*/ 78 w 102"/>
                <a:gd name="T35" fmla="*/ 87 h 112"/>
                <a:gd name="T36" fmla="*/ 81 w 102"/>
                <a:gd name="T37" fmla="*/ 94 h 112"/>
                <a:gd name="T38" fmla="*/ 77 w 102"/>
                <a:gd name="T39" fmla="*/ 109 h 112"/>
                <a:gd name="T40" fmla="*/ 76 w 102"/>
                <a:gd name="T41" fmla="*/ 111 h 112"/>
                <a:gd name="T42" fmla="*/ 71 w 102"/>
                <a:gd name="T43" fmla="*/ 99 h 112"/>
                <a:gd name="T44" fmla="*/ 68 w 102"/>
                <a:gd name="T45" fmla="*/ 80 h 112"/>
                <a:gd name="T46" fmla="*/ 68 w 102"/>
                <a:gd name="T47" fmla="*/ 76 h 112"/>
                <a:gd name="T48" fmla="*/ 59 w 102"/>
                <a:gd name="T49" fmla="*/ 72 h 112"/>
                <a:gd name="T50" fmla="*/ 39 w 102"/>
                <a:gd name="T51" fmla="*/ 62 h 112"/>
                <a:gd name="T52" fmla="*/ 45 w 102"/>
                <a:gd name="T53" fmla="*/ 54 h 112"/>
                <a:gd name="T54" fmla="*/ 54 w 102"/>
                <a:gd name="T55" fmla="*/ 66 h 112"/>
                <a:gd name="T56" fmla="*/ 64 w 102"/>
                <a:gd name="T57" fmla="*/ 63 h 112"/>
                <a:gd name="T58" fmla="*/ 54 w 102"/>
                <a:gd name="T59" fmla="*/ 50 h 112"/>
                <a:gd name="T60" fmla="*/ 64 w 102"/>
                <a:gd name="T61" fmla="*/ 43 h 112"/>
                <a:gd name="T62" fmla="*/ 58 w 102"/>
                <a:gd name="T63" fmla="*/ 40 h 112"/>
                <a:gd name="T64" fmla="*/ 45 w 102"/>
                <a:gd name="T65" fmla="*/ 38 h 112"/>
                <a:gd name="T66" fmla="*/ 30 w 102"/>
                <a:gd name="T67" fmla="*/ 41 h 112"/>
                <a:gd name="T68" fmla="*/ 18 w 102"/>
                <a:gd name="T69" fmla="*/ 54 h 112"/>
                <a:gd name="T70" fmla="*/ 10 w 102"/>
                <a:gd name="T71" fmla="*/ 57 h 112"/>
                <a:gd name="T72" fmla="*/ 10 w 102"/>
                <a:gd name="T73" fmla="*/ 46 h 112"/>
                <a:gd name="T74" fmla="*/ 10 w 102"/>
                <a:gd name="T75" fmla="*/ 38 h 112"/>
                <a:gd name="T76" fmla="*/ 4 w 102"/>
                <a:gd name="T77" fmla="*/ 34 h 112"/>
                <a:gd name="T78" fmla="*/ 2 w 102"/>
                <a:gd name="T79" fmla="*/ 25 h 112"/>
                <a:gd name="T80" fmla="*/ 17 w 102"/>
                <a:gd name="T81" fmla="*/ 28 h 112"/>
                <a:gd name="T82" fmla="*/ 26 w 102"/>
                <a:gd name="T83" fmla="*/ 29 h 112"/>
                <a:gd name="T84" fmla="*/ 36 w 102"/>
                <a:gd name="T85" fmla="*/ 27 h 112"/>
                <a:gd name="T86" fmla="*/ 35 w 102"/>
                <a:gd name="T87" fmla="*/ 20 h 112"/>
                <a:gd name="T88" fmla="*/ 30 w 102"/>
                <a:gd name="T89" fmla="*/ 12 h 112"/>
                <a:gd name="T90" fmla="*/ 40 w 102"/>
                <a:gd name="T91" fmla="*/ 13 h 112"/>
                <a:gd name="T92" fmla="*/ 48 w 102"/>
                <a:gd name="T93" fmla="*/ 14 h 112"/>
                <a:gd name="T94" fmla="*/ 63 w 102"/>
                <a:gd name="T95" fmla="*/ 4 h 112"/>
                <a:gd name="T96" fmla="*/ 71 w 102"/>
                <a:gd name="T97" fmla="*/ 0 h 112"/>
                <a:gd name="T98" fmla="*/ 72 w 102"/>
                <a:gd name="T99" fmla="*/ 12 h 112"/>
                <a:gd name="T100" fmla="*/ 72 w 102"/>
                <a:gd name="T101" fmla="*/ 14 h 112"/>
                <a:gd name="T102" fmla="*/ 68 w 102"/>
                <a:gd name="T103" fmla="*/ 21 h 112"/>
                <a:gd name="T104" fmla="*/ 52 w 102"/>
                <a:gd name="T105" fmla="*/ 25 h 112"/>
                <a:gd name="T106" fmla="*/ 49 w 102"/>
                <a:gd name="T107" fmla="*/ 31 h 112"/>
                <a:gd name="T108" fmla="*/ 58 w 102"/>
                <a:gd name="T109" fmla="*/ 32 h 112"/>
                <a:gd name="T110" fmla="*/ 72 w 102"/>
                <a:gd name="T111" fmla="*/ 32 h 112"/>
                <a:gd name="T112" fmla="*/ 83 w 102"/>
                <a:gd name="T113" fmla="*/ 28 h 112"/>
                <a:gd name="T114" fmla="*/ 94 w 102"/>
                <a:gd name="T115"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12">
                  <a:moveTo>
                    <a:pt x="7" y="29"/>
                  </a:moveTo>
                  <a:cubicBezTo>
                    <a:pt x="7" y="29"/>
                    <a:pt x="7" y="29"/>
                    <a:pt x="7" y="29"/>
                  </a:cubicBezTo>
                  <a:cubicBezTo>
                    <a:pt x="7" y="29"/>
                    <a:pt x="7" y="29"/>
                    <a:pt x="7" y="29"/>
                  </a:cubicBezTo>
                  <a:close/>
                  <a:moveTo>
                    <a:pt x="20" y="38"/>
                  </a:moveTo>
                  <a:cubicBezTo>
                    <a:pt x="20" y="38"/>
                    <a:pt x="14" y="38"/>
                    <a:pt x="14" y="39"/>
                  </a:cubicBezTo>
                  <a:cubicBezTo>
                    <a:pt x="14" y="40"/>
                    <a:pt x="14" y="41"/>
                    <a:pt x="15" y="41"/>
                  </a:cubicBezTo>
                  <a:cubicBezTo>
                    <a:pt x="15" y="42"/>
                    <a:pt x="15" y="43"/>
                    <a:pt x="16" y="44"/>
                  </a:cubicBezTo>
                  <a:cubicBezTo>
                    <a:pt x="16" y="44"/>
                    <a:pt x="17" y="43"/>
                    <a:pt x="17" y="43"/>
                  </a:cubicBezTo>
                  <a:cubicBezTo>
                    <a:pt x="18" y="42"/>
                    <a:pt x="19" y="42"/>
                    <a:pt x="19" y="41"/>
                  </a:cubicBezTo>
                  <a:cubicBezTo>
                    <a:pt x="20" y="41"/>
                    <a:pt x="21" y="40"/>
                    <a:pt x="21" y="40"/>
                  </a:cubicBezTo>
                  <a:cubicBezTo>
                    <a:pt x="21" y="38"/>
                    <a:pt x="21" y="39"/>
                    <a:pt x="20" y="38"/>
                  </a:cubicBezTo>
                  <a:close/>
                  <a:moveTo>
                    <a:pt x="78" y="57"/>
                  </a:moveTo>
                  <a:cubicBezTo>
                    <a:pt x="77" y="57"/>
                    <a:pt x="77" y="57"/>
                    <a:pt x="76" y="56"/>
                  </a:cubicBezTo>
                  <a:cubicBezTo>
                    <a:pt x="76" y="56"/>
                    <a:pt x="74" y="56"/>
                    <a:pt x="74" y="56"/>
                  </a:cubicBezTo>
                  <a:cubicBezTo>
                    <a:pt x="74" y="56"/>
                    <a:pt x="73" y="56"/>
                    <a:pt x="73" y="56"/>
                  </a:cubicBezTo>
                  <a:cubicBezTo>
                    <a:pt x="72" y="56"/>
                    <a:pt x="72" y="56"/>
                    <a:pt x="71" y="56"/>
                  </a:cubicBezTo>
                  <a:cubicBezTo>
                    <a:pt x="71" y="56"/>
                    <a:pt x="70" y="55"/>
                    <a:pt x="70" y="55"/>
                  </a:cubicBezTo>
                  <a:cubicBezTo>
                    <a:pt x="70" y="56"/>
                    <a:pt x="69" y="56"/>
                    <a:pt x="69" y="56"/>
                  </a:cubicBezTo>
                  <a:cubicBezTo>
                    <a:pt x="69" y="57"/>
                    <a:pt x="70" y="58"/>
                    <a:pt x="69" y="58"/>
                  </a:cubicBezTo>
                  <a:cubicBezTo>
                    <a:pt x="70" y="59"/>
                    <a:pt x="70" y="60"/>
                    <a:pt x="70" y="60"/>
                  </a:cubicBezTo>
                  <a:cubicBezTo>
                    <a:pt x="71" y="61"/>
                    <a:pt x="71" y="61"/>
                    <a:pt x="71" y="62"/>
                  </a:cubicBezTo>
                  <a:cubicBezTo>
                    <a:pt x="72" y="62"/>
                    <a:pt x="72" y="63"/>
                    <a:pt x="73" y="63"/>
                  </a:cubicBezTo>
                  <a:cubicBezTo>
                    <a:pt x="73" y="63"/>
                    <a:pt x="75" y="63"/>
                    <a:pt x="75" y="63"/>
                  </a:cubicBezTo>
                  <a:cubicBezTo>
                    <a:pt x="75" y="62"/>
                    <a:pt x="76" y="62"/>
                    <a:pt x="76" y="62"/>
                  </a:cubicBezTo>
                  <a:cubicBezTo>
                    <a:pt x="77" y="62"/>
                    <a:pt x="77" y="62"/>
                    <a:pt x="77" y="61"/>
                  </a:cubicBezTo>
                  <a:cubicBezTo>
                    <a:pt x="77" y="61"/>
                    <a:pt x="78" y="61"/>
                    <a:pt x="78" y="61"/>
                  </a:cubicBezTo>
                  <a:cubicBezTo>
                    <a:pt x="78" y="61"/>
                    <a:pt x="78" y="61"/>
                    <a:pt x="79" y="60"/>
                  </a:cubicBezTo>
                  <a:cubicBezTo>
                    <a:pt x="78" y="60"/>
                    <a:pt x="79" y="59"/>
                    <a:pt x="78" y="59"/>
                  </a:cubicBezTo>
                  <a:cubicBezTo>
                    <a:pt x="78" y="58"/>
                    <a:pt x="78" y="58"/>
                    <a:pt x="78" y="57"/>
                  </a:cubicBezTo>
                  <a:close/>
                  <a:moveTo>
                    <a:pt x="64" y="11"/>
                  </a:moveTo>
                  <a:cubicBezTo>
                    <a:pt x="63" y="11"/>
                    <a:pt x="62" y="12"/>
                    <a:pt x="62" y="13"/>
                  </a:cubicBezTo>
                  <a:cubicBezTo>
                    <a:pt x="61" y="13"/>
                    <a:pt x="61" y="14"/>
                    <a:pt x="61" y="14"/>
                  </a:cubicBezTo>
                  <a:cubicBezTo>
                    <a:pt x="61" y="14"/>
                    <a:pt x="61" y="14"/>
                    <a:pt x="61" y="14"/>
                  </a:cubicBezTo>
                  <a:cubicBezTo>
                    <a:pt x="61" y="14"/>
                    <a:pt x="61" y="14"/>
                    <a:pt x="61" y="14"/>
                  </a:cubicBezTo>
                  <a:cubicBezTo>
                    <a:pt x="61" y="14"/>
                    <a:pt x="61" y="14"/>
                    <a:pt x="61" y="14"/>
                  </a:cubicBezTo>
                  <a:cubicBezTo>
                    <a:pt x="61" y="14"/>
                    <a:pt x="61" y="14"/>
                    <a:pt x="61" y="14"/>
                  </a:cubicBezTo>
                  <a:cubicBezTo>
                    <a:pt x="61" y="14"/>
                    <a:pt x="62" y="14"/>
                    <a:pt x="62" y="14"/>
                  </a:cubicBezTo>
                  <a:cubicBezTo>
                    <a:pt x="62" y="14"/>
                    <a:pt x="65" y="13"/>
                    <a:pt x="65" y="13"/>
                  </a:cubicBezTo>
                  <a:cubicBezTo>
                    <a:pt x="65" y="13"/>
                    <a:pt x="65" y="12"/>
                    <a:pt x="64" y="11"/>
                  </a:cubicBezTo>
                  <a:close/>
                  <a:moveTo>
                    <a:pt x="95" y="17"/>
                  </a:moveTo>
                  <a:cubicBezTo>
                    <a:pt x="95" y="17"/>
                    <a:pt x="96" y="18"/>
                    <a:pt x="96" y="18"/>
                  </a:cubicBezTo>
                  <a:cubicBezTo>
                    <a:pt x="96" y="18"/>
                    <a:pt x="96" y="19"/>
                    <a:pt x="96" y="19"/>
                  </a:cubicBezTo>
                  <a:cubicBezTo>
                    <a:pt x="97" y="19"/>
                    <a:pt x="96" y="19"/>
                    <a:pt x="97" y="20"/>
                  </a:cubicBezTo>
                  <a:cubicBezTo>
                    <a:pt x="97" y="20"/>
                    <a:pt x="97" y="20"/>
                    <a:pt x="97" y="20"/>
                  </a:cubicBezTo>
                  <a:cubicBezTo>
                    <a:pt x="97" y="20"/>
                    <a:pt x="97" y="21"/>
                    <a:pt x="97" y="21"/>
                  </a:cubicBezTo>
                  <a:cubicBezTo>
                    <a:pt x="97" y="22"/>
                    <a:pt x="97" y="22"/>
                    <a:pt x="97" y="23"/>
                  </a:cubicBezTo>
                  <a:cubicBezTo>
                    <a:pt x="97" y="24"/>
                    <a:pt x="97" y="24"/>
                    <a:pt x="97" y="24"/>
                  </a:cubicBezTo>
                  <a:cubicBezTo>
                    <a:pt x="97" y="24"/>
                    <a:pt x="97" y="24"/>
                    <a:pt x="97" y="24"/>
                  </a:cubicBezTo>
                  <a:cubicBezTo>
                    <a:pt x="97" y="24"/>
                    <a:pt x="97" y="24"/>
                    <a:pt x="97" y="24"/>
                  </a:cubicBezTo>
                  <a:cubicBezTo>
                    <a:pt x="97" y="24"/>
                    <a:pt x="97" y="24"/>
                    <a:pt x="97" y="24"/>
                  </a:cubicBezTo>
                  <a:cubicBezTo>
                    <a:pt x="97" y="24"/>
                    <a:pt x="98" y="24"/>
                    <a:pt x="97" y="24"/>
                  </a:cubicBezTo>
                  <a:cubicBezTo>
                    <a:pt x="97" y="25"/>
                    <a:pt x="97" y="25"/>
                    <a:pt x="97" y="26"/>
                  </a:cubicBezTo>
                  <a:cubicBezTo>
                    <a:pt x="97" y="27"/>
                    <a:pt x="94" y="29"/>
                    <a:pt x="94" y="30"/>
                  </a:cubicBezTo>
                  <a:cubicBezTo>
                    <a:pt x="94" y="30"/>
                    <a:pt x="94" y="30"/>
                    <a:pt x="94" y="30"/>
                  </a:cubicBezTo>
                  <a:cubicBezTo>
                    <a:pt x="94" y="30"/>
                    <a:pt x="93" y="30"/>
                    <a:pt x="93" y="30"/>
                  </a:cubicBezTo>
                  <a:cubicBezTo>
                    <a:pt x="93" y="31"/>
                    <a:pt x="93" y="31"/>
                    <a:pt x="93" y="31"/>
                  </a:cubicBezTo>
                  <a:cubicBezTo>
                    <a:pt x="93" y="31"/>
                    <a:pt x="93" y="31"/>
                    <a:pt x="93" y="31"/>
                  </a:cubicBezTo>
                  <a:cubicBezTo>
                    <a:pt x="93" y="31"/>
                    <a:pt x="93" y="31"/>
                    <a:pt x="92" y="32"/>
                  </a:cubicBezTo>
                  <a:cubicBezTo>
                    <a:pt x="92" y="32"/>
                    <a:pt x="90" y="32"/>
                    <a:pt x="90" y="32"/>
                  </a:cubicBezTo>
                  <a:cubicBezTo>
                    <a:pt x="91" y="33"/>
                    <a:pt x="91" y="33"/>
                    <a:pt x="91" y="33"/>
                  </a:cubicBezTo>
                  <a:cubicBezTo>
                    <a:pt x="92" y="34"/>
                    <a:pt x="92" y="34"/>
                    <a:pt x="92" y="34"/>
                  </a:cubicBezTo>
                  <a:cubicBezTo>
                    <a:pt x="93" y="34"/>
                    <a:pt x="94" y="34"/>
                    <a:pt x="94" y="33"/>
                  </a:cubicBezTo>
                  <a:cubicBezTo>
                    <a:pt x="95" y="33"/>
                    <a:pt x="96" y="33"/>
                    <a:pt x="96" y="33"/>
                  </a:cubicBezTo>
                  <a:cubicBezTo>
                    <a:pt x="97" y="33"/>
                    <a:pt x="97" y="33"/>
                    <a:pt x="97" y="33"/>
                  </a:cubicBezTo>
                  <a:cubicBezTo>
                    <a:pt x="98" y="33"/>
                    <a:pt x="98" y="33"/>
                    <a:pt x="98" y="33"/>
                  </a:cubicBezTo>
                  <a:cubicBezTo>
                    <a:pt x="99" y="33"/>
                    <a:pt x="100" y="32"/>
                    <a:pt x="100" y="31"/>
                  </a:cubicBezTo>
                  <a:cubicBezTo>
                    <a:pt x="100" y="31"/>
                    <a:pt x="101" y="31"/>
                    <a:pt x="101" y="30"/>
                  </a:cubicBezTo>
                  <a:cubicBezTo>
                    <a:pt x="101" y="30"/>
                    <a:pt x="101" y="31"/>
                    <a:pt x="101" y="31"/>
                  </a:cubicBezTo>
                  <a:cubicBezTo>
                    <a:pt x="102" y="32"/>
                    <a:pt x="101" y="37"/>
                    <a:pt x="101" y="38"/>
                  </a:cubicBezTo>
                  <a:cubicBezTo>
                    <a:pt x="100" y="38"/>
                    <a:pt x="98" y="40"/>
                    <a:pt x="97" y="40"/>
                  </a:cubicBezTo>
                  <a:cubicBezTo>
                    <a:pt x="97" y="40"/>
                    <a:pt x="95" y="40"/>
                    <a:pt x="95" y="40"/>
                  </a:cubicBezTo>
                  <a:cubicBezTo>
                    <a:pt x="95" y="40"/>
                    <a:pt x="94" y="40"/>
                    <a:pt x="94" y="40"/>
                  </a:cubicBezTo>
                  <a:cubicBezTo>
                    <a:pt x="94" y="40"/>
                    <a:pt x="94" y="40"/>
                    <a:pt x="93" y="41"/>
                  </a:cubicBezTo>
                  <a:cubicBezTo>
                    <a:pt x="93" y="41"/>
                    <a:pt x="92" y="41"/>
                    <a:pt x="92" y="41"/>
                  </a:cubicBezTo>
                  <a:cubicBezTo>
                    <a:pt x="91" y="41"/>
                    <a:pt x="91" y="42"/>
                    <a:pt x="90" y="42"/>
                  </a:cubicBezTo>
                  <a:cubicBezTo>
                    <a:pt x="89" y="42"/>
                    <a:pt x="87" y="41"/>
                    <a:pt x="86" y="42"/>
                  </a:cubicBezTo>
                  <a:cubicBezTo>
                    <a:pt x="86" y="42"/>
                    <a:pt x="86" y="42"/>
                    <a:pt x="86" y="42"/>
                  </a:cubicBezTo>
                  <a:cubicBezTo>
                    <a:pt x="86" y="42"/>
                    <a:pt x="85" y="42"/>
                    <a:pt x="85" y="42"/>
                  </a:cubicBezTo>
                  <a:cubicBezTo>
                    <a:pt x="84" y="41"/>
                    <a:pt x="80" y="42"/>
                    <a:pt x="79" y="43"/>
                  </a:cubicBezTo>
                  <a:cubicBezTo>
                    <a:pt x="79" y="43"/>
                    <a:pt x="79" y="43"/>
                    <a:pt x="79" y="42"/>
                  </a:cubicBezTo>
                  <a:cubicBezTo>
                    <a:pt x="79" y="43"/>
                    <a:pt x="78" y="43"/>
                    <a:pt x="78" y="43"/>
                  </a:cubicBezTo>
                  <a:cubicBezTo>
                    <a:pt x="78" y="43"/>
                    <a:pt x="78" y="43"/>
                    <a:pt x="78" y="43"/>
                  </a:cubicBezTo>
                  <a:cubicBezTo>
                    <a:pt x="78" y="43"/>
                    <a:pt x="78" y="43"/>
                    <a:pt x="78" y="43"/>
                  </a:cubicBezTo>
                  <a:cubicBezTo>
                    <a:pt x="78" y="43"/>
                    <a:pt x="78" y="43"/>
                    <a:pt x="78" y="43"/>
                  </a:cubicBezTo>
                  <a:cubicBezTo>
                    <a:pt x="77" y="44"/>
                    <a:pt x="75" y="44"/>
                    <a:pt x="74" y="45"/>
                  </a:cubicBezTo>
                  <a:cubicBezTo>
                    <a:pt x="74" y="45"/>
                    <a:pt x="74" y="45"/>
                    <a:pt x="73" y="45"/>
                  </a:cubicBezTo>
                  <a:cubicBezTo>
                    <a:pt x="73" y="45"/>
                    <a:pt x="72" y="45"/>
                    <a:pt x="72" y="45"/>
                  </a:cubicBezTo>
                  <a:cubicBezTo>
                    <a:pt x="71" y="45"/>
                    <a:pt x="71" y="46"/>
                    <a:pt x="71" y="46"/>
                  </a:cubicBezTo>
                  <a:cubicBezTo>
                    <a:pt x="70" y="46"/>
                    <a:pt x="70" y="47"/>
                    <a:pt x="70" y="47"/>
                  </a:cubicBezTo>
                  <a:cubicBezTo>
                    <a:pt x="68" y="46"/>
                    <a:pt x="66" y="48"/>
                    <a:pt x="68" y="49"/>
                  </a:cubicBezTo>
                  <a:cubicBezTo>
                    <a:pt x="69" y="49"/>
                    <a:pt x="70" y="49"/>
                    <a:pt x="70" y="49"/>
                  </a:cubicBezTo>
                  <a:cubicBezTo>
                    <a:pt x="71" y="49"/>
                    <a:pt x="74" y="50"/>
                    <a:pt x="74" y="50"/>
                  </a:cubicBezTo>
                  <a:cubicBezTo>
                    <a:pt x="75" y="50"/>
                    <a:pt x="75" y="50"/>
                    <a:pt x="74" y="50"/>
                  </a:cubicBezTo>
                  <a:cubicBezTo>
                    <a:pt x="75" y="50"/>
                    <a:pt x="75" y="51"/>
                    <a:pt x="75" y="51"/>
                  </a:cubicBezTo>
                  <a:cubicBezTo>
                    <a:pt x="76" y="51"/>
                    <a:pt x="81" y="53"/>
                    <a:pt x="82" y="52"/>
                  </a:cubicBezTo>
                  <a:cubicBezTo>
                    <a:pt x="82" y="52"/>
                    <a:pt x="82" y="52"/>
                    <a:pt x="82" y="52"/>
                  </a:cubicBezTo>
                  <a:cubicBezTo>
                    <a:pt x="82" y="53"/>
                    <a:pt x="84" y="53"/>
                    <a:pt x="85" y="53"/>
                  </a:cubicBezTo>
                  <a:cubicBezTo>
                    <a:pt x="85" y="54"/>
                    <a:pt x="85" y="54"/>
                    <a:pt x="86" y="54"/>
                  </a:cubicBezTo>
                  <a:cubicBezTo>
                    <a:pt x="86" y="54"/>
                    <a:pt x="86" y="55"/>
                    <a:pt x="87" y="55"/>
                  </a:cubicBezTo>
                  <a:cubicBezTo>
                    <a:pt x="87" y="55"/>
                    <a:pt x="88" y="55"/>
                    <a:pt x="88" y="55"/>
                  </a:cubicBezTo>
                  <a:cubicBezTo>
                    <a:pt x="88" y="55"/>
                    <a:pt x="88" y="56"/>
                    <a:pt x="88" y="56"/>
                  </a:cubicBezTo>
                  <a:cubicBezTo>
                    <a:pt x="88" y="57"/>
                    <a:pt x="88" y="57"/>
                    <a:pt x="89" y="58"/>
                  </a:cubicBezTo>
                  <a:cubicBezTo>
                    <a:pt x="89" y="59"/>
                    <a:pt x="89" y="59"/>
                    <a:pt x="88" y="60"/>
                  </a:cubicBezTo>
                  <a:cubicBezTo>
                    <a:pt x="88" y="61"/>
                    <a:pt x="88" y="61"/>
                    <a:pt x="88" y="61"/>
                  </a:cubicBezTo>
                  <a:cubicBezTo>
                    <a:pt x="87" y="62"/>
                    <a:pt x="85" y="63"/>
                    <a:pt x="84" y="64"/>
                  </a:cubicBezTo>
                  <a:cubicBezTo>
                    <a:pt x="84" y="64"/>
                    <a:pt x="83" y="65"/>
                    <a:pt x="83" y="66"/>
                  </a:cubicBezTo>
                  <a:cubicBezTo>
                    <a:pt x="82" y="66"/>
                    <a:pt x="81" y="66"/>
                    <a:pt x="81" y="67"/>
                  </a:cubicBezTo>
                  <a:cubicBezTo>
                    <a:pt x="80" y="67"/>
                    <a:pt x="80" y="67"/>
                    <a:pt x="80" y="67"/>
                  </a:cubicBezTo>
                  <a:cubicBezTo>
                    <a:pt x="79" y="67"/>
                    <a:pt x="77" y="69"/>
                    <a:pt x="77" y="70"/>
                  </a:cubicBezTo>
                  <a:cubicBezTo>
                    <a:pt x="76" y="70"/>
                    <a:pt x="76" y="70"/>
                    <a:pt x="76" y="70"/>
                  </a:cubicBezTo>
                  <a:cubicBezTo>
                    <a:pt x="76" y="70"/>
                    <a:pt x="76" y="70"/>
                    <a:pt x="75" y="70"/>
                  </a:cubicBezTo>
                  <a:cubicBezTo>
                    <a:pt x="75" y="70"/>
                    <a:pt x="75" y="70"/>
                    <a:pt x="75" y="70"/>
                  </a:cubicBezTo>
                  <a:cubicBezTo>
                    <a:pt x="75" y="70"/>
                    <a:pt x="75" y="70"/>
                    <a:pt x="75" y="70"/>
                  </a:cubicBezTo>
                  <a:cubicBezTo>
                    <a:pt x="75" y="70"/>
                    <a:pt x="75" y="70"/>
                    <a:pt x="75" y="70"/>
                  </a:cubicBezTo>
                  <a:cubicBezTo>
                    <a:pt x="75" y="71"/>
                    <a:pt x="75" y="71"/>
                    <a:pt x="75" y="71"/>
                  </a:cubicBezTo>
                  <a:cubicBezTo>
                    <a:pt x="75" y="72"/>
                    <a:pt x="75" y="73"/>
                    <a:pt x="75" y="73"/>
                  </a:cubicBezTo>
                  <a:cubicBezTo>
                    <a:pt x="75" y="73"/>
                    <a:pt x="75" y="73"/>
                    <a:pt x="75" y="73"/>
                  </a:cubicBezTo>
                  <a:cubicBezTo>
                    <a:pt x="75" y="73"/>
                    <a:pt x="75" y="73"/>
                    <a:pt x="75" y="73"/>
                  </a:cubicBezTo>
                  <a:cubicBezTo>
                    <a:pt x="76" y="74"/>
                    <a:pt x="76" y="75"/>
                    <a:pt x="76" y="76"/>
                  </a:cubicBezTo>
                  <a:cubicBezTo>
                    <a:pt x="76" y="76"/>
                    <a:pt x="76" y="76"/>
                    <a:pt x="76" y="76"/>
                  </a:cubicBezTo>
                  <a:cubicBezTo>
                    <a:pt x="76" y="76"/>
                    <a:pt x="76" y="76"/>
                    <a:pt x="77" y="77"/>
                  </a:cubicBezTo>
                  <a:cubicBezTo>
                    <a:pt x="77" y="77"/>
                    <a:pt x="77" y="77"/>
                    <a:pt x="77" y="78"/>
                  </a:cubicBezTo>
                  <a:cubicBezTo>
                    <a:pt x="77" y="78"/>
                    <a:pt x="77" y="79"/>
                    <a:pt x="77" y="80"/>
                  </a:cubicBezTo>
                  <a:cubicBezTo>
                    <a:pt x="77" y="81"/>
                    <a:pt x="78" y="82"/>
                    <a:pt x="78" y="83"/>
                  </a:cubicBezTo>
                  <a:cubicBezTo>
                    <a:pt x="78" y="84"/>
                    <a:pt x="78" y="85"/>
                    <a:pt x="78" y="86"/>
                  </a:cubicBezTo>
                  <a:cubicBezTo>
                    <a:pt x="78" y="86"/>
                    <a:pt x="78" y="87"/>
                    <a:pt x="78" y="87"/>
                  </a:cubicBezTo>
                  <a:cubicBezTo>
                    <a:pt x="78" y="87"/>
                    <a:pt x="78" y="87"/>
                    <a:pt x="78" y="87"/>
                  </a:cubicBezTo>
                  <a:cubicBezTo>
                    <a:pt x="78" y="87"/>
                    <a:pt x="78" y="88"/>
                    <a:pt x="78" y="88"/>
                  </a:cubicBezTo>
                  <a:cubicBezTo>
                    <a:pt x="78" y="88"/>
                    <a:pt x="78" y="88"/>
                    <a:pt x="79" y="87"/>
                  </a:cubicBezTo>
                  <a:cubicBezTo>
                    <a:pt x="79" y="88"/>
                    <a:pt x="79" y="89"/>
                    <a:pt x="79" y="90"/>
                  </a:cubicBezTo>
                  <a:cubicBezTo>
                    <a:pt x="79" y="90"/>
                    <a:pt x="80" y="91"/>
                    <a:pt x="80" y="91"/>
                  </a:cubicBezTo>
                  <a:cubicBezTo>
                    <a:pt x="80" y="91"/>
                    <a:pt x="80" y="92"/>
                    <a:pt x="80" y="92"/>
                  </a:cubicBezTo>
                  <a:cubicBezTo>
                    <a:pt x="80" y="93"/>
                    <a:pt x="81" y="93"/>
                    <a:pt x="81" y="94"/>
                  </a:cubicBezTo>
                  <a:cubicBezTo>
                    <a:pt x="82" y="95"/>
                    <a:pt x="81" y="96"/>
                    <a:pt x="82" y="97"/>
                  </a:cubicBezTo>
                  <a:cubicBezTo>
                    <a:pt x="82" y="98"/>
                    <a:pt x="82" y="98"/>
                    <a:pt x="82" y="99"/>
                  </a:cubicBezTo>
                  <a:cubicBezTo>
                    <a:pt x="82" y="100"/>
                    <a:pt x="82" y="101"/>
                    <a:pt x="82" y="101"/>
                  </a:cubicBezTo>
                  <a:cubicBezTo>
                    <a:pt x="82" y="102"/>
                    <a:pt x="81" y="102"/>
                    <a:pt x="81" y="103"/>
                  </a:cubicBezTo>
                  <a:cubicBezTo>
                    <a:pt x="81" y="103"/>
                    <a:pt x="81" y="103"/>
                    <a:pt x="81" y="103"/>
                  </a:cubicBezTo>
                  <a:cubicBezTo>
                    <a:pt x="81" y="104"/>
                    <a:pt x="81" y="104"/>
                    <a:pt x="81" y="104"/>
                  </a:cubicBezTo>
                  <a:cubicBezTo>
                    <a:pt x="81" y="105"/>
                    <a:pt x="78" y="109"/>
                    <a:pt x="77" y="109"/>
                  </a:cubicBezTo>
                  <a:cubicBezTo>
                    <a:pt x="77" y="109"/>
                    <a:pt x="77" y="110"/>
                    <a:pt x="77" y="110"/>
                  </a:cubicBezTo>
                  <a:cubicBezTo>
                    <a:pt x="77" y="110"/>
                    <a:pt x="76" y="110"/>
                    <a:pt x="76" y="110"/>
                  </a:cubicBezTo>
                  <a:cubicBezTo>
                    <a:pt x="76" y="111"/>
                    <a:pt x="75" y="111"/>
                    <a:pt x="76" y="111"/>
                  </a:cubicBezTo>
                  <a:cubicBezTo>
                    <a:pt x="76" y="111"/>
                    <a:pt x="76" y="111"/>
                    <a:pt x="76" y="111"/>
                  </a:cubicBezTo>
                  <a:cubicBezTo>
                    <a:pt x="76" y="111"/>
                    <a:pt x="76" y="111"/>
                    <a:pt x="76" y="111"/>
                  </a:cubicBezTo>
                  <a:cubicBezTo>
                    <a:pt x="76" y="111"/>
                    <a:pt x="76" y="111"/>
                    <a:pt x="76" y="111"/>
                  </a:cubicBezTo>
                  <a:cubicBezTo>
                    <a:pt x="76" y="111"/>
                    <a:pt x="76" y="111"/>
                    <a:pt x="76" y="111"/>
                  </a:cubicBezTo>
                  <a:cubicBezTo>
                    <a:pt x="75" y="112"/>
                    <a:pt x="72" y="111"/>
                    <a:pt x="72" y="110"/>
                  </a:cubicBezTo>
                  <a:cubicBezTo>
                    <a:pt x="72" y="110"/>
                    <a:pt x="72" y="109"/>
                    <a:pt x="72" y="109"/>
                  </a:cubicBezTo>
                  <a:cubicBezTo>
                    <a:pt x="72" y="108"/>
                    <a:pt x="73" y="107"/>
                    <a:pt x="73" y="106"/>
                  </a:cubicBezTo>
                  <a:cubicBezTo>
                    <a:pt x="72" y="105"/>
                    <a:pt x="72" y="104"/>
                    <a:pt x="72" y="103"/>
                  </a:cubicBezTo>
                  <a:cubicBezTo>
                    <a:pt x="72" y="103"/>
                    <a:pt x="72" y="102"/>
                    <a:pt x="71" y="101"/>
                  </a:cubicBezTo>
                  <a:cubicBezTo>
                    <a:pt x="71" y="101"/>
                    <a:pt x="72" y="101"/>
                    <a:pt x="72" y="100"/>
                  </a:cubicBezTo>
                  <a:cubicBezTo>
                    <a:pt x="71" y="100"/>
                    <a:pt x="71" y="99"/>
                    <a:pt x="71" y="99"/>
                  </a:cubicBezTo>
                  <a:cubicBezTo>
                    <a:pt x="71" y="98"/>
                    <a:pt x="72" y="97"/>
                    <a:pt x="72" y="96"/>
                  </a:cubicBezTo>
                  <a:cubicBezTo>
                    <a:pt x="72" y="94"/>
                    <a:pt x="71" y="93"/>
                    <a:pt x="71" y="92"/>
                  </a:cubicBezTo>
                  <a:cubicBezTo>
                    <a:pt x="71" y="91"/>
                    <a:pt x="71" y="91"/>
                    <a:pt x="71" y="90"/>
                  </a:cubicBezTo>
                  <a:cubicBezTo>
                    <a:pt x="70" y="89"/>
                    <a:pt x="70" y="88"/>
                    <a:pt x="70" y="87"/>
                  </a:cubicBezTo>
                  <a:cubicBezTo>
                    <a:pt x="70" y="87"/>
                    <a:pt x="69" y="86"/>
                    <a:pt x="69" y="85"/>
                  </a:cubicBezTo>
                  <a:cubicBezTo>
                    <a:pt x="69" y="84"/>
                    <a:pt x="69" y="83"/>
                    <a:pt x="69" y="82"/>
                  </a:cubicBezTo>
                  <a:cubicBezTo>
                    <a:pt x="69" y="81"/>
                    <a:pt x="69" y="81"/>
                    <a:pt x="68" y="80"/>
                  </a:cubicBezTo>
                  <a:cubicBezTo>
                    <a:pt x="68" y="80"/>
                    <a:pt x="68" y="80"/>
                    <a:pt x="68" y="80"/>
                  </a:cubicBezTo>
                  <a:cubicBezTo>
                    <a:pt x="68" y="80"/>
                    <a:pt x="68" y="80"/>
                    <a:pt x="69" y="80"/>
                  </a:cubicBezTo>
                  <a:cubicBezTo>
                    <a:pt x="69" y="80"/>
                    <a:pt x="68" y="80"/>
                    <a:pt x="68" y="80"/>
                  </a:cubicBezTo>
                  <a:cubicBezTo>
                    <a:pt x="68" y="80"/>
                    <a:pt x="69" y="80"/>
                    <a:pt x="69" y="80"/>
                  </a:cubicBezTo>
                  <a:cubicBezTo>
                    <a:pt x="68" y="80"/>
                    <a:pt x="68" y="78"/>
                    <a:pt x="68" y="78"/>
                  </a:cubicBezTo>
                  <a:cubicBezTo>
                    <a:pt x="68" y="78"/>
                    <a:pt x="68" y="78"/>
                    <a:pt x="68" y="78"/>
                  </a:cubicBezTo>
                  <a:cubicBezTo>
                    <a:pt x="68" y="78"/>
                    <a:pt x="68" y="76"/>
                    <a:pt x="68" y="76"/>
                  </a:cubicBezTo>
                  <a:cubicBezTo>
                    <a:pt x="68" y="76"/>
                    <a:pt x="68" y="76"/>
                    <a:pt x="68" y="76"/>
                  </a:cubicBezTo>
                  <a:cubicBezTo>
                    <a:pt x="67" y="76"/>
                    <a:pt x="67" y="75"/>
                    <a:pt x="67" y="75"/>
                  </a:cubicBezTo>
                  <a:cubicBezTo>
                    <a:pt x="67" y="74"/>
                    <a:pt x="67" y="73"/>
                    <a:pt x="67" y="73"/>
                  </a:cubicBezTo>
                  <a:cubicBezTo>
                    <a:pt x="66" y="73"/>
                    <a:pt x="66" y="72"/>
                    <a:pt x="65" y="72"/>
                  </a:cubicBezTo>
                  <a:cubicBezTo>
                    <a:pt x="65" y="72"/>
                    <a:pt x="65" y="72"/>
                    <a:pt x="64" y="72"/>
                  </a:cubicBezTo>
                  <a:cubicBezTo>
                    <a:pt x="63" y="72"/>
                    <a:pt x="62" y="72"/>
                    <a:pt x="61" y="72"/>
                  </a:cubicBezTo>
                  <a:cubicBezTo>
                    <a:pt x="61" y="72"/>
                    <a:pt x="60" y="72"/>
                    <a:pt x="59" y="72"/>
                  </a:cubicBezTo>
                  <a:cubicBezTo>
                    <a:pt x="59" y="72"/>
                    <a:pt x="57" y="72"/>
                    <a:pt x="57" y="72"/>
                  </a:cubicBezTo>
                  <a:cubicBezTo>
                    <a:pt x="56" y="73"/>
                    <a:pt x="54" y="72"/>
                    <a:pt x="53" y="72"/>
                  </a:cubicBezTo>
                  <a:cubicBezTo>
                    <a:pt x="52" y="72"/>
                    <a:pt x="52" y="73"/>
                    <a:pt x="51" y="73"/>
                  </a:cubicBezTo>
                  <a:cubicBezTo>
                    <a:pt x="50" y="72"/>
                    <a:pt x="50" y="72"/>
                    <a:pt x="49" y="72"/>
                  </a:cubicBezTo>
                  <a:cubicBezTo>
                    <a:pt x="48" y="72"/>
                    <a:pt x="48" y="72"/>
                    <a:pt x="47" y="72"/>
                  </a:cubicBezTo>
                  <a:cubicBezTo>
                    <a:pt x="46" y="71"/>
                    <a:pt x="38" y="66"/>
                    <a:pt x="40" y="64"/>
                  </a:cubicBezTo>
                  <a:cubicBezTo>
                    <a:pt x="40" y="64"/>
                    <a:pt x="39" y="63"/>
                    <a:pt x="39" y="62"/>
                  </a:cubicBezTo>
                  <a:cubicBezTo>
                    <a:pt x="40" y="61"/>
                    <a:pt x="40" y="61"/>
                    <a:pt x="40" y="61"/>
                  </a:cubicBezTo>
                  <a:cubicBezTo>
                    <a:pt x="40" y="60"/>
                    <a:pt x="40" y="60"/>
                    <a:pt x="40" y="59"/>
                  </a:cubicBezTo>
                  <a:cubicBezTo>
                    <a:pt x="40" y="59"/>
                    <a:pt x="41" y="58"/>
                    <a:pt x="41" y="57"/>
                  </a:cubicBezTo>
                  <a:cubicBezTo>
                    <a:pt x="41" y="57"/>
                    <a:pt x="41" y="56"/>
                    <a:pt x="41" y="55"/>
                  </a:cubicBezTo>
                  <a:cubicBezTo>
                    <a:pt x="41" y="55"/>
                    <a:pt x="42" y="54"/>
                    <a:pt x="42" y="54"/>
                  </a:cubicBezTo>
                  <a:cubicBezTo>
                    <a:pt x="43" y="53"/>
                    <a:pt x="43" y="51"/>
                    <a:pt x="45" y="52"/>
                  </a:cubicBezTo>
                  <a:cubicBezTo>
                    <a:pt x="45" y="52"/>
                    <a:pt x="45" y="54"/>
                    <a:pt x="45" y="54"/>
                  </a:cubicBezTo>
                  <a:cubicBezTo>
                    <a:pt x="45" y="55"/>
                    <a:pt x="45" y="57"/>
                    <a:pt x="45" y="58"/>
                  </a:cubicBezTo>
                  <a:cubicBezTo>
                    <a:pt x="46" y="58"/>
                    <a:pt x="46" y="59"/>
                    <a:pt x="46" y="60"/>
                  </a:cubicBezTo>
                  <a:cubicBezTo>
                    <a:pt x="46" y="60"/>
                    <a:pt x="46" y="61"/>
                    <a:pt x="47" y="62"/>
                  </a:cubicBezTo>
                  <a:cubicBezTo>
                    <a:pt x="47" y="62"/>
                    <a:pt x="47" y="62"/>
                    <a:pt x="47" y="63"/>
                  </a:cubicBezTo>
                  <a:cubicBezTo>
                    <a:pt x="47" y="63"/>
                    <a:pt x="48" y="63"/>
                    <a:pt x="48" y="64"/>
                  </a:cubicBezTo>
                  <a:cubicBezTo>
                    <a:pt x="49" y="64"/>
                    <a:pt x="50" y="65"/>
                    <a:pt x="51" y="66"/>
                  </a:cubicBezTo>
                  <a:cubicBezTo>
                    <a:pt x="52" y="66"/>
                    <a:pt x="53" y="66"/>
                    <a:pt x="54" y="66"/>
                  </a:cubicBezTo>
                  <a:cubicBezTo>
                    <a:pt x="54" y="66"/>
                    <a:pt x="54" y="66"/>
                    <a:pt x="54" y="66"/>
                  </a:cubicBezTo>
                  <a:cubicBezTo>
                    <a:pt x="55" y="66"/>
                    <a:pt x="56" y="67"/>
                    <a:pt x="58" y="66"/>
                  </a:cubicBezTo>
                  <a:cubicBezTo>
                    <a:pt x="58" y="66"/>
                    <a:pt x="59" y="66"/>
                    <a:pt x="60" y="66"/>
                  </a:cubicBezTo>
                  <a:cubicBezTo>
                    <a:pt x="60" y="65"/>
                    <a:pt x="61" y="65"/>
                    <a:pt x="62" y="65"/>
                  </a:cubicBezTo>
                  <a:cubicBezTo>
                    <a:pt x="63" y="65"/>
                    <a:pt x="63" y="65"/>
                    <a:pt x="64" y="65"/>
                  </a:cubicBezTo>
                  <a:cubicBezTo>
                    <a:pt x="64" y="65"/>
                    <a:pt x="64" y="64"/>
                    <a:pt x="64" y="64"/>
                  </a:cubicBezTo>
                  <a:cubicBezTo>
                    <a:pt x="64" y="64"/>
                    <a:pt x="64" y="63"/>
                    <a:pt x="64" y="63"/>
                  </a:cubicBezTo>
                  <a:cubicBezTo>
                    <a:pt x="64" y="63"/>
                    <a:pt x="64" y="63"/>
                    <a:pt x="64" y="63"/>
                  </a:cubicBezTo>
                  <a:cubicBezTo>
                    <a:pt x="64" y="63"/>
                    <a:pt x="64" y="63"/>
                    <a:pt x="64" y="63"/>
                  </a:cubicBezTo>
                  <a:cubicBezTo>
                    <a:pt x="63" y="62"/>
                    <a:pt x="63" y="61"/>
                    <a:pt x="63" y="60"/>
                  </a:cubicBezTo>
                  <a:cubicBezTo>
                    <a:pt x="63" y="59"/>
                    <a:pt x="62" y="59"/>
                    <a:pt x="61" y="58"/>
                  </a:cubicBezTo>
                  <a:cubicBezTo>
                    <a:pt x="61" y="58"/>
                    <a:pt x="61" y="58"/>
                    <a:pt x="61" y="58"/>
                  </a:cubicBezTo>
                  <a:cubicBezTo>
                    <a:pt x="61" y="58"/>
                    <a:pt x="61" y="57"/>
                    <a:pt x="61" y="57"/>
                  </a:cubicBezTo>
                  <a:cubicBezTo>
                    <a:pt x="60" y="55"/>
                    <a:pt x="54" y="51"/>
                    <a:pt x="54" y="50"/>
                  </a:cubicBezTo>
                  <a:cubicBezTo>
                    <a:pt x="53" y="50"/>
                    <a:pt x="53" y="49"/>
                    <a:pt x="54" y="49"/>
                  </a:cubicBezTo>
                  <a:cubicBezTo>
                    <a:pt x="54" y="48"/>
                    <a:pt x="56" y="46"/>
                    <a:pt x="56" y="46"/>
                  </a:cubicBezTo>
                  <a:cubicBezTo>
                    <a:pt x="57" y="45"/>
                    <a:pt x="58" y="45"/>
                    <a:pt x="58" y="45"/>
                  </a:cubicBezTo>
                  <a:cubicBezTo>
                    <a:pt x="59" y="45"/>
                    <a:pt x="59" y="45"/>
                    <a:pt x="60" y="45"/>
                  </a:cubicBezTo>
                  <a:cubicBezTo>
                    <a:pt x="60" y="45"/>
                    <a:pt x="60" y="45"/>
                    <a:pt x="61" y="45"/>
                  </a:cubicBezTo>
                  <a:cubicBezTo>
                    <a:pt x="61" y="45"/>
                    <a:pt x="61" y="44"/>
                    <a:pt x="62" y="44"/>
                  </a:cubicBezTo>
                  <a:cubicBezTo>
                    <a:pt x="62" y="43"/>
                    <a:pt x="63" y="43"/>
                    <a:pt x="64" y="43"/>
                  </a:cubicBezTo>
                  <a:cubicBezTo>
                    <a:pt x="64" y="43"/>
                    <a:pt x="65" y="43"/>
                    <a:pt x="65" y="42"/>
                  </a:cubicBezTo>
                  <a:cubicBezTo>
                    <a:pt x="65" y="42"/>
                    <a:pt x="65" y="42"/>
                    <a:pt x="66" y="41"/>
                  </a:cubicBezTo>
                  <a:cubicBezTo>
                    <a:pt x="65" y="41"/>
                    <a:pt x="65" y="41"/>
                    <a:pt x="64" y="41"/>
                  </a:cubicBezTo>
                  <a:cubicBezTo>
                    <a:pt x="64" y="40"/>
                    <a:pt x="63" y="40"/>
                    <a:pt x="63" y="40"/>
                  </a:cubicBezTo>
                  <a:cubicBezTo>
                    <a:pt x="62" y="40"/>
                    <a:pt x="62" y="40"/>
                    <a:pt x="61" y="40"/>
                  </a:cubicBezTo>
                  <a:cubicBezTo>
                    <a:pt x="61" y="40"/>
                    <a:pt x="60" y="40"/>
                    <a:pt x="59" y="40"/>
                  </a:cubicBezTo>
                  <a:cubicBezTo>
                    <a:pt x="59" y="40"/>
                    <a:pt x="59" y="40"/>
                    <a:pt x="58" y="40"/>
                  </a:cubicBezTo>
                  <a:cubicBezTo>
                    <a:pt x="58" y="39"/>
                    <a:pt x="57" y="39"/>
                    <a:pt x="56" y="39"/>
                  </a:cubicBezTo>
                  <a:cubicBezTo>
                    <a:pt x="55" y="39"/>
                    <a:pt x="54" y="39"/>
                    <a:pt x="52" y="39"/>
                  </a:cubicBezTo>
                  <a:cubicBezTo>
                    <a:pt x="52" y="39"/>
                    <a:pt x="51" y="39"/>
                    <a:pt x="51" y="38"/>
                  </a:cubicBezTo>
                  <a:cubicBezTo>
                    <a:pt x="51" y="38"/>
                    <a:pt x="50" y="39"/>
                    <a:pt x="50" y="39"/>
                  </a:cubicBezTo>
                  <a:cubicBezTo>
                    <a:pt x="50" y="39"/>
                    <a:pt x="49" y="39"/>
                    <a:pt x="49" y="39"/>
                  </a:cubicBezTo>
                  <a:cubicBezTo>
                    <a:pt x="48" y="38"/>
                    <a:pt x="47" y="39"/>
                    <a:pt x="46" y="38"/>
                  </a:cubicBezTo>
                  <a:cubicBezTo>
                    <a:pt x="46" y="38"/>
                    <a:pt x="45" y="38"/>
                    <a:pt x="45" y="38"/>
                  </a:cubicBezTo>
                  <a:cubicBezTo>
                    <a:pt x="44" y="38"/>
                    <a:pt x="43" y="38"/>
                    <a:pt x="42" y="38"/>
                  </a:cubicBezTo>
                  <a:cubicBezTo>
                    <a:pt x="42" y="38"/>
                    <a:pt x="41" y="38"/>
                    <a:pt x="40" y="38"/>
                  </a:cubicBezTo>
                  <a:cubicBezTo>
                    <a:pt x="40" y="38"/>
                    <a:pt x="39" y="38"/>
                    <a:pt x="39" y="38"/>
                  </a:cubicBezTo>
                  <a:cubicBezTo>
                    <a:pt x="38" y="38"/>
                    <a:pt x="37" y="38"/>
                    <a:pt x="36" y="38"/>
                  </a:cubicBezTo>
                  <a:cubicBezTo>
                    <a:pt x="36" y="38"/>
                    <a:pt x="35" y="38"/>
                    <a:pt x="34" y="38"/>
                  </a:cubicBezTo>
                  <a:cubicBezTo>
                    <a:pt x="33" y="38"/>
                    <a:pt x="33" y="39"/>
                    <a:pt x="33" y="39"/>
                  </a:cubicBezTo>
                  <a:cubicBezTo>
                    <a:pt x="32" y="40"/>
                    <a:pt x="31" y="40"/>
                    <a:pt x="30" y="41"/>
                  </a:cubicBezTo>
                  <a:cubicBezTo>
                    <a:pt x="29" y="41"/>
                    <a:pt x="29" y="42"/>
                    <a:pt x="28" y="43"/>
                  </a:cubicBezTo>
                  <a:cubicBezTo>
                    <a:pt x="27" y="44"/>
                    <a:pt x="26" y="46"/>
                    <a:pt x="24" y="48"/>
                  </a:cubicBezTo>
                  <a:cubicBezTo>
                    <a:pt x="23" y="49"/>
                    <a:pt x="22" y="50"/>
                    <a:pt x="21" y="51"/>
                  </a:cubicBezTo>
                  <a:cubicBezTo>
                    <a:pt x="20" y="52"/>
                    <a:pt x="19" y="53"/>
                    <a:pt x="18" y="53"/>
                  </a:cubicBezTo>
                  <a:cubicBezTo>
                    <a:pt x="18" y="53"/>
                    <a:pt x="18" y="53"/>
                    <a:pt x="18" y="53"/>
                  </a:cubicBezTo>
                  <a:cubicBezTo>
                    <a:pt x="18" y="54"/>
                    <a:pt x="18" y="54"/>
                    <a:pt x="18" y="54"/>
                  </a:cubicBezTo>
                  <a:cubicBezTo>
                    <a:pt x="18" y="54"/>
                    <a:pt x="18" y="54"/>
                    <a:pt x="18" y="54"/>
                  </a:cubicBezTo>
                  <a:cubicBezTo>
                    <a:pt x="18" y="54"/>
                    <a:pt x="17" y="55"/>
                    <a:pt x="17" y="56"/>
                  </a:cubicBezTo>
                  <a:cubicBezTo>
                    <a:pt x="17" y="56"/>
                    <a:pt x="17" y="56"/>
                    <a:pt x="17" y="56"/>
                  </a:cubicBezTo>
                  <a:cubicBezTo>
                    <a:pt x="17" y="56"/>
                    <a:pt x="16" y="56"/>
                    <a:pt x="16" y="56"/>
                  </a:cubicBezTo>
                  <a:cubicBezTo>
                    <a:pt x="16" y="56"/>
                    <a:pt x="15" y="56"/>
                    <a:pt x="15" y="56"/>
                  </a:cubicBezTo>
                  <a:cubicBezTo>
                    <a:pt x="15" y="57"/>
                    <a:pt x="15" y="57"/>
                    <a:pt x="14" y="57"/>
                  </a:cubicBezTo>
                  <a:cubicBezTo>
                    <a:pt x="14" y="57"/>
                    <a:pt x="13" y="57"/>
                    <a:pt x="12" y="57"/>
                  </a:cubicBezTo>
                  <a:cubicBezTo>
                    <a:pt x="11" y="57"/>
                    <a:pt x="11" y="57"/>
                    <a:pt x="10" y="57"/>
                  </a:cubicBezTo>
                  <a:cubicBezTo>
                    <a:pt x="9" y="57"/>
                    <a:pt x="9" y="56"/>
                    <a:pt x="8" y="56"/>
                  </a:cubicBezTo>
                  <a:cubicBezTo>
                    <a:pt x="8" y="55"/>
                    <a:pt x="7" y="54"/>
                    <a:pt x="7" y="54"/>
                  </a:cubicBezTo>
                  <a:cubicBezTo>
                    <a:pt x="7" y="53"/>
                    <a:pt x="8" y="52"/>
                    <a:pt x="8" y="51"/>
                  </a:cubicBezTo>
                  <a:cubicBezTo>
                    <a:pt x="8" y="51"/>
                    <a:pt x="8" y="51"/>
                    <a:pt x="9" y="51"/>
                  </a:cubicBezTo>
                  <a:cubicBezTo>
                    <a:pt x="9" y="50"/>
                    <a:pt x="9" y="50"/>
                    <a:pt x="9" y="49"/>
                  </a:cubicBezTo>
                  <a:cubicBezTo>
                    <a:pt x="9" y="48"/>
                    <a:pt x="9" y="48"/>
                    <a:pt x="9" y="47"/>
                  </a:cubicBezTo>
                  <a:cubicBezTo>
                    <a:pt x="10" y="47"/>
                    <a:pt x="9" y="46"/>
                    <a:pt x="10" y="46"/>
                  </a:cubicBezTo>
                  <a:cubicBezTo>
                    <a:pt x="10" y="45"/>
                    <a:pt x="10" y="45"/>
                    <a:pt x="10" y="45"/>
                  </a:cubicBezTo>
                  <a:cubicBezTo>
                    <a:pt x="10" y="44"/>
                    <a:pt x="10" y="44"/>
                    <a:pt x="11" y="44"/>
                  </a:cubicBezTo>
                  <a:cubicBezTo>
                    <a:pt x="11" y="43"/>
                    <a:pt x="11" y="43"/>
                    <a:pt x="11" y="43"/>
                  </a:cubicBezTo>
                  <a:cubicBezTo>
                    <a:pt x="11" y="42"/>
                    <a:pt x="12" y="42"/>
                    <a:pt x="12" y="41"/>
                  </a:cubicBezTo>
                  <a:cubicBezTo>
                    <a:pt x="12" y="41"/>
                    <a:pt x="12" y="40"/>
                    <a:pt x="12" y="39"/>
                  </a:cubicBezTo>
                  <a:cubicBezTo>
                    <a:pt x="12" y="39"/>
                    <a:pt x="12" y="39"/>
                    <a:pt x="12" y="39"/>
                  </a:cubicBezTo>
                  <a:cubicBezTo>
                    <a:pt x="12" y="38"/>
                    <a:pt x="11" y="38"/>
                    <a:pt x="10" y="38"/>
                  </a:cubicBezTo>
                  <a:cubicBezTo>
                    <a:pt x="9" y="38"/>
                    <a:pt x="9" y="38"/>
                    <a:pt x="8" y="37"/>
                  </a:cubicBezTo>
                  <a:cubicBezTo>
                    <a:pt x="8" y="37"/>
                    <a:pt x="8" y="37"/>
                    <a:pt x="8" y="37"/>
                  </a:cubicBezTo>
                  <a:cubicBezTo>
                    <a:pt x="8" y="37"/>
                    <a:pt x="8" y="37"/>
                    <a:pt x="8" y="37"/>
                  </a:cubicBezTo>
                  <a:cubicBezTo>
                    <a:pt x="6" y="37"/>
                    <a:pt x="6" y="36"/>
                    <a:pt x="5" y="35"/>
                  </a:cubicBezTo>
                  <a:cubicBezTo>
                    <a:pt x="5" y="35"/>
                    <a:pt x="5" y="35"/>
                    <a:pt x="5" y="35"/>
                  </a:cubicBezTo>
                  <a:cubicBezTo>
                    <a:pt x="5" y="35"/>
                    <a:pt x="5" y="35"/>
                    <a:pt x="5" y="35"/>
                  </a:cubicBezTo>
                  <a:cubicBezTo>
                    <a:pt x="5" y="35"/>
                    <a:pt x="5" y="34"/>
                    <a:pt x="4" y="34"/>
                  </a:cubicBezTo>
                  <a:cubicBezTo>
                    <a:pt x="3" y="33"/>
                    <a:pt x="3" y="32"/>
                    <a:pt x="2" y="31"/>
                  </a:cubicBezTo>
                  <a:cubicBezTo>
                    <a:pt x="2" y="31"/>
                    <a:pt x="2" y="30"/>
                    <a:pt x="2" y="30"/>
                  </a:cubicBezTo>
                  <a:cubicBezTo>
                    <a:pt x="1" y="29"/>
                    <a:pt x="1" y="29"/>
                    <a:pt x="1" y="28"/>
                  </a:cubicBezTo>
                  <a:cubicBezTo>
                    <a:pt x="0" y="28"/>
                    <a:pt x="0" y="27"/>
                    <a:pt x="0" y="27"/>
                  </a:cubicBezTo>
                  <a:cubicBezTo>
                    <a:pt x="0" y="27"/>
                    <a:pt x="0" y="26"/>
                    <a:pt x="0" y="26"/>
                  </a:cubicBezTo>
                  <a:cubicBezTo>
                    <a:pt x="1" y="26"/>
                    <a:pt x="1" y="25"/>
                    <a:pt x="2" y="26"/>
                  </a:cubicBezTo>
                  <a:cubicBezTo>
                    <a:pt x="2" y="26"/>
                    <a:pt x="2" y="26"/>
                    <a:pt x="2" y="25"/>
                  </a:cubicBezTo>
                  <a:cubicBezTo>
                    <a:pt x="3" y="26"/>
                    <a:pt x="4" y="26"/>
                    <a:pt x="5" y="27"/>
                  </a:cubicBezTo>
                  <a:cubicBezTo>
                    <a:pt x="7" y="27"/>
                    <a:pt x="8" y="28"/>
                    <a:pt x="9" y="29"/>
                  </a:cubicBezTo>
                  <a:cubicBezTo>
                    <a:pt x="10" y="28"/>
                    <a:pt x="12" y="29"/>
                    <a:pt x="12" y="29"/>
                  </a:cubicBezTo>
                  <a:cubicBezTo>
                    <a:pt x="13" y="28"/>
                    <a:pt x="14" y="28"/>
                    <a:pt x="15" y="28"/>
                  </a:cubicBezTo>
                  <a:cubicBezTo>
                    <a:pt x="15" y="28"/>
                    <a:pt x="15" y="29"/>
                    <a:pt x="16" y="29"/>
                  </a:cubicBezTo>
                  <a:cubicBezTo>
                    <a:pt x="16" y="29"/>
                    <a:pt x="16" y="29"/>
                    <a:pt x="16" y="29"/>
                  </a:cubicBezTo>
                  <a:cubicBezTo>
                    <a:pt x="16" y="29"/>
                    <a:pt x="17" y="28"/>
                    <a:pt x="17" y="28"/>
                  </a:cubicBezTo>
                  <a:cubicBezTo>
                    <a:pt x="18" y="28"/>
                    <a:pt x="18" y="29"/>
                    <a:pt x="19" y="29"/>
                  </a:cubicBezTo>
                  <a:cubicBezTo>
                    <a:pt x="19" y="29"/>
                    <a:pt x="19" y="29"/>
                    <a:pt x="19" y="29"/>
                  </a:cubicBezTo>
                  <a:cubicBezTo>
                    <a:pt x="19" y="29"/>
                    <a:pt x="19" y="29"/>
                    <a:pt x="19" y="29"/>
                  </a:cubicBezTo>
                  <a:cubicBezTo>
                    <a:pt x="19" y="29"/>
                    <a:pt x="19" y="29"/>
                    <a:pt x="19" y="29"/>
                  </a:cubicBezTo>
                  <a:cubicBezTo>
                    <a:pt x="20" y="29"/>
                    <a:pt x="25" y="29"/>
                    <a:pt x="26" y="29"/>
                  </a:cubicBezTo>
                  <a:cubicBezTo>
                    <a:pt x="26" y="29"/>
                    <a:pt x="26" y="29"/>
                    <a:pt x="26" y="29"/>
                  </a:cubicBezTo>
                  <a:cubicBezTo>
                    <a:pt x="26" y="29"/>
                    <a:pt x="26" y="29"/>
                    <a:pt x="26" y="29"/>
                  </a:cubicBezTo>
                  <a:cubicBezTo>
                    <a:pt x="26" y="29"/>
                    <a:pt x="27" y="29"/>
                    <a:pt x="27" y="29"/>
                  </a:cubicBezTo>
                  <a:cubicBezTo>
                    <a:pt x="28" y="29"/>
                    <a:pt x="28" y="29"/>
                    <a:pt x="28" y="29"/>
                  </a:cubicBezTo>
                  <a:cubicBezTo>
                    <a:pt x="28" y="29"/>
                    <a:pt x="29" y="29"/>
                    <a:pt x="29" y="29"/>
                  </a:cubicBezTo>
                  <a:cubicBezTo>
                    <a:pt x="29" y="29"/>
                    <a:pt x="32" y="29"/>
                    <a:pt x="32" y="29"/>
                  </a:cubicBezTo>
                  <a:cubicBezTo>
                    <a:pt x="33" y="29"/>
                    <a:pt x="33" y="28"/>
                    <a:pt x="34" y="28"/>
                  </a:cubicBezTo>
                  <a:cubicBezTo>
                    <a:pt x="34" y="28"/>
                    <a:pt x="36" y="27"/>
                    <a:pt x="36" y="27"/>
                  </a:cubicBezTo>
                  <a:cubicBezTo>
                    <a:pt x="36" y="27"/>
                    <a:pt x="36" y="27"/>
                    <a:pt x="36" y="27"/>
                  </a:cubicBezTo>
                  <a:cubicBezTo>
                    <a:pt x="36" y="26"/>
                    <a:pt x="37" y="26"/>
                    <a:pt x="37" y="26"/>
                  </a:cubicBezTo>
                  <a:cubicBezTo>
                    <a:pt x="37" y="25"/>
                    <a:pt x="38" y="25"/>
                    <a:pt x="38" y="25"/>
                  </a:cubicBezTo>
                  <a:cubicBezTo>
                    <a:pt x="38" y="25"/>
                    <a:pt x="38" y="25"/>
                    <a:pt x="38" y="25"/>
                  </a:cubicBezTo>
                  <a:cubicBezTo>
                    <a:pt x="38" y="24"/>
                    <a:pt x="39" y="23"/>
                    <a:pt x="39" y="22"/>
                  </a:cubicBezTo>
                  <a:cubicBezTo>
                    <a:pt x="39" y="22"/>
                    <a:pt x="38" y="21"/>
                    <a:pt x="37" y="21"/>
                  </a:cubicBezTo>
                  <a:cubicBezTo>
                    <a:pt x="37" y="21"/>
                    <a:pt x="36" y="21"/>
                    <a:pt x="36" y="21"/>
                  </a:cubicBezTo>
                  <a:cubicBezTo>
                    <a:pt x="36" y="21"/>
                    <a:pt x="35" y="20"/>
                    <a:pt x="35" y="20"/>
                  </a:cubicBezTo>
                  <a:cubicBezTo>
                    <a:pt x="34" y="20"/>
                    <a:pt x="33" y="20"/>
                    <a:pt x="33" y="20"/>
                  </a:cubicBezTo>
                  <a:cubicBezTo>
                    <a:pt x="32" y="20"/>
                    <a:pt x="32" y="20"/>
                    <a:pt x="31" y="20"/>
                  </a:cubicBezTo>
                  <a:cubicBezTo>
                    <a:pt x="31" y="19"/>
                    <a:pt x="31" y="19"/>
                    <a:pt x="31" y="19"/>
                  </a:cubicBezTo>
                  <a:cubicBezTo>
                    <a:pt x="31" y="19"/>
                    <a:pt x="30" y="19"/>
                    <a:pt x="30" y="18"/>
                  </a:cubicBezTo>
                  <a:cubicBezTo>
                    <a:pt x="30" y="18"/>
                    <a:pt x="31" y="17"/>
                    <a:pt x="30" y="16"/>
                  </a:cubicBezTo>
                  <a:cubicBezTo>
                    <a:pt x="30" y="16"/>
                    <a:pt x="30" y="15"/>
                    <a:pt x="30" y="15"/>
                  </a:cubicBezTo>
                  <a:cubicBezTo>
                    <a:pt x="30" y="15"/>
                    <a:pt x="30" y="12"/>
                    <a:pt x="30" y="12"/>
                  </a:cubicBezTo>
                  <a:cubicBezTo>
                    <a:pt x="30" y="12"/>
                    <a:pt x="30" y="12"/>
                    <a:pt x="30" y="12"/>
                  </a:cubicBezTo>
                  <a:cubicBezTo>
                    <a:pt x="31" y="11"/>
                    <a:pt x="31" y="11"/>
                    <a:pt x="32" y="12"/>
                  </a:cubicBezTo>
                  <a:cubicBezTo>
                    <a:pt x="33" y="12"/>
                    <a:pt x="33" y="11"/>
                    <a:pt x="34" y="12"/>
                  </a:cubicBezTo>
                  <a:cubicBezTo>
                    <a:pt x="34" y="12"/>
                    <a:pt x="35" y="12"/>
                    <a:pt x="35" y="12"/>
                  </a:cubicBezTo>
                  <a:cubicBezTo>
                    <a:pt x="36" y="12"/>
                    <a:pt x="36" y="12"/>
                    <a:pt x="37" y="12"/>
                  </a:cubicBezTo>
                  <a:cubicBezTo>
                    <a:pt x="37" y="12"/>
                    <a:pt x="38" y="12"/>
                    <a:pt x="39" y="13"/>
                  </a:cubicBezTo>
                  <a:cubicBezTo>
                    <a:pt x="39" y="13"/>
                    <a:pt x="40" y="13"/>
                    <a:pt x="40" y="13"/>
                  </a:cubicBezTo>
                  <a:cubicBezTo>
                    <a:pt x="40" y="13"/>
                    <a:pt x="41" y="13"/>
                    <a:pt x="41" y="13"/>
                  </a:cubicBezTo>
                  <a:cubicBezTo>
                    <a:pt x="42" y="13"/>
                    <a:pt x="42" y="13"/>
                    <a:pt x="42" y="13"/>
                  </a:cubicBezTo>
                  <a:cubicBezTo>
                    <a:pt x="43" y="13"/>
                    <a:pt x="43" y="13"/>
                    <a:pt x="44" y="13"/>
                  </a:cubicBezTo>
                  <a:cubicBezTo>
                    <a:pt x="45" y="13"/>
                    <a:pt x="45" y="14"/>
                    <a:pt x="46" y="14"/>
                  </a:cubicBezTo>
                  <a:cubicBezTo>
                    <a:pt x="47" y="14"/>
                    <a:pt x="48" y="13"/>
                    <a:pt x="48" y="14"/>
                  </a:cubicBezTo>
                  <a:cubicBezTo>
                    <a:pt x="48" y="14"/>
                    <a:pt x="48" y="14"/>
                    <a:pt x="48" y="14"/>
                  </a:cubicBezTo>
                  <a:cubicBezTo>
                    <a:pt x="48" y="14"/>
                    <a:pt x="48" y="14"/>
                    <a:pt x="48" y="14"/>
                  </a:cubicBezTo>
                  <a:cubicBezTo>
                    <a:pt x="49" y="14"/>
                    <a:pt x="50" y="14"/>
                    <a:pt x="51" y="14"/>
                  </a:cubicBezTo>
                  <a:cubicBezTo>
                    <a:pt x="51" y="14"/>
                    <a:pt x="51" y="13"/>
                    <a:pt x="51" y="13"/>
                  </a:cubicBezTo>
                  <a:cubicBezTo>
                    <a:pt x="52" y="13"/>
                    <a:pt x="52" y="12"/>
                    <a:pt x="53" y="12"/>
                  </a:cubicBezTo>
                  <a:cubicBezTo>
                    <a:pt x="53" y="11"/>
                    <a:pt x="54" y="11"/>
                    <a:pt x="55" y="11"/>
                  </a:cubicBezTo>
                  <a:cubicBezTo>
                    <a:pt x="56" y="10"/>
                    <a:pt x="56" y="9"/>
                    <a:pt x="57" y="8"/>
                  </a:cubicBezTo>
                  <a:cubicBezTo>
                    <a:pt x="58" y="7"/>
                    <a:pt x="59" y="7"/>
                    <a:pt x="60" y="7"/>
                  </a:cubicBezTo>
                  <a:cubicBezTo>
                    <a:pt x="62" y="5"/>
                    <a:pt x="61" y="4"/>
                    <a:pt x="63" y="4"/>
                  </a:cubicBezTo>
                  <a:cubicBezTo>
                    <a:pt x="64" y="4"/>
                    <a:pt x="64" y="4"/>
                    <a:pt x="64" y="4"/>
                  </a:cubicBezTo>
                  <a:cubicBezTo>
                    <a:pt x="64" y="4"/>
                    <a:pt x="64" y="3"/>
                    <a:pt x="65" y="3"/>
                  </a:cubicBezTo>
                  <a:cubicBezTo>
                    <a:pt x="65" y="3"/>
                    <a:pt x="66" y="2"/>
                    <a:pt x="67" y="2"/>
                  </a:cubicBezTo>
                  <a:cubicBezTo>
                    <a:pt x="67" y="1"/>
                    <a:pt x="67" y="1"/>
                    <a:pt x="68" y="1"/>
                  </a:cubicBezTo>
                  <a:cubicBezTo>
                    <a:pt x="69" y="1"/>
                    <a:pt x="70" y="1"/>
                    <a:pt x="70" y="0"/>
                  </a:cubicBezTo>
                  <a:cubicBezTo>
                    <a:pt x="70" y="0"/>
                    <a:pt x="70" y="0"/>
                    <a:pt x="70" y="0"/>
                  </a:cubicBezTo>
                  <a:cubicBezTo>
                    <a:pt x="70" y="0"/>
                    <a:pt x="71" y="0"/>
                    <a:pt x="71" y="0"/>
                  </a:cubicBezTo>
                  <a:cubicBezTo>
                    <a:pt x="72" y="1"/>
                    <a:pt x="72" y="2"/>
                    <a:pt x="72" y="2"/>
                  </a:cubicBezTo>
                  <a:cubicBezTo>
                    <a:pt x="71" y="3"/>
                    <a:pt x="71" y="7"/>
                    <a:pt x="72" y="8"/>
                  </a:cubicBezTo>
                  <a:cubicBezTo>
                    <a:pt x="72" y="8"/>
                    <a:pt x="72" y="8"/>
                    <a:pt x="72" y="8"/>
                  </a:cubicBezTo>
                  <a:cubicBezTo>
                    <a:pt x="72" y="8"/>
                    <a:pt x="71" y="9"/>
                    <a:pt x="71" y="9"/>
                  </a:cubicBezTo>
                  <a:cubicBezTo>
                    <a:pt x="71" y="9"/>
                    <a:pt x="71" y="10"/>
                    <a:pt x="72" y="10"/>
                  </a:cubicBezTo>
                  <a:cubicBezTo>
                    <a:pt x="72" y="10"/>
                    <a:pt x="72" y="10"/>
                    <a:pt x="72" y="10"/>
                  </a:cubicBezTo>
                  <a:cubicBezTo>
                    <a:pt x="72" y="10"/>
                    <a:pt x="71" y="12"/>
                    <a:pt x="72" y="12"/>
                  </a:cubicBezTo>
                  <a:cubicBezTo>
                    <a:pt x="72" y="12"/>
                    <a:pt x="72" y="12"/>
                    <a:pt x="72" y="12"/>
                  </a:cubicBezTo>
                  <a:cubicBezTo>
                    <a:pt x="72" y="12"/>
                    <a:pt x="72" y="12"/>
                    <a:pt x="72" y="12"/>
                  </a:cubicBezTo>
                  <a:cubicBezTo>
                    <a:pt x="72" y="12"/>
                    <a:pt x="72" y="12"/>
                    <a:pt x="72" y="12"/>
                  </a:cubicBezTo>
                  <a:cubicBezTo>
                    <a:pt x="72" y="12"/>
                    <a:pt x="72" y="12"/>
                    <a:pt x="72" y="12"/>
                  </a:cubicBezTo>
                  <a:cubicBezTo>
                    <a:pt x="72" y="13"/>
                    <a:pt x="72" y="13"/>
                    <a:pt x="72" y="14"/>
                  </a:cubicBezTo>
                  <a:cubicBezTo>
                    <a:pt x="72" y="14"/>
                    <a:pt x="72" y="14"/>
                    <a:pt x="72" y="14"/>
                  </a:cubicBezTo>
                  <a:cubicBezTo>
                    <a:pt x="72" y="14"/>
                    <a:pt x="72" y="14"/>
                    <a:pt x="72" y="14"/>
                  </a:cubicBezTo>
                  <a:cubicBezTo>
                    <a:pt x="72" y="15"/>
                    <a:pt x="72" y="15"/>
                    <a:pt x="72" y="15"/>
                  </a:cubicBezTo>
                  <a:cubicBezTo>
                    <a:pt x="72" y="15"/>
                    <a:pt x="72" y="16"/>
                    <a:pt x="72" y="16"/>
                  </a:cubicBezTo>
                  <a:cubicBezTo>
                    <a:pt x="72" y="16"/>
                    <a:pt x="72" y="16"/>
                    <a:pt x="73" y="17"/>
                  </a:cubicBezTo>
                  <a:cubicBezTo>
                    <a:pt x="72" y="18"/>
                    <a:pt x="72" y="20"/>
                    <a:pt x="70" y="21"/>
                  </a:cubicBezTo>
                  <a:cubicBezTo>
                    <a:pt x="69" y="21"/>
                    <a:pt x="69" y="21"/>
                    <a:pt x="68" y="21"/>
                  </a:cubicBezTo>
                  <a:cubicBezTo>
                    <a:pt x="68" y="21"/>
                    <a:pt x="68" y="21"/>
                    <a:pt x="68" y="20"/>
                  </a:cubicBezTo>
                  <a:cubicBezTo>
                    <a:pt x="68" y="21"/>
                    <a:pt x="68" y="21"/>
                    <a:pt x="68" y="21"/>
                  </a:cubicBezTo>
                  <a:cubicBezTo>
                    <a:pt x="67" y="21"/>
                    <a:pt x="66" y="21"/>
                    <a:pt x="66" y="21"/>
                  </a:cubicBezTo>
                  <a:cubicBezTo>
                    <a:pt x="66" y="21"/>
                    <a:pt x="65" y="22"/>
                    <a:pt x="65" y="22"/>
                  </a:cubicBezTo>
                  <a:cubicBezTo>
                    <a:pt x="64" y="22"/>
                    <a:pt x="61" y="23"/>
                    <a:pt x="61" y="22"/>
                  </a:cubicBezTo>
                  <a:cubicBezTo>
                    <a:pt x="60" y="23"/>
                    <a:pt x="58" y="23"/>
                    <a:pt x="57" y="23"/>
                  </a:cubicBezTo>
                  <a:cubicBezTo>
                    <a:pt x="57" y="23"/>
                    <a:pt x="56" y="23"/>
                    <a:pt x="56" y="23"/>
                  </a:cubicBezTo>
                  <a:cubicBezTo>
                    <a:pt x="56" y="23"/>
                    <a:pt x="56" y="23"/>
                    <a:pt x="56" y="23"/>
                  </a:cubicBezTo>
                  <a:cubicBezTo>
                    <a:pt x="55" y="24"/>
                    <a:pt x="53" y="24"/>
                    <a:pt x="52" y="25"/>
                  </a:cubicBezTo>
                  <a:cubicBezTo>
                    <a:pt x="50" y="25"/>
                    <a:pt x="48" y="25"/>
                    <a:pt x="47" y="26"/>
                  </a:cubicBezTo>
                  <a:cubicBezTo>
                    <a:pt x="47" y="26"/>
                    <a:pt x="46" y="26"/>
                    <a:pt x="46" y="26"/>
                  </a:cubicBezTo>
                  <a:cubicBezTo>
                    <a:pt x="45" y="26"/>
                    <a:pt x="43" y="29"/>
                    <a:pt x="43" y="29"/>
                  </a:cubicBezTo>
                  <a:cubicBezTo>
                    <a:pt x="43" y="29"/>
                    <a:pt x="43" y="30"/>
                    <a:pt x="43" y="30"/>
                  </a:cubicBezTo>
                  <a:cubicBezTo>
                    <a:pt x="43" y="31"/>
                    <a:pt x="45" y="30"/>
                    <a:pt x="46" y="30"/>
                  </a:cubicBezTo>
                  <a:cubicBezTo>
                    <a:pt x="46" y="30"/>
                    <a:pt x="46" y="31"/>
                    <a:pt x="46" y="31"/>
                  </a:cubicBezTo>
                  <a:cubicBezTo>
                    <a:pt x="47" y="31"/>
                    <a:pt x="49" y="30"/>
                    <a:pt x="49" y="31"/>
                  </a:cubicBezTo>
                  <a:cubicBezTo>
                    <a:pt x="49" y="31"/>
                    <a:pt x="49" y="31"/>
                    <a:pt x="50" y="31"/>
                  </a:cubicBezTo>
                  <a:cubicBezTo>
                    <a:pt x="50" y="31"/>
                    <a:pt x="50" y="31"/>
                    <a:pt x="50" y="31"/>
                  </a:cubicBezTo>
                  <a:cubicBezTo>
                    <a:pt x="50" y="31"/>
                    <a:pt x="50" y="31"/>
                    <a:pt x="50" y="31"/>
                  </a:cubicBezTo>
                  <a:cubicBezTo>
                    <a:pt x="51" y="31"/>
                    <a:pt x="53" y="31"/>
                    <a:pt x="54" y="31"/>
                  </a:cubicBezTo>
                  <a:cubicBezTo>
                    <a:pt x="54" y="32"/>
                    <a:pt x="54" y="32"/>
                    <a:pt x="54" y="32"/>
                  </a:cubicBezTo>
                  <a:cubicBezTo>
                    <a:pt x="54" y="31"/>
                    <a:pt x="58" y="32"/>
                    <a:pt x="58" y="31"/>
                  </a:cubicBezTo>
                  <a:cubicBezTo>
                    <a:pt x="58" y="31"/>
                    <a:pt x="58" y="32"/>
                    <a:pt x="58" y="32"/>
                  </a:cubicBezTo>
                  <a:cubicBezTo>
                    <a:pt x="58" y="32"/>
                    <a:pt x="58" y="32"/>
                    <a:pt x="58" y="32"/>
                  </a:cubicBezTo>
                  <a:cubicBezTo>
                    <a:pt x="60" y="31"/>
                    <a:pt x="60" y="32"/>
                    <a:pt x="61" y="32"/>
                  </a:cubicBezTo>
                  <a:cubicBezTo>
                    <a:pt x="62" y="32"/>
                    <a:pt x="62" y="32"/>
                    <a:pt x="62" y="32"/>
                  </a:cubicBezTo>
                  <a:cubicBezTo>
                    <a:pt x="63" y="32"/>
                    <a:pt x="64" y="32"/>
                    <a:pt x="64" y="32"/>
                  </a:cubicBezTo>
                  <a:cubicBezTo>
                    <a:pt x="65" y="32"/>
                    <a:pt x="65" y="32"/>
                    <a:pt x="66" y="32"/>
                  </a:cubicBezTo>
                  <a:cubicBezTo>
                    <a:pt x="66" y="32"/>
                    <a:pt x="68" y="32"/>
                    <a:pt x="69" y="32"/>
                  </a:cubicBezTo>
                  <a:cubicBezTo>
                    <a:pt x="70" y="33"/>
                    <a:pt x="72" y="32"/>
                    <a:pt x="72" y="32"/>
                  </a:cubicBezTo>
                  <a:cubicBezTo>
                    <a:pt x="73" y="33"/>
                    <a:pt x="73" y="33"/>
                    <a:pt x="73" y="33"/>
                  </a:cubicBezTo>
                  <a:cubicBezTo>
                    <a:pt x="74" y="32"/>
                    <a:pt x="76" y="33"/>
                    <a:pt x="77" y="32"/>
                  </a:cubicBezTo>
                  <a:cubicBezTo>
                    <a:pt x="77" y="32"/>
                    <a:pt x="78" y="31"/>
                    <a:pt x="78" y="31"/>
                  </a:cubicBezTo>
                  <a:cubicBezTo>
                    <a:pt x="79" y="31"/>
                    <a:pt x="79" y="30"/>
                    <a:pt x="79" y="30"/>
                  </a:cubicBezTo>
                  <a:cubicBezTo>
                    <a:pt x="80" y="30"/>
                    <a:pt x="82" y="29"/>
                    <a:pt x="82" y="28"/>
                  </a:cubicBezTo>
                  <a:cubicBezTo>
                    <a:pt x="83" y="28"/>
                    <a:pt x="83" y="28"/>
                    <a:pt x="83" y="27"/>
                  </a:cubicBezTo>
                  <a:cubicBezTo>
                    <a:pt x="83" y="27"/>
                    <a:pt x="83" y="27"/>
                    <a:pt x="83" y="28"/>
                  </a:cubicBezTo>
                  <a:cubicBezTo>
                    <a:pt x="84" y="26"/>
                    <a:pt x="85" y="25"/>
                    <a:pt x="86" y="23"/>
                  </a:cubicBezTo>
                  <a:cubicBezTo>
                    <a:pt x="87" y="23"/>
                    <a:pt x="87" y="23"/>
                    <a:pt x="87" y="23"/>
                  </a:cubicBezTo>
                  <a:cubicBezTo>
                    <a:pt x="87" y="22"/>
                    <a:pt x="88" y="21"/>
                    <a:pt x="88" y="21"/>
                  </a:cubicBezTo>
                  <a:cubicBezTo>
                    <a:pt x="88" y="21"/>
                    <a:pt x="89" y="20"/>
                    <a:pt x="89" y="20"/>
                  </a:cubicBezTo>
                  <a:cubicBezTo>
                    <a:pt x="89" y="20"/>
                    <a:pt x="91" y="18"/>
                    <a:pt x="91" y="18"/>
                  </a:cubicBezTo>
                  <a:cubicBezTo>
                    <a:pt x="91" y="17"/>
                    <a:pt x="92" y="17"/>
                    <a:pt x="93" y="17"/>
                  </a:cubicBezTo>
                  <a:cubicBezTo>
                    <a:pt x="93" y="17"/>
                    <a:pt x="94" y="17"/>
                    <a:pt x="94" y="17"/>
                  </a:cubicBezTo>
                  <a:cubicBezTo>
                    <a:pt x="94" y="17"/>
                    <a:pt x="94" y="17"/>
                    <a:pt x="95" y="17"/>
                  </a:cubicBezTo>
                  <a:cubicBezTo>
                    <a:pt x="95" y="17"/>
                    <a:pt x="95" y="17"/>
                    <a:pt x="95" y="17"/>
                  </a:cubicBezTo>
                  <a:cubicBezTo>
                    <a:pt x="95" y="17"/>
                    <a:pt x="95" y="17"/>
                    <a:pt x="95" y="17"/>
                  </a:cubicBezTo>
                  <a:cubicBezTo>
                    <a:pt x="95" y="17"/>
                    <a:pt x="95" y="17"/>
                    <a:pt x="9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3" name="Freeform 11"/>
            <p:cNvSpPr>
              <a:spLocks noEditPoints="1"/>
            </p:cNvSpPr>
            <p:nvPr/>
          </p:nvSpPr>
          <p:spPr bwMode="auto">
            <a:xfrm>
              <a:off x="6896100" y="2768600"/>
              <a:ext cx="239713" cy="188913"/>
            </a:xfrm>
            <a:custGeom>
              <a:avLst/>
              <a:gdLst>
                <a:gd name="T0" fmla="*/ 30 w 88"/>
                <a:gd name="T1" fmla="*/ 47 h 69"/>
                <a:gd name="T2" fmla="*/ 35 w 88"/>
                <a:gd name="T3" fmla="*/ 52 h 69"/>
                <a:gd name="T4" fmla="*/ 38 w 88"/>
                <a:gd name="T5" fmla="*/ 57 h 69"/>
                <a:gd name="T6" fmla="*/ 41 w 88"/>
                <a:gd name="T7" fmla="*/ 64 h 69"/>
                <a:gd name="T8" fmla="*/ 40 w 88"/>
                <a:gd name="T9" fmla="*/ 68 h 69"/>
                <a:gd name="T10" fmla="*/ 35 w 88"/>
                <a:gd name="T11" fmla="*/ 66 h 69"/>
                <a:gd name="T12" fmla="*/ 28 w 88"/>
                <a:gd name="T13" fmla="*/ 65 h 69"/>
                <a:gd name="T14" fmla="*/ 28 w 88"/>
                <a:gd name="T15" fmla="*/ 60 h 69"/>
                <a:gd name="T16" fmla="*/ 27 w 88"/>
                <a:gd name="T17" fmla="*/ 51 h 69"/>
                <a:gd name="T18" fmla="*/ 25 w 88"/>
                <a:gd name="T19" fmla="*/ 47 h 69"/>
                <a:gd name="T20" fmla="*/ 25 w 88"/>
                <a:gd name="T21" fmla="*/ 45 h 69"/>
                <a:gd name="T22" fmla="*/ 64 w 88"/>
                <a:gd name="T23" fmla="*/ 33 h 69"/>
                <a:gd name="T24" fmla="*/ 87 w 88"/>
                <a:gd name="T25" fmla="*/ 0 h 69"/>
                <a:gd name="T26" fmla="*/ 87 w 88"/>
                <a:gd name="T27" fmla="*/ 10 h 69"/>
                <a:gd name="T28" fmla="*/ 77 w 88"/>
                <a:gd name="T29" fmla="*/ 16 h 69"/>
                <a:gd name="T30" fmla="*/ 70 w 88"/>
                <a:gd name="T31" fmla="*/ 20 h 69"/>
                <a:gd name="T32" fmla="*/ 66 w 88"/>
                <a:gd name="T33" fmla="*/ 22 h 69"/>
                <a:gd name="T34" fmla="*/ 68 w 88"/>
                <a:gd name="T35" fmla="*/ 27 h 69"/>
                <a:gd name="T36" fmla="*/ 72 w 88"/>
                <a:gd name="T37" fmla="*/ 28 h 69"/>
                <a:gd name="T38" fmla="*/ 81 w 88"/>
                <a:gd name="T39" fmla="*/ 28 h 69"/>
                <a:gd name="T40" fmla="*/ 87 w 88"/>
                <a:gd name="T41" fmla="*/ 27 h 69"/>
                <a:gd name="T42" fmla="*/ 77 w 88"/>
                <a:gd name="T43" fmla="*/ 35 h 69"/>
                <a:gd name="T44" fmla="*/ 61 w 88"/>
                <a:gd name="T45" fmla="*/ 36 h 69"/>
                <a:gd name="T46" fmla="*/ 54 w 88"/>
                <a:gd name="T47" fmla="*/ 36 h 69"/>
                <a:gd name="T48" fmla="*/ 45 w 88"/>
                <a:gd name="T49" fmla="*/ 35 h 69"/>
                <a:gd name="T50" fmla="*/ 43 w 88"/>
                <a:gd name="T51" fmla="*/ 34 h 69"/>
                <a:gd name="T52" fmla="*/ 38 w 88"/>
                <a:gd name="T53" fmla="*/ 34 h 69"/>
                <a:gd name="T54" fmla="*/ 30 w 88"/>
                <a:gd name="T55" fmla="*/ 36 h 69"/>
                <a:gd name="T56" fmla="*/ 22 w 88"/>
                <a:gd name="T57" fmla="*/ 38 h 69"/>
                <a:gd name="T58" fmla="*/ 16 w 88"/>
                <a:gd name="T59" fmla="*/ 38 h 69"/>
                <a:gd name="T60" fmla="*/ 6 w 88"/>
                <a:gd name="T61" fmla="*/ 36 h 69"/>
                <a:gd name="T62" fmla="*/ 5 w 88"/>
                <a:gd name="T63" fmla="*/ 36 h 69"/>
                <a:gd name="T64" fmla="*/ 1 w 88"/>
                <a:gd name="T65" fmla="*/ 30 h 69"/>
                <a:gd name="T66" fmla="*/ 13 w 88"/>
                <a:gd name="T67" fmla="*/ 28 h 69"/>
                <a:gd name="T68" fmla="*/ 21 w 88"/>
                <a:gd name="T69" fmla="*/ 27 h 69"/>
                <a:gd name="T70" fmla="*/ 28 w 88"/>
                <a:gd name="T71" fmla="*/ 24 h 69"/>
                <a:gd name="T72" fmla="*/ 24 w 88"/>
                <a:gd name="T73" fmla="*/ 18 h 69"/>
                <a:gd name="T74" fmla="*/ 20 w 88"/>
                <a:gd name="T75" fmla="*/ 14 h 69"/>
                <a:gd name="T76" fmla="*/ 13 w 88"/>
                <a:gd name="T77" fmla="*/ 6 h 69"/>
                <a:gd name="T78" fmla="*/ 14 w 88"/>
                <a:gd name="T79" fmla="*/ 1 h 69"/>
                <a:gd name="T80" fmla="*/ 20 w 88"/>
                <a:gd name="T81" fmla="*/ 4 h 69"/>
                <a:gd name="T82" fmla="*/ 25 w 88"/>
                <a:gd name="T83" fmla="*/ 8 h 69"/>
                <a:gd name="T84" fmla="*/ 29 w 88"/>
                <a:gd name="T85" fmla="*/ 10 h 69"/>
                <a:gd name="T86" fmla="*/ 32 w 88"/>
                <a:gd name="T87" fmla="*/ 12 h 69"/>
                <a:gd name="T88" fmla="*/ 39 w 88"/>
                <a:gd name="T89" fmla="*/ 16 h 69"/>
                <a:gd name="T90" fmla="*/ 52 w 88"/>
                <a:gd name="T91" fmla="*/ 14 h 69"/>
                <a:gd name="T92" fmla="*/ 57 w 88"/>
                <a:gd name="T93" fmla="*/ 13 h 69"/>
                <a:gd name="T94" fmla="*/ 65 w 88"/>
                <a:gd name="T95" fmla="*/ 10 h 69"/>
                <a:gd name="T96" fmla="*/ 69 w 88"/>
                <a:gd name="T97" fmla="*/ 8 h 69"/>
                <a:gd name="T98" fmla="*/ 81 w 88"/>
                <a:gd name="T99" fmla="*/ 2 h 69"/>
                <a:gd name="T100" fmla="*/ 85 w 88"/>
                <a:gd name="T10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 h="69">
                  <a:moveTo>
                    <a:pt x="27" y="44"/>
                  </a:moveTo>
                  <a:cubicBezTo>
                    <a:pt x="27" y="44"/>
                    <a:pt x="28" y="45"/>
                    <a:pt x="28" y="45"/>
                  </a:cubicBezTo>
                  <a:cubicBezTo>
                    <a:pt x="28" y="45"/>
                    <a:pt x="29" y="45"/>
                    <a:pt x="29" y="46"/>
                  </a:cubicBezTo>
                  <a:cubicBezTo>
                    <a:pt x="29" y="46"/>
                    <a:pt x="29" y="46"/>
                    <a:pt x="29" y="46"/>
                  </a:cubicBezTo>
                  <a:cubicBezTo>
                    <a:pt x="29" y="46"/>
                    <a:pt x="29" y="47"/>
                    <a:pt x="30" y="47"/>
                  </a:cubicBezTo>
                  <a:cubicBezTo>
                    <a:pt x="30" y="47"/>
                    <a:pt x="30" y="47"/>
                    <a:pt x="30" y="47"/>
                  </a:cubicBezTo>
                  <a:cubicBezTo>
                    <a:pt x="31" y="48"/>
                    <a:pt x="31" y="48"/>
                    <a:pt x="32" y="49"/>
                  </a:cubicBezTo>
                  <a:cubicBezTo>
                    <a:pt x="32" y="50"/>
                    <a:pt x="33" y="50"/>
                    <a:pt x="34" y="51"/>
                  </a:cubicBezTo>
                  <a:cubicBezTo>
                    <a:pt x="34" y="51"/>
                    <a:pt x="34" y="52"/>
                    <a:pt x="34" y="52"/>
                  </a:cubicBezTo>
                  <a:cubicBezTo>
                    <a:pt x="34" y="52"/>
                    <a:pt x="34" y="52"/>
                    <a:pt x="35" y="52"/>
                  </a:cubicBezTo>
                  <a:cubicBezTo>
                    <a:pt x="35" y="52"/>
                    <a:pt x="35" y="52"/>
                    <a:pt x="35" y="52"/>
                  </a:cubicBezTo>
                  <a:cubicBezTo>
                    <a:pt x="35" y="53"/>
                    <a:pt x="35" y="53"/>
                    <a:pt x="36" y="54"/>
                  </a:cubicBezTo>
                  <a:cubicBezTo>
                    <a:pt x="36" y="54"/>
                    <a:pt x="37" y="55"/>
                    <a:pt x="37" y="56"/>
                  </a:cubicBezTo>
                  <a:cubicBezTo>
                    <a:pt x="37" y="56"/>
                    <a:pt x="37" y="56"/>
                    <a:pt x="37" y="56"/>
                  </a:cubicBezTo>
                  <a:cubicBezTo>
                    <a:pt x="37" y="56"/>
                    <a:pt x="38" y="57"/>
                    <a:pt x="38" y="57"/>
                  </a:cubicBezTo>
                  <a:cubicBezTo>
                    <a:pt x="38" y="58"/>
                    <a:pt x="39" y="58"/>
                    <a:pt x="39" y="58"/>
                  </a:cubicBezTo>
                  <a:cubicBezTo>
                    <a:pt x="40" y="59"/>
                    <a:pt x="39" y="59"/>
                    <a:pt x="40" y="60"/>
                  </a:cubicBezTo>
                  <a:cubicBezTo>
                    <a:pt x="40" y="60"/>
                    <a:pt x="40" y="61"/>
                    <a:pt x="40" y="61"/>
                  </a:cubicBezTo>
                  <a:cubicBezTo>
                    <a:pt x="40" y="61"/>
                    <a:pt x="40" y="63"/>
                    <a:pt x="40" y="63"/>
                  </a:cubicBezTo>
                  <a:cubicBezTo>
                    <a:pt x="40" y="64"/>
                    <a:pt x="41" y="64"/>
                    <a:pt x="41" y="64"/>
                  </a:cubicBezTo>
                  <a:cubicBezTo>
                    <a:pt x="41" y="64"/>
                    <a:pt x="40" y="65"/>
                    <a:pt x="40" y="65"/>
                  </a:cubicBezTo>
                  <a:cubicBezTo>
                    <a:pt x="41" y="65"/>
                    <a:pt x="41" y="65"/>
                    <a:pt x="41" y="65"/>
                  </a:cubicBezTo>
                  <a:cubicBezTo>
                    <a:pt x="41" y="65"/>
                    <a:pt x="41" y="66"/>
                    <a:pt x="41" y="66"/>
                  </a:cubicBezTo>
                  <a:cubicBezTo>
                    <a:pt x="40" y="66"/>
                    <a:pt x="40" y="66"/>
                    <a:pt x="40" y="67"/>
                  </a:cubicBezTo>
                  <a:cubicBezTo>
                    <a:pt x="40" y="67"/>
                    <a:pt x="40" y="68"/>
                    <a:pt x="40" y="68"/>
                  </a:cubicBezTo>
                  <a:cubicBezTo>
                    <a:pt x="39" y="68"/>
                    <a:pt x="39" y="68"/>
                    <a:pt x="39" y="68"/>
                  </a:cubicBezTo>
                  <a:cubicBezTo>
                    <a:pt x="39" y="68"/>
                    <a:pt x="38" y="68"/>
                    <a:pt x="38" y="69"/>
                  </a:cubicBezTo>
                  <a:cubicBezTo>
                    <a:pt x="38" y="68"/>
                    <a:pt x="37" y="68"/>
                    <a:pt x="36" y="68"/>
                  </a:cubicBezTo>
                  <a:cubicBezTo>
                    <a:pt x="36" y="67"/>
                    <a:pt x="35" y="67"/>
                    <a:pt x="35" y="66"/>
                  </a:cubicBezTo>
                  <a:cubicBezTo>
                    <a:pt x="35" y="66"/>
                    <a:pt x="35" y="66"/>
                    <a:pt x="35" y="66"/>
                  </a:cubicBezTo>
                  <a:cubicBezTo>
                    <a:pt x="35" y="66"/>
                    <a:pt x="35" y="66"/>
                    <a:pt x="35" y="66"/>
                  </a:cubicBezTo>
                  <a:cubicBezTo>
                    <a:pt x="35" y="66"/>
                    <a:pt x="35" y="67"/>
                    <a:pt x="35" y="67"/>
                  </a:cubicBezTo>
                  <a:cubicBezTo>
                    <a:pt x="34" y="66"/>
                    <a:pt x="34" y="66"/>
                    <a:pt x="34" y="66"/>
                  </a:cubicBezTo>
                  <a:cubicBezTo>
                    <a:pt x="32" y="66"/>
                    <a:pt x="30" y="65"/>
                    <a:pt x="28" y="65"/>
                  </a:cubicBezTo>
                  <a:cubicBezTo>
                    <a:pt x="28" y="65"/>
                    <a:pt x="28" y="65"/>
                    <a:pt x="28" y="65"/>
                  </a:cubicBezTo>
                  <a:cubicBezTo>
                    <a:pt x="28" y="64"/>
                    <a:pt x="27" y="64"/>
                    <a:pt x="26" y="64"/>
                  </a:cubicBezTo>
                  <a:cubicBezTo>
                    <a:pt x="26" y="64"/>
                    <a:pt x="25" y="63"/>
                    <a:pt x="25" y="63"/>
                  </a:cubicBezTo>
                  <a:cubicBezTo>
                    <a:pt x="25" y="63"/>
                    <a:pt x="25" y="62"/>
                    <a:pt x="25" y="62"/>
                  </a:cubicBezTo>
                  <a:cubicBezTo>
                    <a:pt x="25" y="62"/>
                    <a:pt x="26" y="62"/>
                    <a:pt x="26" y="62"/>
                  </a:cubicBezTo>
                  <a:cubicBezTo>
                    <a:pt x="27" y="61"/>
                    <a:pt x="28" y="61"/>
                    <a:pt x="28" y="60"/>
                  </a:cubicBezTo>
                  <a:cubicBezTo>
                    <a:pt x="29" y="59"/>
                    <a:pt x="28" y="58"/>
                    <a:pt x="28" y="58"/>
                  </a:cubicBezTo>
                  <a:cubicBezTo>
                    <a:pt x="28" y="57"/>
                    <a:pt x="28" y="56"/>
                    <a:pt x="28" y="56"/>
                  </a:cubicBezTo>
                  <a:cubicBezTo>
                    <a:pt x="28" y="55"/>
                    <a:pt x="28" y="54"/>
                    <a:pt x="27" y="53"/>
                  </a:cubicBezTo>
                  <a:cubicBezTo>
                    <a:pt x="27" y="53"/>
                    <a:pt x="27" y="52"/>
                    <a:pt x="27" y="52"/>
                  </a:cubicBezTo>
                  <a:cubicBezTo>
                    <a:pt x="27" y="52"/>
                    <a:pt x="27" y="51"/>
                    <a:pt x="27" y="51"/>
                  </a:cubicBezTo>
                  <a:cubicBezTo>
                    <a:pt x="27" y="50"/>
                    <a:pt x="27" y="49"/>
                    <a:pt x="26" y="49"/>
                  </a:cubicBezTo>
                  <a:cubicBezTo>
                    <a:pt x="26" y="48"/>
                    <a:pt x="25" y="47"/>
                    <a:pt x="25" y="47"/>
                  </a:cubicBezTo>
                  <a:cubicBezTo>
                    <a:pt x="25" y="47"/>
                    <a:pt x="25" y="47"/>
                    <a:pt x="25" y="47"/>
                  </a:cubicBezTo>
                  <a:cubicBezTo>
                    <a:pt x="25" y="47"/>
                    <a:pt x="25" y="47"/>
                    <a:pt x="25" y="47"/>
                  </a:cubicBezTo>
                  <a:cubicBezTo>
                    <a:pt x="25" y="47"/>
                    <a:pt x="25" y="47"/>
                    <a:pt x="25" y="47"/>
                  </a:cubicBezTo>
                  <a:cubicBezTo>
                    <a:pt x="25" y="47"/>
                    <a:pt x="25" y="47"/>
                    <a:pt x="25" y="47"/>
                  </a:cubicBezTo>
                  <a:cubicBezTo>
                    <a:pt x="25" y="47"/>
                    <a:pt x="25" y="46"/>
                    <a:pt x="25" y="46"/>
                  </a:cubicBezTo>
                  <a:cubicBezTo>
                    <a:pt x="25" y="46"/>
                    <a:pt x="25" y="46"/>
                    <a:pt x="25" y="46"/>
                  </a:cubicBezTo>
                  <a:cubicBezTo>
                    <a:pt x="25" y="46"/>
                    <a:pt x="25" y="46"/>
                    <a:pt x="25" y="46"/>
                  </a:cubicBezTo>
                  <a:cubicBezTo>
                    <a:pt x="25" y="45"/>
                    <a:pt x="25" y="45"/>
                    <a:pt x="25" y="45"/>
                  </a:cubicBezTo>
                  <a:cubicBezTo>
                    <a:pt x="25" y="45"/>
                    <a:pt x="24" y="45"/>
                    <a:pt x="24" y="45"/>
                  </a:cubicBezTo>
                  <a:cubicBezTo>
                    <a:pt x="24" y="45"/>
                    <a:pt x="24" y="45"/>
                    <a:pt x="24" y="45"/>
                  </a:cubicBezTo>
                  <a:cubicBezTo>
                    <a:pt x="24" y="44"/>
                    <a:pt x="24" y="44"/>
                    <a:pt x="24" y="44"/>
                  </a:cubicBezTo>
                  <a:cubicBezTo>
                    <a:pt x="25" y="42"/>
                    <a:pt x="27" y="44"/>
                    <a:pt x="27" y="44"/>
                  </a:cubicBezTo>
                  <a:close/>
                  <a:moveTo>
                    <a:pt x="64" y="33"/>
                  </a:moveTo>
                  <a:cubicBezTo>
                    <a:pt x="63" y="33"/>
                    <a:pt x="63" y="33"/>
                    <a:pt x="63" y="34"/>
                  </a:cubicBezTo>
                  <a:cubicBezTo>
                    <a:pt x="63" y="34"/>
                    <a:pt x="63" y="34"/>
                    <a:pt x="63" y="34"/>
                  </a:cubicBezTo>
                  <a:cubicBezTo>
                    <a:pt x="63" y="34"/>
                    <a:pt x="63" y="34"/>
                    <a:pt x="63" y="34"/>
                  </a:cubicBezTo>
                  <a:cubicBezTo>
                    <a:pt x="63" y="34"/>
                    <a:pt x="63" y="34"/>
                    <a:pt x="64" y="33"/>
                  </a:cubicBezTo>
                  <a:close/>
                  <a:moveTo>
                    <a:pt x="87" y="0"/>
                  </a:moveTo>
                  <a:cubicBezTo>
                    <a:pt x="87" y="0"/>
                    <a:pt x="87" y="0"/>
                    <a:pt x="87" y="1"/>
                  </a:cubicBezTo>
                  <a:cubicBezTo>
                    <a:pt x="87" y="1"/>
                    <a:pt x="87" y="1"/>
                    <a:pt x="87" y="1"/>
                  </a:cubicBezTo>
                  <a:cubicBezTo>
                    <a:pt x="88" y="1"/>
                    <a:pt x="88" y="2"/>
                    <a:pt x="88" y="2"/>
                  </a:cubicBezTo>
                  <a:cubicBezTo>
                    <a:pt x="88" y="3"/>
                    <a:pt x="88" y="6"/>
                    <a:pt x="88" y="7"/>
                  </a:cubicBezTo>
                  <a:cubicBezTo>
                    <a:pt x="88" y="8"/>
                    <a:pt x="87" y="9"/>
                    <a:pt x="87" y="10"/>
                  </a:cubicBezTo>
                  <a:cubicBezTo>
                    <a:pt x="86" y="11"/>
                    <a:pt x="84" y="12"/>
                    <a:pt x="83" y="13"/>
                  </a:cubicBezTo>
                  <a:cubicBezTo>
                    <a:pt x="82" y="13"/>
                    <a:pt x="82" y="13"/>
                    <a:pt x="81" y="14"/>
                  </a:cubicBezTo>
                  <a:cubicBezTo>
                    <a:pt x="81" y="14"/>
                    <a:pt x="80" y="14"/>
                    <a:pt x="79" y="14"/>
                  </a:cubicBezTo>
                  <a:cubicBezTo>
                    <a:pt x="79" y="15"/>
                    <a:pt x="79" y="15"/>
                    <a:pt x="78" y="15"/>
                  </a:cubicBezTo>
                  <a:cubicBezTo>
                    <a:pt x="78" y="15"/>
                    <a:pt x="77" y="15"/>
                    <a:pt x="77" y="16"/>
                  </a:cubicBezTo>
                  <a:cubicBezTo>
                    <a:pt x="76" y="16"/>
                    <a:pt x="76" y="16"/>
                    <a:pt x="76" y="17"/>
                  </a:cubicBezTo>
                  <a:cubicBezTo>
                    <a:pt x="76" y="17"/>
                    <a:pt x="74" y="17"/>
                    <a:pt x="74" y="17"/>
                  </a:cubicBezTo>
                  <a:cubicBezTo>
                    <a:pt x="74" y="17"/>
                    <a:pt x="74" y="17"/>
                    <a:pt x="74" y="17"/>
                  </a:cubicBezTo>
                  <a:cubicBezTo>
                    <a:pt x="74" y="17"/>
                    <a:pt x="74" y="18"/>
                    <a:pt x="74" y="18"/>
                  </a:cubicBezTo>
                  <a:cubicBezTo>
                    <a:pt x="72" y="18"/>
                    <a:pt x="71" y="19"/>
                    <a:pt x="70" y="20"/>
                  </a:cubicBezTo>
                  <a:cubicBezTo>
                    <a:pt x="70" y="20"/>
                    <a:pt x="70" y="20"/>
                    <a:pt x="70" y="20"/>
                  </a:cubicBezTo>
                  <a:cubicBezTo>
                    <a:pt x="70" y="20"/>
                    <a:pt x="69" y="20"/>
                    <a:pt x="69" y="20"/>
                  </a:cubicBezTo>
                  <a:cubicBezTo>
                    <a:pt x="69" y="20"/>
                    <a:pt x="68" y="21"/>
                    <a:pt x="68" y="21"/>
                  </a:cubicBezTo>
                  <a:cubicBezTo>
                    <a:pt x="68" y="21"/>
                    <a:pt x="67" y="21"/>
                    <a:pt x="67" y="22"/>
                  </a:cubicBezTo>
                  <a:cubicBezTo>
                    <a:pt x="67" y="22"/>
                    <a:pt x="66" y="22"/>
                    <a:pt x="66" y="22"/>
                  </a:cubicBezTo>
                  <a:cubicBezTo>
                    <a:pt x="66" y="22"/>
                    <a:pt x="66" y="22"/>
                    <a:pt x="66" y="23"/>
                  </a:cubicBezTo>
                  <a:cubicBezTo>
                    <a:pt x="65" y="22"/>
                    <a:pt x="65" y="23"/>
                    <a:pt x="64" y="23"/>
                  </a:cubicBezTo>
                  <a:cubicBezTo>
                    <a:pt x="63" y="24"/>
                    <a:pt x="64" y="25"/>
                    <a:pt x="65" y="26"/>
                  </a:cubicBezTo>
                  <a:cubicBezTo>
                    <a:pt x="66" y="26"/>
                    <a:pt x="66" y="26"/>
                    <a:pt x="67" y="27"/>
                  </a:cubicBezTo>
                  <a:cubicBezTo>
                    <a:pt x="67" y="27"/>
                    <a:pt x="67" y="27"/>
                    <a:pt x="68" y="27"/>
                  </a:cubicBezTo>
                  <a:cubicBezTo>
                    <a:pt x="68" y="27"/>
                    <a:pt x="69" y="27"/>
                    <a:pt x="69" y="27"/>
                  </a:cubicBezTo>
                  <a:cubicBezTo>
                    <a:pt x="70" y="27"/>
                    <a:pt x="70" y="27"/>
                    <a:pt x="71" y="27"/>
                  </a:cubicBezTo>
                  <a:cubicBezTo>
                    <a:pt x="71" y="27"/>
                    <a:pt x="71" y="28"/>
                    <a:pt x="72" y="27"/>
                  </a:cubicBezTo>
                  <a:cubicBezTo>
                    <a:pt x="72" y="27"/>
                    <a:pt x="72" y="27"/>
                    <a:pt x="72" y="27"/>
                  </a:cubicBezTo>
                  <a:cubicBezTo>
                    <a:pt x="72" y="28"/>
                    <a:pt x="72" y="28"/>
                    <a:pt x="72" y="28"/>
                  </a:cubicBezTo>
                  <a:cubicBezTo>
                    <a:pt x="73" y="28"/>
                    <a:pt x="74" y="28"/>
                    <a:pt x="75" y="28"/>
                  </a:cubicBezTo>
                  <a:cubicBezTo>
                    <a:pt x="75" y="28"/>
                    <a:pt x="75" y="28"/>
                    <a:pt x="75" y="28"/>
                  </a:cubicBezTo>
                  <a:cubicBezTo>
                    <a:pt x="75" y="28"/>
                    <a:pt x="75" y="28"/>
                    <a:pt x="75" y="28"/>
                  </a:cubicBezTo>
                  <a:cubicBezTo>
                    <a:pt x="75" y="28"/>
                    <a:pt x="76" y="29"/>
                    <a:pt x="76" y="29"/>
                  </a:cubicBezTo>
                  <a:cubicBezTo>
                    <a:pt x="78" y="29"/>
                    <a:pt x="79" y="28"/>
                    <a:pt x="81" y="28"/>
                  </a:cubicBezTo>
                  <a:cubicBezTo>
                    <a:pt x="81" y="28"/>
                    <a:pt x="82" y="27"/>
                    <a:pt x="82" y="28"/>
                  </a:cubicBezTo>
                  <a:cubicBezTo>
                    <a:pt x="82" y="27"/>
                    <a:pt x="84" y="27"/>
                    <a:pt x="84" y="27"/>
                  </a:cubicBezTo>
                  <a:cubicBezTo>
                    <a:pt x="84" y="26"/>
                    <a:pt x="86" y="27"/>
                    <a:pt x="87" y="27"/>
                  </a:cubicBezTo>
                  <a:cubicBezTo>
                    <a:pt x="87" y="27"/>
                    <a:pt x="87" y="27"/>
                    <a:pt x="87" y="27"/>
                  </a:cubicBezTo>
                  <a:cubicBezTo>
                    <a:pt x="88" y="27"/>
                    <a:pt x="88" y="27"/>
                    <a:pt x="87" y="27"/>
                  </a:cubicBezTo>
                  <a:cubicBezTo>
                    <a:pt x="88" y="28"/>
                    <a:pt x="88" y="28"/>
                    <a:pt x="87" y="29"/>
                  </a:cubicBezTo>
                  <a:cubicBezTo>
                    <a:pt x="87" y="29"/>
                    <a:pt x="86" y="30"/>
                    <a:pt x="85" y="30"/>
                  </a:cubicBezTo>
                  <a:cubicBezTo>
                    <a:pt x="85" y="30"/>
                    <a:pt x="84" y="31"/>
                    <a:pt x="83" y="31"/>
                  </a:cubicBezTo>
                  <a:cubicBezTo>
                    <a:pt x="82" y="32"/>
                    <a:pt x="81" y="33"/>
                    <a:pt x="79" y="33"/>
                  </a:cubicBezTo>
                  <a:cubicBezTo>
                    <a:pt x="78" y="34"/>
                    <a:pt x="78" y="34"/>
                    <a:pt x="77" y="35"/>
                  </a:cubicBezTo>
                  <a:cubicBezTo>
                    <a:pt x="76" y="35"/>
                    <a:pt x="75" y="35"/>
                    <a:pt x="74" y="35"/>
                  </a:cubicBezTo>
                  <a:cubicBezTo>
                    <a:pt x="73" y="35"/>
                    <a:pt x="72" y="36"/>
                    <a:pt x="72" y="36"/>
                  </a:cubicBezTo>
                  <a:cubicBezTo>
                    <a:pt x="71" y="37"/>
                    <a:pt x="70" y="36"/>
                    <a:pt x="69" y="36"/>
                  </a:cubicBezTo>
                  <a:cubicBezTo>
                    <a:pt x="67" y="37"/>
                    <a:pt x="66" y="37"/>
                    <a:pt x="64" y="37"/>
                  </a:cubicBezTo>
                  <a:cubicBezTo>
                    <a:pt x="63" y="37"/>
                    <a:pt x="62" y="36"/>
                    <a:pt x="61" y="36"/>
                  </a:cubicBezTo>
                  <a:cubicBezTo>
                    <a:pt x="61" y="36"/>
                    <a:pt x="60" y="36"/>
                    <a:pt x="60" y="37"/>
                  </a:cubicBezTo>
                  <a:cubicBezTo>
                    <a:pt x="59" y="37"/>
                    <a:pt x="57" y="36"/>
                    <a:pt x="56" y="36"/>
                  </a:cubicBezTo>
                  <a:cubicBezTo>
                    <a:pt x="56" y="36"/>
                    <a:pt x="56" y="35"/>
                    <a:pt x="55" y="36"/>
                  </a:cubicBezTo>
                  <a:cubicBezTo>
                    <a:pt x="55" y="36"/>
                    <a:pt x="54" y="36"/>
                    <a:pt x="54" y="36"/>
                  </a:cubicBezTo>
                  <a:cubicBezTo>
                    <a:pt x="54" y="36"/>
                    <a:pt x="54" y="36"/>
                    <a:pt x="54" y="36"/>
                  </a:cubicBezTo>
                  <a:cubicBezTo>
                    <a:pt x="54" y="36"/>
                    <a:pt x="54" y="36"/>
                    <a:pt x="54" y="35"/>
                  </a:cubicBezTo>
                  <a:cubicBezTo>
                    <a:pt x="54" y="35"/>
                    <a:pt x="54" y="35"/>
                    <a:pt x="54" y="35"/>
                  </a:cubicBezTo>
                  <a:cubicBezTo>
                    <a:pt x="53" y="35"/>
                    <a:pt x="53" y="36"/>
                    <a:pt x="53" y="36"/>
                  </a:cubicBezTo>
                  <a:cubicBezTo>
                    <a:pt x="52" y="36"/>
                    <a:pt x="52" y="36"/>
                    <a:pt x="51" y="36"/>
                  </a:cubicBezTo>
                  <a:cubicBezTo>
                    <a:pt x="51" y="36"/>
                    <a:pt x="46" y="35"/>
                    <a:pt x="45" y="35"/>
                  </a:cubicBezTo>
                  <a:cubicBezTo>
                    <a:pt x="45" y="35"/>
                    <a:pt x="44" y="35"/>
                    <a:pt x="44" y="35"/>
                  </a:cubicBezTo>
                  <a:cubicBezTo>
                    <a:pt x="44" y="35"/>
                    <a:pt x="44" y="35"/>
                    <a:pt x="44" y="35"/>
                  </a:cubicBezTo>
                  <a:cubicBezTo>
                    <a:pt x="44" y="35"/>
                    <a:pt x="44" y="34"/>
                    <a:pt x="44" y="34"/>
                  </a:cubicBezTo>
                  <a:cubicBezTo>
                    <a:pt x="44" y="34"/>
                    <a:pt x="44" y="34"/>
                    <a:pt x="44" y="34"/>
                  </a:cubicBezTo>
                  <a:cubicBezTo>
                    <a:pt x="43" y="34"/>
                    <a:pt x="43" y="34"/>
                    <a:pt x="43" y="34"/>
                  </a:cubicBezTo>
                  <a:cubicBezTo>
                    <a:pt x="43" y="34"/>
                    <a:pt x="43" y="34"/>
                    <a:pt x="43" y="34"/>
                  </a:cubicBezTo>
                  <a:cubicBezTo>
                    <a:pt x="43" y="34"/>
                    <a:pt x="43" y="34"/>
                    <a:pt x="42" y="34"/>
                  </a:cubicBezTo>
                  <a:cubicBezTo>
                    <a:pt x="42" y="34"/>
                    <a:pt x="40" y="34"/>
                    <a:pt x="40" y="34"/>
                  </a:cubicBezTo>
                  <a:cubicBezTo>
                    <a:pt x="40" y="33"/>
                    <a:pt x="38" y="34"/>
                    <a:pt x="38" y="34"/>
                  </a:cubicBezTo>
                  <a:cubicBezTo>
                    <a:pt x="38" y="34"/>
                    <a:pt x="38" y="34"/>
                    <a:pt x="38" y="34"/>
                  </a:cubicBezTo>
                  <a:cubicBezTo>
                    <a:pt x="37" y="34"/>
                    <a:pt x="36" y="34"/>
                    <a:pt x="36" y="34"/>
                  </a:cubicBezTo>
                  <a:cubicBezTo>
                    <a:pt x="36" y="35"/>
                    <a:pt x="36" y="35"/>
                    <a:pt x="36" y="35"/>
                  </a:cubicBezTo>
                  <a:cubicBezTo>
                    <a:pt x="35" y="35"/>
                    <a:pt x="35" y="36"/>
                    <a:pt x="34" y="37"/>
                  </a:cubicBezTo>
                  <a:cubicBezTo>
                    <a:pt x="34" y="36"/>
                    <a:pt x="33" y="37"/>
                    <a:pt x="32" y="37"/>
                  </a:cubicBezTo>
                  <a:cubicBezTo>
                    <a:pt x="31" y="37"/>
                    <a:pt x="30" y="36"/>
                    <a:pt x="30" y="36"/>
                  </a:cubicBezTo>
                  <a:cubicBezTo>
                    <a:pt x="29" y="36"/>
                    <a:pt x="28" y="36"/>
                    <a:pt x="27" y="37"/>
                  </a:cubicBezTo>
                  <a:cubicBezTo>
                    <a:pt x="26" y="37"/>
                    <a:pt x="26" y="37"/>
                    <a:pt x="26" y="37"/>
                  </a:cubicBezTo>
                  <a:cubicBezTo>
                    <a:pt x="25" y="37"/>
                    <a:pt x="24" y="37"/>
                    <a:pt x="24" y="37"/>
                  </a:cubicBezTo>
                  <a:cubicBezTo>
                    <a:pt x="23" y="37"/>
                    <a:pt x="23" y="38"/>
                    <a:pt x="23" y="38"/>
                  </a:cubicBezTo>
                  <a:cubicBezTo>
                    <a:pt x="22" y="38"/>
                    <a:pt x="22" y="38"/>
                    <a:pt x="22" y="38"/>
                  </a:cubicBezTo>
                  <a:cubicBezTo>
                    <a:pt x="22" y="38"/>
                    <a:pt x="22" y="38"/>
                    <a:pt x="22" y="38"/>
                  </a:cubicBezTo>
                  <a:cubicBezTo>
                    <a:pt x="21" y="38"/>
                    <a:pt x="21" y="38"/>
                    <a:pt x="20" y="38"/>
                  </a:cubicBezTo>
                  <a:cubicBezTo>
                    <a:pt x="20" y="38"/>
                    <a:pt x="19" y="38"/>
                    <a:pt x="19" y="38"/>
                  </a:cubicBezTo>
                  <a:cubicBezTo>
                    <a:pt x="19" y="38"/>
                    <a:pt x="18" y="38"/>
                    <a:pt x="18" y="39"/>
                  </a:cubicBezTo>
                  <a:cubicBezTo>
                    <a:pt x="17" y="39"/>
                    <a:pt x="17" y="38"/>
                    <a:pt x="16" y="38"/>
                  </a:cubicBezTo>
                  <a:cubicBezTo>
                    <a:pt x="16" y="38"/>
                    <a:pt x="15" y="38"/>
                    <a:pt x="15" y="38"/>
                  </a:cubicBezTo>
                  <a:cubicBezTo>
                    <a:pt x="14" y="38"/>
                    <a:pt x="13" y="38"/>
                    <a:pt x="11" y="38"/>
                  </a:cubicBezTo>
                  <a:cubicBezTo>
                    <a:pt x="11" y="38"/>
                    <a:pt x="10" y="38"/>
                    <a:pt x="10" y="37"/>
                  </a:cubicBezTo>
                  <a:cubicBezTo>
                    <a:pt x="9" y="37"/>
                    <a:pt x="9" y="37"/>
                    <a:pt x="8" y="37"/>
                  </a:cubicBezTo>
                  <a:cubicBezTo>
                    <a:pt x="8" y="37"/>
                    <a:pt x="6" y="36"/>
                    <a:pt x="6" y="36"/>
                  </a:cubicBezTo>
                  <a:cubicBezTo>
                    <a:pt x="6" y="36"/>
                    <a:pt x="6" y="36"/>
                    <a:pt x="6" y="36"/>
                  </a:cubicBezTo>
                  <a:cubicBezTo>
                    <a:pt x="6" y="36"/>
                    <a:pt x="5" y="37"/>
                    <a:pt x="5" y="37"/>
                  </a:cubicBezTo>
                  <a:cubicBezTo>
                    <a:pt x="5" y="37"/>
                    <a:pt x="5" y="37"/>
                    <a:pt x="5" y="37"/>
                  </a:cubicBezTo>
                  <a:cubicBezTo>
                    <a:pt x="5" y="37"/>
                    <a:pt x="5" y="37"/>
                    <a:pt x="5" y="37"/>
                  </a:cubicBezTo>
                  <a:cubicBezTo>
                    <a:pt x="5" y="37"/>
                    <a:pt x="5" y="37"/>
                    <a:pt x="5" y="36"/>
                  </a:cubicBezTo>
                  <a:cubicBezTo>
                    <a:pt x="4" y="37"/>
                    <a:pt x="4" y="37"/>
                    <a:pt x="4" y="37"/>
                  </a:cubicBezTo>
                  <a:cubicBezTo>
                    <a:pt x="3" y="36"/>
                    <a:pt x="3" y="36"/>
                    <a:pt x="3" y="36"/>
                  </a:cubicBezTo>
                  <a:cubicBezTo>
                    <a:pt x="2" y="36"/>
                    <a:pt x="2" y="36"/>
                    <a:pt x="1" y="35"/>
                  </a:cubicBezTo>
                  <a:cubicBezTo>
                    <a:pt x="1" y="35"/>
                    <a:pt x="1" y="34"/>
                    <a:pt x="0" y="33"/>
                  </a:cubicBezTo>
                  <a:cubicBezTo>
                    <a:pt x="1" y="32"/>
                    <a:pt x="1" y="31"/>
                    <a:pt x="1" y="30"/>
                  </a:cubicBezTo>
                  <a:cubicBezTo>
                    <a:pt x="2" y="30"/>
                    <a:pt x="3" y="30"/>
                    <a:pt x="4" y="30"/>
                  </a:cubicBezTo>
                  <a:cubicBezTo>
                    <a:pt x="6" y="30"/>
                    <a:pt x="7" y="30"/>
                    <a:pt x="8" y="30"/>
                  </a:cubicBezTo>
                  <a:cubicBezTo>
                    <a:pt x="9" y="30"/>
                    <a:pt x="9" y="30"/>
                    <a:pt x="10" y="29"/>
                  </a:cubicBezTo>
                  <a:cubicBezTo>
                    <a:pt x="10" y="29"/>
                    <a:pt x="11" y="30"/>
                    <a:pt x="11" y="30"/>
                  </a:cubicBezTo>
                  <a:cubicBezTo>
                    <a:pt x="12" y="29"/>
                    <a:pt x="13" y="28"/>
                    <a:pt x="13" y="28"/>
                  </a:cubicBezTo>
                  <a:cubicBezTo>
                    <a:pt x="14" y="28"/>
                    <a:pt x="15" y="29"/>
                    <a:pt x="15" y="28"/>
                  </a:cubicBezTo>
                  <a:cubicBezTo>
                    <a:pt x="15" y="28"/>
                    <a:pt x="15" y="28"/>
                    <a:pt x="15" y="28"/>
                  </a:cubicBezTo>
                  <a:cubicBezTo>
                    <a:pt x="16" y="28"/>
                    <a:pt x="16" y="28"/>
                    <a:pt x="16" y="28"/>
                  </a:cubicBezTo>
                  <a:cubicBezTo>
                    <a:pt x="17" y="28"/>
                    <a:pt x="17" y="28"/>
                    <a:pt x="17" y="28"/>
                  </a:cubicBezTo>
                  <a:cubicBezTo>
                    <a:pt x="18" y="28"/>
                    <a:pt x="20" y="27"/>
                    <a:pt x="21" y="27"/>
                  </a:cubicBezTo>
                  <a:cubicBezTo>
                    <a:pt x="22" y="27"/>
                    <a:pt x="22" y="26"/>
                    <a:pt x="23" y="26"/>
                  </a:cubicBezTo>
                  <a:cubicBezTo>
                    <a:pt x="24" y="26"/>
                    <a:pt x="25" y="26"/>
                    <a:pt x="26" y="26"/>
                  </a:cubicBezTo>
                  <a:cubicBezTo>
                    <a:pt x="26" y="26"/>
                    <a:pt x="27" y="25"/>
                    <a:pt x="27" y="25"/>
                  </a:cubicBezTo>
                  <a:cubicBezTo>
                    <a:pt x="27" y="25"/>
                    <a:pt x="27" y="24"/>
                    <a:pt x="27" y="24"/>
                  </a:cubicBezTo>
                  <a:cubicBezTo>
                    <a:pt x="27" y="24"/>
                    <a:pt x="28" y="24"/>
                    <a:pt x="28" y="24"/>
                  </a:cubicBezTo>
                  <a:cubicBezTo>
                    <a:pt x="28" y="23"/>
                    <a:pt x="28" y="23"/>
                    <a:pt x="28" y="23"/>
                  </a:cubicBezTo>
                  <a:cubicBezTo>
                    <a:pt x="27" y="23"/>
                    <a:pt x="27" y="22"/>
                    <a:pt x="26" y="22"/>
                  </a:cubicBezTo>
                  <a:cubicBezTo>
                    <a:pt x="26" y="22"/>
                    <a:pt x="26" y="21"/>
                    <a:pt x="26" y="21"/>
                  </a:cubicBezTo>
                  <a:cubicBezTo>
                    <a:pt x="25" y="20"/>
                    <a:pt x="24" y="20"/>
                    <a:pt x="24" y="18"/>
                  </a:cubicBezTo>
                  <a:cubicBezTo>
                    <a:pt x="24" y="18"/>
                    <a:pt x="23" y="18"/>
                    <a:pt x="24" y="18"/>
                  </a:cubicBezTo>
                  <a:cubicBezTo>
                    <a:pt x="23" y="17"/>
                    <a:pt x="23" y="17"/>
                    <a:pt x="22" y="17"/>
                  </a:cubicBezTo>
                  <a:cubicBezTo>
                    <a:pt x="22" y="16"/>
                    <a:pt x="22" y="16"/>
                    <a:pt x="22" y="16"/>
                  </a:cubicBezTo>
                  <a:cubicBezTo>
                    <a:pt x="22" y="16"/>
                    <a:pt x="22" y="16"/>
                    <a:pt x="22" y="16"/>
                  </a:cubicBezTo>
                  <a:cubicBezTo>
                    <a:pt x="22" y="16"/>
                    <a:pt x="21" y="16"/>
                    <a:pt x="21" y="16"/>
                  </a:cubicBezTo>
                  <a:cubicBezTo>
                    <a:pt x="21" y="15"/>
                    <a:pt x="20" y="15"/>
                    <a:pt x="20" y="14"/>
                  </a:cubicBezTo>
                  <a:cubicBezTo>
                    <a:pt x="19" y="14"/>
                    <a:pt x="19" y="14"/>
                    <a:pt x="19" y="13"/>
                  </a:cubicBezTo>
                  <a:cubicBezTo>
                    <a:pt x="18" y="13"/>
                    <a:pt x="18" y="13"/>
                    <a:pt x="17" y="13"/>
                  </a:cubicBezTo>
                  <a:cubicBezTo>
                    <a:pt x="16" y="12"/>
                    <a:pt x="16" y="11"/>
                    <a:pt x="15" y="10"/>
                  </a:cubicBezTo>
                  <a:cubicBezTo>
                    <a:pt x="14" y="9"/>
                    <a:pt x="14" y="9"/>
                    <a:pt x="14" y="9"/>
                  </a:cubicBezTo>
                  <a:cubicBezTo>
                    <a:pt x="14" y="8"/>
                    <a:pt x="14" y="7"/>
                    <a:pt x="13" y="6"/>
                  </a:cubicBezTo>
                  <a:cubicBezTo>
                    <a:pt x="13" y="6"/>
                    <a:pt x="13" y="5"/>
                    <a:pt x="13" y="5"/>
                  </a:cubicBezTo>
                  <a:cubicBezTo>
                    <a:pt x="13" y="4"/>
                    <a:pt x="13" y="4"/>
                    <a:pt x="13" y="4"/>
                  </a:cubicBezTo>
                  <a:cubicBezTo>
                    <a:pt x="13" y="3"/>
                    <a:pt x="13" y="2"/>
                    <a:pt x="13" y="1"/>
                  </a:cubicBezTo>
                  <a:cubicBezTo>
                    <a:pt x="13" y="1"/>
                    <a:pt x="14" y="1"/>
                    <a:pt x="13" y="1"/>
                  </a:cubicBezTo>
                  <a:cubicBezTo>
                    <a:pt x="14" y="1"/>
                    <a:pt x="13" y="1"/>
                    <a:pt x="14" y="1"/>
                  </a:cubicBezTo>
                  <a:cubicBezTo>
                    <a:pt x="15" y="1"/>
                    <a:pt x="16" y="1"/>
                    <a:pt x="17" y="2"/>
                  </a:cubicBezTo>
                  <a:cubicBezTo>
                    <a:pt x="17" y="2"/>
                    <a:pt x="18" y="2"/>
                    <a:pt x="18" y="2"/>
                  </a:cubicBezTo>
                  <a:cubicBezTo>
                    <a:pt x="18" y="3"/>
                    <a:pt x="19" y="3"/>
                    <a:pt x="19" y="3"/>
                  </a:cubicBezTo>
                  <a:cubicBezTo>
                    <a:pt x="20" y="3"/>
                    <a:pt x="20" y="4"/>
                    <a:pt x="20" y="4"/>
                  </a:cubicBezTo>
                  <a:cubicBezTo>
                    <a:pt x="20" y="4"/>
                    <a:pt x="20" y="4"/>
                    <a:pt x="20" y="4"/>
                  </a:cubicBezTo>
                  <a:cubicBezTo>
                    <a:pt x="20" y="4"/>
                    <a:pt x="20" y="4"/>
                    <a:pt x="20" y="4"/>
                  </a:cubicBezTo>
                  <a:cubicBezTo>
                    <a:pt x="20" y="4"/>
                    <a:pt x="21" y="5"/>
                    <a:pt x="21" y="5"/>
                  </a:cubicBezTo>
                  <a:cubicBezTo>
                    <a:pt x="23" y="5"/>
                    <a:pt x="24" y="7"/>
                    <a:pt x="25" y="8"/>
                  </a:cubicBezTo>
                  <a:cubicBezTo>
                    <a:pt x="25" y="8"/>
                    <a:pt x="25" y="8"/>
                    <a:pt x="25" y="8"/>
                  </a:cubicBezTo>
                  <a:cubicBezTo>
                    <a:pt x="25" y="8"/>
                    <a:pt x="25" y="8"/>
                    <a:pt x="25" y="8"/>
                  </a:cubicBezTo>
                  <a:cubicBezTo>
                    <a:pt x="26" y="8"/>
                    <a:pt x="26" y="8"/>
                    <a:pt x="27" y="9"/>
                  </a:cubicBezTo>
                  <a:cubicBezTo>
                    <a:pt x="27" y="9"/>
                    <a:pt x="27" y="9"/>
                    <a:pt x="27" y="9"/>
                  </a:cubicBezTo>
                  <a:cubicBezTo>
                    <a:pt x="28" y="9"/>
                    <a:pt x="28" y="9"/>
                    <a:pt x="28" y="9"/>
                  </a:cubicBezTo>
                  <a:cubicBezTo>
                    <a:pt x="28" y="10"/>
                    <a:pt x="28" y="10"/>
                    <a:pt x="29" y="9"/>
                  </a:cubicBezTo>
                  <a:cubicBezTo>
                    <a:pt x="29" y="9"/>
                    <a:pt x="29" y="9"/>
                    <a:pt x="29" y="10"/>
                  </a:cubicBezTo>
                  <a:cubicBezTo>
                    <a:pt x="29" y="9"/>
                    <a:pt x="29" y="9"/>
                    <a:pt x="29" y="9"/>
                  </a:cubicBezTo>
                  <a:cubicBezTo>
                    <a:pt x="29" y="10"/>
                    <a:pt x="30" y="10"/>
                    <a:pt x="31" y="11"/>
                  </a:cubicBezTo>
                  <a:cubicBezTo>
                    <a:pt x="31" y="11"/>
                    <a:pt x="31" y="11"/>
                    <a:pt x="32" y="11"/>
                  </a:cubicBezTo>
                  <a:cubicBezTo>
                    <a:pt x="32" y="11"/>
                    <a:pt x="32" y="12"/>
                    <a:pt x="32" y="12"/>
                  </a:cubicBezTo>
                  <a:cubicBezTo>
                    <a:pt x="32" y="12"/>
                    <a:pt x="32" y="12"/>
                    <a:pt x="32" y="12"/>
                  </a:cubicBezTo>
                  <a:cubicBezTo>
                    <a:pt x="32" y="12"/>
                    <a:pt x="33" y="13"/>
                    <a:pt x="33" y="13"/>
                  </a:cubicBezTo>
                  <a:cubicBezTo>
                    <a:pt x="33" y="13"/>
                    <a:pt x="33" y="13"/>
                    <a:pt x="33" y="13"/>
                  </a:cubicBezTo>
                  <a:cubicBezTo>
                    <a:pt x="35" y="13"/>
                    <a:pt x="35" y="14"/>
                    <a:pt x="36" y="15"/>
                  </a:cubicBezTo>
                  <a:cubicBezTo>
                    <a:pt x="37" y="15"/>
                    <a:pt x="37" y="15"/>
                    <a:pt x="37" y="16"/>
                  </a:cubicBezTo>
                  <a:cubicBezTo>
                    <a:pt x="38" y="16"/>
                    <a:pt x="38" y="16"/>
                    <a:pt x="39" y="16"/>
                  </a:cubicBezTo>
                  <a:cubicBezTo>
                    <a:pt x="40" y="17"/>
                    <a:pt x="42" y="17"/>
                    <a:pt x="43" y="16"/>
                  </a:cubicBezTo>
                  <a:cubicBezTo>
                    <a:pt x="43" y="16"/>
                    <a:pt x="45" y="16"/>
                    <a:pt x="45" y="16"/>
                  </a:cubicBezTo>
                  <a:cubicBezTo>
                    <a:pt x="46" y="18"/>
                    <a:pt x="47" y="17"/>
                    <a:pt x="48" y="17"/>
                  </a:cubicBezTo>
                  <a:cubicBezTo>
                    <a:pt x="49" y="17"/>
                    <a:pt x="49" y="17"/>
                    <a:pt x="50" y="16"/>
                  </a:cubicBezTo>
                  <a:cubicBezTo>
                    <a:pt x="51" y="16"/>
                    <a:pt x="51" y="15"/>
                    <a:pt x="52" y="14"/>
                  </a:cubicBezTo>
                  <a:cubicBezTo>
                    <a:pt x="53" y="14"/>
                    <a:pt x="53" y="14"/>
                    <a:pt x="53" y="14"/>
                  </a:cubicBezTo>
                  <a:cubicBezTo>
                    <a:pt x="53" y="14"/>
                    <a:pt x="53" y="14"/>
                    <a:pt x="53" y="14"/>
                  </a:cubicBezTo>
                  <a:cubicBezTo>
                    <a:pt x="53" y="14"/>
                    <a:pt x="53" y="14"/>
                    <a:pt x="53" y="14"/>
                  </a:cubicBezTo>
                  <a:cubicBezTo>
                    <a:pt x="55" y="14"/>
                    <a:pt x="56" y="14"/>
                    <a:pt x="56" y="13"/>
                  </a:cubicBezTo>
                  <a:cubicBezTo>
                    <a:pt x="56" y="13"/>
                    <a:pt x="56" y="13"/>
                    <a:pt x="57" y="13"/>
                  </a:cubicBezTo>
                  <a:cubicBezTo>
                    <a:pt x="57" y="13"/>
                    <a:pt x="57" y="13"/>
                    <a:pt x="57" y="13"/>
                  </a:cubicBezTo>
                  <a:cubicBezTo>
                    <a:pt x="57" y="13"/>
                    <a:pt x="58" y="12"/>
                    <a:pt x="59" y="13"/>
                  </a:cubicBezTo>
                  <a:cubicBezTo>
                    <a:pt x="60" y="11"/>
                    <a:pt x="61" y="12"/>
                    <a:pt x="63" y="11"/>
                  </a:cubicBezTo>
                  <a:cubicBezTo>
                    <a:pt x="63" y="11"/>
                    <a:pt x="63" y="11"/>
                    <a:pt x="63" y="10"/>
                  </a:cubicBezTo>
                  <a:cubicBezTo>
                    <a:pt x="64" y="10"/>
                    <a:pt x="64" y="10"/>
                    <a:pt x="65" y="10"/>
                  </a:cubicBezTo>
                  <a:cubicBezTo>
                    <a:pt x="65" y="10"/>
                    <a:pt x="65" y="10"/>
                    <a:pt x="66" y="10"/>
                  </a:cubicBezTo>
                  <a:cubicBezTo>
                    <a:pt x="66" y="9"/>
                    <a:pt x="67" y="9"/>
                    <a:pt x="67" y="9"/>
                  </a:cubicBezTo>
                  <a:cubicBezTo>
                    <a:pt x="67" y="9"/>
                    <a:pt x="68" y="9"/>
                    <a:pt x="68" y="8"/>
                  </a:cubicBezTo>
                  <a:cubicBezTo>
                    <a:pt x="69" y="8"/>
                    <a:pt x="69" y="8"/>
                    <a:pt x="69" y="8"/>
                  </a:cubicBezTo>
                  <a:cubicBezTo>
                    <a:pt x="69" y="8"/>
                    <a:pt x="69" y="8"/>
                    <a:pt x="69" y="8"/>
                  </a:cubicBezTo>
                  <a:cubicBezTo>
                    <a:pt x="69" y="7"/>
                    <a:pt x="70" y="7"/>
                    <a:pt x="71" y="7"/>
                  </a:cubicBezTo>
                  <a:cubicBezTo>
                    <a:pt x="71" y="7"/>
                    <a:pt x="72" y="7"/>
                    <a:pt x="72" y="6"/>
                  </a:cubicBezTo>
                  <a:cubicBezTo>
                    <a:pt x="73" y="7"/>
                    <a:pt x="74" y="5"/>
                    <a:pt x="75" y="5"/>
                  </a:cubicBezTo>
                  <a:cubicBezTo>
                    <a:pt x="75" y="4"/>
                    <a:pt x="78" y="4"/>
                    <a:pt x="78" y="4"/>
                  </a:cubicBezTo>
                  <a:cubicBezTo>
                    <a:pt x="79" y="3"/>
                    <a:pt x="80" y="2"/>
                    <a:pt x="81" y="2"/>
                  </a:cubicBezTo>
                  <a:cubicBezTo>
                    <a:pt x="81" y="2"/>
                    <a:pt x="82" y="2"/>
                    <a:pt x="82" y="2"/>
                  </a:cubicBezTo>
                  <a:cubicBezTo>
                    <a:pt x="83" y="2"/>
                    <a:pt x="83" y="2"/>
                    <a:pt x="83" y="2"/>
                  </a:cubicBezTo>
                  <a:cubicBezTo>
                    <a:pt x="84" y="2"/>
                    <a:pt x="84" y="2"/>
                    <a:pt x="84" y="2"/>
                  </a:cubicBezTo>
                  <a:cubicBezTo>
                    <a:pt x="84" y="1"/>
                    <a:pt x="85" y="1"/>
                    <a:pt x="85" y="0"/>
                  </a:cubicBezTo>
                  <a:cubicBezTo>
                    <a:pt x="85" y="0"/>
                    <a:pt x="85" y="0"/>
                    <a:pt x="85" y="0"/>
                  </a:cubicBezTo>
                  <a:cubicBezTo>
                    <a:pt x="86" y="0"/>
                    <a:pt x="86"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Freeform 12"/>
            <p:cNvSpPr>
              <a:spLocks noEditPoints="1"/>
            </p:cNvSpPr>
            <p:nvPr/>
          </p:nvSpPr>
          <p:spPr bwMode="auto">
            <a:xfrm>
              <a:off x="7040563" y="3106738"/>
              <a:ext cx="366712" cy="227013"/>
            </a:xfrm>
            <a:custGeom>
              <a:avLst/>
              <a:gdLst>
                <a:gd name="T0" fmla="*/ 58 w 135"/>
                <a:gd name="T1" fmla="*/ 80 h 83"/>
                <a:gd name="T2" fmla="*/ 50 w 135"/>
                <a:gd name="T3" fmla="*/ 71 h 83"/>
                <a:gd name="T4" fmla="*/ 42 w 135"/>
                <a:gd name="T5" fmla="*/ 58 h 83"/>
                <a:gd name="T6" fmla="*/ 50 w 135"/>
                <a:gd name="T7" fmla="*/ 66 h 83"/>
                <a:gd name="T8" fmla="*/ 40 w 135"/>
                <a:gd name="T9" fmla="*/ 55 h 83"/>
                <a:gd name="T10" fmla="*/ 25 w 135"/>
                <a:gd name="T11" fmla="*/ 58 h 83"/>
                <a:gd name="T12" fmla="*/ 9 w 135"/>
                <a:gd name="T13" fmla="*/ 61 h 83"/>
                <a:gd name="T14" fmla="*/ 3 w 135"/>
                <a:gd name="T15" fmla="*/ 54 h 83"/>
                <a:gd name="T16" fmla="*/ 7 w 135"/>
                <a:gd name="T17" fmla="*/ 43 h 83"/>
                <a:gd name="T18" fmla="*/ 12 w 135"/>
                <a:gd name="T19" fmla="*/ 29 h 83"/>
                <a:gd name="T20" fmla="*/ 13 w 135"/>
                <a:gd name="T21" fmla="*/ 36 h 83"/>
                <a:gd name="T22" fmla="*/ 14 w 135"/>
                <a:gd name="T23" fmla="*/ 48 h 83"/>
                <a:gd name="T24" fmla="*/ 31 w 135"/>
                <a:gd name="T25" fmla="*/ 52 h 83"/>
                <a:gd name="T26" fmla="*/ 34 w 135"/>
                <a:gd name="T27" fmla="*/ 43 h 83"/>
                <a:gd name="T28" fmla="*/ 41 w 135"/>
                <a:gd name="T29" fmla="*/ 36 h 83"/>
                <a:gd name="T30" fmla="*/ 51 w 135"/>
                <a:gd name="T31" fmla="*/ 51 h 83"/>
                <a:gd name="T32" fmla="*/ 58 w 135"/>
                <a:gd name="T33" fmla="*/ 62 h 83"/>
                <a:gd name="T34" fmla="*/ 63 w 135"/>
                <a:gd name="T35" fmla="*/ 70 h 83"/>
                <a:gd name="T36" fmla="*/ 82 w 135"/>
                <a:gd name="T37" fmla="*/ 65 h 83"/>
                <a:gd name="T38" fmla="*/ 71 w 135"/>
                <a:gd name="T39" fmla="*/ 65 h 83"/>
                <a:gd name="T40" fmla="*/ 61 w 135"/>
                <a:gd name="T41" fmla="*/ 53 h 83"/>
                <a:gd name="T42" fmla="*/ 74 w 135"/>
                <a:gd name="T43" fmla="*/ 60 h 83"/>
                <a:gd name="T44" fmla="*/ 58 w 135"/>
                <a:gd name="T45" fmla="*/ 39 h 83"/>
                <a:gd name="T46" fmla="*/ 51 w 135"/>
                <a:gd name="T47" fmla="*/ 31 h 83"/>
                <a:gd name="T48" fmla="*/ 35 w 135"/>
                <a:gd name="T49" fmla="*/ 16 h 83"/>
                <a:gd name="T50" fmla="*/ 32 w 135"/>
                <a:gd name="T51" fmla="*/ 6 h 83"/>
                <a:gd name="T52" fmla="*/ 41 w 135"/>
                <a:gd name="T53" fmla="*/ 6 h 83"/>
                <a:gd name="T54" fmla="*/ 47 w 135"/>
                <a:gd name="T55" fmla="*/ 14 h 83"/>
                <a:gd name="T56" fmla="*/ 54 w 135"/>
                <a:gd name="T57" fmla="*/ 23 h 83"/>
                <a:gd name="T58" fmla="*/ 65 w 135"/>
                <a:gd name="T59" fmla="*/ 37 h 83"/>
                <a:gd name="T60" fmla="*/ 76 w 135"/>
                <a:gd name="T61" fmla="*/ 53 h 83"/>
                <a:gd name="T62" fmla="*/ 82 w 135"/>
                <a:gd name="T63" fmla="*/ 65 h 83"/>
                <a:gd name="T64" fmla="*/ 112 w 135"/>
                <a:gd name="T65" fmla="*/ 50 h 83"/>
                <a:gd name="T66" fmla="*/ 108 w 135"/>
                <a:gd name="T67" fmla="*/ 56 h 83"/>
                <a:gd name="T68" fmla="*/ 116 w 135"/>
                <a:gd name="T69" fmla="*/ 67 h 83"/>
                <a:gd name="T70" fmla="*/ 119 w 135"/>
                <a:gd name="T71" fmla="*/ 77 h 83"/>
                <a:gd name="T72" fmla="*/ 104 w 135"/>
                <a:gd name="T73" fmla="*/ 74 h 83"/>
                <a:gd name="T74" fmla="*/ 88 w 135"/>
                <a:gd name="T75" fmla="*/ 67 h 83"/>
                <a:gd name="T76" fmla="*/ 92 w 135"/>
                <a:gd name="T77" fmla="*/ 62 h 83"/>
                <a:gd name="T78" fmla="*/ 99 w 135"/>
                <a:gd name="T79" fmla="*/ 65 h 83"/>
                <a:gd name="T80" fmla="*/ 113 w 135"/>
                <a:gd name="T81" fmla="*/ 72 h 83"/>
                <a:gd name="T82" fmla="*/ 109 w 135"/>
                <a:gd name="T83" fmla="*/ 62 h 83"/>
                <a:gd name="T84" fmla="*/ 102 w 135"/>
                <a:gd name="T85" fmla="*/ 54 h 83"/>
                <a:gd name="T86" fmla="*/ 93 w 135"/>
                <a:gd name="T87" fmla="*/ 49 h 83"/>
                <a:gd name="T88" fmla="*/ 81 w 135"/>
                <a:gd name="T89" fmla="*/ 49 h 83"/>
                <a:gd name="T90" fmla="*/ 81 w 135"/>
                <a:gd name="T91" fmla="*/ 43 h 83"/>
                <a:gd name="T92" fmla="*/ 77 w 135"/>
                <a:gd name="T93" fmla="*/ 37 h 83"/>
                <a:gd name="T94" fmla="*/ 85 w 135"/>
                <a:gd name="T95" fmla="*/ 41 h 83"/>
                <a:gd name="T96" fmla="*/ 79 w 135"/>
                <a:gd name="T97" fmla="*/ 31 h 83"/>
                <a:gd name="T98" fmla="*/ 70 w 135"/>
                <a:gd name="T99" fmla="*/ 26 h 83"/>
                <a:gd name="T100" fmla="*/ 76 w 135"/>
                <a:gd name="T101" fmla="*/ 19 h 83"/>
                <a:gd name="T102" fmla="*/ 82 w 135"/>
                <a:gd name="T103" fmla="*/ 22 h 83"/>
                <a:gd name="T104" fmla="*/ 82 w 135"/>
                <a:gd name="T105" fmla="*/ 29 h 83"/>
                <a:gd name="T106" fmla="*/ 96 w 135"/>
                <a:gd name="T107" fmla="*/ 25 h 83"/>
                <a:gd name="T108" fmla="*/ 94 w 135"/>
                <a:gd name="T109" fmla="*/ 33 h 83"/>
                <a:gd name="T110" fmla="*/ 95 w 135"/>
                <a:gd name="T111" fmla="*/ 43 h 83"/>
                <a:gd name="T112" fmla="*/ 105 w 135"/>
                <a:gd name="T113" fmla="*/ 46 h 83"/>
                <a:gd name="T114" fmla="*/ 96 w 135"/>
                <a:gd name="T115" fmla="*/ 38 h 83"/>
                <a:gd name="T116" fmla="*/ 106 w 135"/>
                <a:gd name="T117" fmla="*/ 36 h 83"/>
                <a:gd name="T118" fmla="*/ 111 w 135"/>
                <a:gd name="T119" fmla="*/ 46 h 83"/>
                <a:gd name="T120" fmla="*/ 121 w 135"/>
                <a:gd name="T121"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83">
                  <a:moveTo>
                    <a:pt x="66" y="75"/>
                  </a:moveTo>
                  <a:cubicBezTo>
                    <a:pt x="66" y="76"/>
                    <a:pt x="67" y="78"/>
                    <a:pt x="66" y="80"/>
                  </a:cubicBezTo>
                  <a:cubicBezTo>
                    <a:pt x="66" y="81"/>
                    <a:pt x="64" y="82"/>
                    <a:pt x="64" y="82"/>
                  </a:cubicBezTo>
                  <a:cubicBezTo>
                    <a:pt x="63" y="83"/>
                    <a:pt x="61" y="83"/>
                    <a:pt x="60" y="82"/>
                  </a:cubicBezTo>
                  <a:cubicBezTo>
                    <a:pt x="60" y="82"/>
                    <a:pt x="60" y="82"/>
                    <a:pt x="59" y="81"/>
                  </a:cubicBezTo>
                  <a:cubicBezTo>
                    <a:pt x="59" y="81"/>
                    <a:pt x="59" y="81"/>
                    <a:pt x="58" y="80"/>
                  </a:cubicBezTo>
                  <a:cubicBezTo>
                    <a:pt x="58" y="80"/>
                    <a:pt x="57" y="79"/>
                    <a:pt x="57" y="79"/>
                  </a:cubicBezTo>
                  <a:cubicBezTo>
                    <a:pt x="56" y="78"/>
                    <a:pt x="56" y="77"/>
                    <a:pt x="55" y="77"/>
                  </a:cubicBezTo>
                  <a:cubicBezTo>
                    <a:pt x="55" y="76"/>
                    <a:pt x="54" y="76"/>
                    <a:pt x="54" y="75"/>
                  </a:cubicBezTo>
                  <a:cubicBezTo>
                    <a:pt x="53" y="75"/>
                    <a:pt x="53" y="75"/>
                    <a:pt x="53" y="74"/>
                  </a:cubicBezTo>
                  <a:cubicBezTo>
                    <a:pt x="52" y="74"/>
                    <a:pt x="52" y="74"/>
                    <a:pt x="52" y="73"/>
                  </a:cubicBezTo>
                  <a:cubicBezTo>
                    <a:pt x="51" y="73"/>
                    <a:pt x="50" y="72"/>
                    <a:pt x="50" y="71"/>
                  </a:cubicBezTo>
                  <a:cubicBezTo>
                    <a:pt x="49" y="70"/>
                    <a:pt x="48" y="69"/>
                    <a:pt x="47" y="68"/>
                  </a:cubicBezTo>
                  <a:cubicBezTo>
                    <a:pt x="47" y="68"/>
                    <a:pt x="47" y="67"/>
                    <a:pt x="46" y="66"/>
                  </a:cubicBezTo>
                  <a:cubicBezTo>
                    <a:pt x="46" y="66"/>
                    <a:pt x="45" y="66"/>
                    <a:pt x="45" y="65"/>
                  </a:cubicBezTo>
                  <a:cubicBezTo>
                    <a:pt x="45" y="65"/>
                    <a:pt x="44" y="64"/>
                    <a:pt x="44" y="64"/>
                  </a:cubicBezTo>
                  <a:cubicBezTo>
                    <a:pt x="43" y="62"/>
                    <a:pt x="42" y="61"/>
                    <a:pt x="41" y="59"/>
                  </a:cubicBezTo>
                  <a:cubicBezTo>
                    <a:pt x="41" y="59"/>
                    <a:pt x="41" y="58"/>
                    <a:pt x="42" y="58"/>
                  </a:cubicBezTo>
                  <a:cubicBezTo>
                    <a:pt x="43" y="59"/>
                    <a:pt x="44" y="60"/>
                    <a:pt x="44" y="61"/>
                  </a:cubicBezTo>
                  <a:cubicBezTo>
                    <a:pt x="45" y="62"/>
                    <a:pt x="46" y="62"/>
                    <a:pt x="46" y="63"/>
                  </a:cubicBezTo>
                  <a:cubicBezTo>
                    <a:pt x="47" y="64"/>
                    <a:pt x="47" y="64"/>
                    <a:pt x="48" y="65"/>
                  </a:cubicBezTo>
                  <a:cubicBezTo>
                    <a:pt x="48" y="65"/>
                    <a:pt x="48" y="65"/>
                    <a:pt x="49" y="65"/>
                  </a:cubicBezTo>
                  <a:cubicBezTo>
                    <a:pt x="49" y="66"/>
                    <a:pt x="50" y="66"/>
                    <a:pt x="50" y="66"/>
                  </a:cubicBezTo>
                  <a:cubicBezTo>
                    <a:pt x="50" y="66"/>
                    <a:pt x="50" y="66"/>
                    <a:pt x="50" y="66"/>
                  </a:cubicBezTo>
                  <a:cubicBezTo>
                    <a:pt x="50" y="65"/>
                    <a:pt x="48" y="63"/>
                    <a:pt x="47" y="62"/>
                  </a:cubicBezTo>
                  <a:cubicBezTo>
                    <a:pt x="47" y="61"/>
                    <a:pt x="46" y="60"/>
                    <a:pt x="45" y="60"/>
                  </a:cubicBezTo>
                  <a:cubicBezTo>
                    <a:pt x="45" y="59"/>
                    <a:pt x="44" y="59"/>
                    <a:pt x="44" y="58"/>
                  </a:cubicBezTo>
                  <a:cubicBezTo>
                    <a:pt x="43" y="58"/>
                    <a:pt x="43" y="57"/>
                    <a:pt x="42" y="57"/>
                  </a:cubicBezTo>
                  <a:cubicBezTo>
                    <a:pt x="42" y="57"/>
                    <a:pt x="42" y="56"/>
                    <a:pt x="41" y="56"/>
                  </a:cubicBezTo>
                  <a:cubicBezTo>
                    <a:pt x="41" y="56"/>
                    <a:pt x="40" y="55"/>
                    <a:pt x="40" y="55"/>
                  </a:cubicBezTo>
                  <a:cubicBezTo>
                    <a:pt x="39" y="54"/>
                    <a:pt x="37" y="56"/>
                    <a:pt x="36" y="55"/>
                  </a:cubicBezTo>
                  <a:cubicBezTo>
                    <a:pt x="36" y="55"/>
                    <a:pt x="36" y="55"/>
                    <a:pt x="36" y="55"/>
                  </a:cubicBezTo>
                  <a:cubicBezTo>
                    <a:pt x="36" y="56"/>
                    <a:pt x="35" y="56"/>
                    <a:pt x="35" y="56"/>
                  </a:cubicBezTo>
                  <a:cubicBezTo>
                    <a:pt x="34" y="56"/>
                    <a:pt x="34" y="56"/>
                    <a:pt x="33" y="56"/>
                  </a:cubicBezTo>
                  <a:cubicBezTo>
                    <a:pt x="33" y="56"/>
                    <a:pt x="32" y="57"/>
                    <a:pt x="32" y="57"/>
                  </a:cubicBezTo>
                  <a:cubicBezTo>
                    <a:pt x="29" y="58"/>
                    <a:pt x="27" y="58"/>
                    <a:pt x="25" y="58"/>
                  </a:cubicBezTo>
                  <a:cubicBezTo>
                    <a:pt x="23" y="59"/>
                    <a:pt x="22" y="59"/>
                    <a:pt x="20" y="59"/>
                  </a:cubicBezTo>
                  <a:cubicBezTo>
                    <a:pt x="20" y="59"/>
                    <a:pt x="19" y="59"/>
                    <a:pt x="19" y="60"/>
                  </a:cubicBezTo>
                  <a:cubicBezTo>
                    <a:pt x="18" y="60"/>
                    <a:pt x="17" y="60"/>
                    <a:pt x="16" y="60"/>
                  </a:cubicBezTo>
                  <a:cubicBezTo>
                    <a:pt x="15" y="60"/>
                    <a:pt x="14" y="60"/>
                    <a:pt x="14" y="61"/>
                  </a:cubicBezTo>
                  <a:cubicBezTo>
                    <a:pt x="13" y="61"/>
                    <a:pt x="13" y="61"/>
                    <a:pt x="12" y="61"/>
                  </a:cubicBezTo>
                  <a:cubicBezTo>
                    <a:pt x="11" y="61"/>
                    <a:pt x="10" y="61"/>
                    <a:pt x="9" y="61"/>
                  </a:cubicBezTo>
                  <a:cubicBezTo>
                    <a:pt x="8" y="61"/>
                    <a:pt x="8" y="62"/>
                    <a:pt x="8" y="62"/>
                  </a:cubicBezTo>
                  <a:cubicBezTo>
                    <a:pt x="7" y="62"/>
                    <a:pt x="6" y="62"/>
                    <a:pt x="6" y="62"/>
                  </a:cubicBezTo>
                  <a:cubicBezTo>
                    <a:pt x="4" y="62"/>
                    <a:pt x="3" y="61"/>
                    <a:pt x="2" y="60"/>
                  </a:cubicBezTo>
                  <a:cubicBezTo>
                    <a:pt x="1" y="59"/>
                    <a:pt x="0" y="59"/>
                    <a:pt x="0" y="58"/>
                  </a:cubicBezTo>
                  <a:cubicBezTo>
                    <a:pt x="0" y="57"/>
                    <a:pt x="1" y="55"/>
                    <a:pt x="2" y="54"/>
                  </a:cubicBezTo>
                  <a:cubicBezTo>
                    <a:pt x="2" y="54"/>
                    <a:pt x="2" y="54"/>
                    <a:pt x="3" y="54"/>
                  </a:cubicBezTo>
                  <a:cubicBezTo>
                    <a:pt x="3" y="54"/>
                    <a:pt x="3" y="54"/>
                    <a:pt x="3" y="53"/>
                  </a:cubicBezTo>
                  <a:cubicBezTo>
                    <a:pt x="3" y="52"/>
                    <a:pt x="4" y="50"/>
                    <a:pt x="5" y="48"/>
                  </a:cubicBezTo>
                  <a:cubicBezTo>
                    <a:pt x="5" y="48"/>
                    <a:pt x="5" y="48"/>
                    <a:pt x="5" y="48"/>
                  </a:cubicBezTo>
                  <a:cubicBezTo>
                    <a:pt x="6" y="47"/>
                    <a:pt x="6" y="47"/>
                    <a:pt x="6" y="46"/>
                  </a:cubicBezTo>
                  <a:cubicBezTo>
                    <a:pt x="6" y="45"/>
                    <a:pt x="6" y="44"/>
                    <a:pt x="7" y="44"/>
                  </a:cubicBezTo>
                  <a:cubicBezTo>
                    <a:pt x="7" y="43"/>
                    <a:pt x="7" y="43"/>
                    <a:pt x="7" y="43"/>
                  </a:cubicBezTo>
                  <a:cubicBezTo>
                    <a:pt x="7" y="42"/>
                    <a:pt x="7" y="42"/>
                    <a:pt x="7" y="41"/>
                  </a:cubicBezTo>
                  <a:cubicBezTo>
                    <a:pt x="8" y="41"/>
                    <a:pt x="8" y="40"/>
                    <a:pt x="8" y="40"/>
                  </a:cubicBezTo>
                  <a:cubicBezTo>
                    <a:pt x="8" y="39"/>
                    <a:pt x="8" y="38"/>
                    <a:pt x="9" y="37"/>
                  </a:cubicBezTo>
                  <a:cubicBezTo>
                    <a:pt x="9" y="36"/>
                    <a:pt x="9" y="35"/>
                    <a:pt x="10" y="34"/>
                  </a:cubicBezTo>
                  <a:cubicBezTo>
                    <a:pt x="10" y="33"/>
                    <a:pt x="10" y="33"/>
                    <a:pt x="10" y="32"/>
                  </a:cubicBezTo>
                  <a:cubicBezTo>
                    <a:pt x="11" y="31"/>
                    <a:pt x="11" y="30"/>
                    <a:pt x="12" y="29"/>
                  </a:cubicBezTo>
                  <a:cubicBezTo>
                    <a:pt x="12" y="29"/>
                    <a:pt x="12" y="28"/>
                    <a:pt x="13" y="28"/>
                  </a:cubicBezTo>
                  <a:cubicBezTo>
                    <a:pt x="13" y="27"/>
                    <a:pt x="13" y="27"/>
                    <a:pt x="14" y="27"/>
                  </a:cubicBezTo>
                  <a:cubicBezTo>
                    <a:pt x="14" y="27"/>
                    <a:pt x="14" y="28"/>
                    <a:pt x="14" y="28"/>
                  </a:cubicBezTo>
                  <a:cubicBezTo>
                    <a:pt x="14" y="29"/>
                    <a:pt x="14" y="30"/>
                    <a:pt x="13" y="30"/>
                  </a:cubicBezTo>
                  <a:cubicBezTo>
                    <a:pt x="13" y="31"/>
                    <a:pt x="13" y="32"/>
                    <a:pt x="13" y="33"/>
                  </a:cubicBezTo>
                  <a:cubicBezTo>
                    <a:pt x="13" y="34"/>
                    <a:pt x="13" y="35"/>
                    <a:pt x="13" y="36"/>
                  </a:cubicBezTo>
                  <a:cubicBezTo>
                    <a:pt x="12" y="38"/>
                    <a:pt x="13" y="39"/>
                    <a:pt x="13" y="41"/>
                  </a:cubicBezTo>
                  <a:cubicBezTo>
                    <a:pt x="13" y="42"/>
                    <a:pt x="13" y="42"/>
                    <a:pt x="13" y="43"/>
                  </a:cubicBezTo>
                  <a:cubicBezTo>
                    <a:pt x="13" y="44"/>
                    <a:pt x="13" y="44"/>
                    <a:pt x="13" y="45"/>
                  </a:cubicBezTo>
                  <a:cubicBezTo>
                    <a:pt x="13" y="46"/>
                    <a:pt x="13" y="46"/>
                    <a:pt x="13" y="47"/>
                  </a:cubicBezTo>
                  <a:cubicBezTo>
                    <a:pt x="13" y="48"/>
                    <a:pt x="13" y="48"/>
                    <a:pt x="13" y="48"/>
                  </a:cubicBezTo>
                  <a:cubicBezTo>
                    <a:pt x="13" y="48"/>
                    <a:pt x="14" y="48"/>
                    <a:pt x="14" y="48"/>
                  </a:cubicBezTo>
                  <a:cubicBezTo>
                    <a:pt x="13" y="49"/>
                    <a:pt x="13" y="49"/>
                    <a:pt x="13" y="49"/>
                  </a:cubicBezTo>
                  <a:cubicBezTo>
                    <a:pt x="14" y="50"/>
                    <a:pt x="14" y="52"/>
                    <a:pt x="15" y="52"/>
                  </a:cubicBezTo>
                  <a:cubicBezTo>
                    <a:pt x="15" y="52"/>
                    <a:pt x="19" y="52"/>
                    <a:pt x="20" y="52"/>
                  </a:cubicBezTo>
                  <a:cubicBezTo>
                    <a:pt x="22" y="52"/>
                    <a:pt x="24" y="52"/>
                    <a:pt x="27" y="52"/>
                  </a:cubicBezTo>
                  <a:cubicBezTo>
                    <a:pt x="27" y="52"/>
                    <a:pt x="28" y="52"/>
                    <a:pt x="29" y="52"/>
                  </a:cubicBezTo>
                  <a:cubicBezTo>
                    <a:pt x="30" y="52"/>
                    <a:pt x="30" y="52"/>
                    <a:pt x="31" y="52"/>
                  </a:cubicBezTo>
                  <a:cubicBezTo>
                    <a:pt x="32" y="52"/>
                    <a:pt x="37" y="52"/>
                    <a:pt x="38" y="51"/>
                  </a:cubicBezTo>
                  <a:cubicBezTo>
                    <a:pt x="38" y="51"/>
                    <a:pt x="38" y="51"/>
                    <a:pt x="38" y="51"/>
                  </a:cubicBezTo>
                  <a:cubicBezTo>
                    <a:pt x="38" y="50"/>
                    <a:pt x="37" y="50"/>
                    <a:pt x="37" y="49"/>
                  </a:cubicBezTo>
                  <a:cubicBezTo>
                    <a:pt x="37" y="48"/>
                    <a:pt x="36" y="47"/>
                    <a:pt x="36" y="46"/>
                  </a:cubicBezTo>
                  <a:cubicBezTo>
                    <a:pt x="35" y="46"/>
                    <a:pt x="35" y="46"/>
                    <a:pt x="35" y="45"/>
                  </a:cubicBezTo>
                  <a:cubicBezTo>
                    <a:pt x="35" y="44"/>
                    <a:pt x="35" y="44"/>
                    <a:pt x="34" y="43"/>
                  </a:cubicBezTo>
                  <a:cubicBezTo>
                    <a:pt x="34" y="42"/>
                    <a:pt x="34" y="42"/>
                    <a:pt x="35" y="41"/>
                  </a:cubicBezTo>
                  <a:cubicBezTo>
                    <a:pt x="34" y="41"/>
                    <a:pt x="34" y="40"/>
                    <a:pt x="34" y="39"/>
                  </a:cubicBezTo>
                  <a:cubicBezTo>
                    <a:pt x="35" y="39"/>
                    <a:pt x="35" y="38"/>
                    <a:pt x="35" y="37"/>
                  </a:cubicBezTo>
                  <a:cubicBezTo>
                    <a:pt x="35" y="36"/>
                    <a:pt x="35" y="32"/>
                    <a:pt x="37" y="32"/>
                  </a:cubicBezTo>
                  <a:cubicBezTo>
                    <a:pt x="38" y="33"/>
                    <a:pt x="39" y="33"/>
                    <a:pt x="39" y="34"/>
                  </a:cubicBezTo>
                  <a:cubicBezTo>
                    <a:pt x="40" y="34"/>
                    <a:pt x="40" y="35"/>
                    <a:pt x="41" y="36"/>
                  </a:cubicBezTo>
                  <a:cubicBezTo>
                    <a:pt x="41" y="36"/>
                    <a:pt x="41" y="37"/>
                    <a:pt x="42" y="37"/>
                  </a:cubicBezTo>
                  <a:cubicBezTo>
                    <a:pt x="42" y="38"/>
                    <a:pt x="43" y="38"/>
                    <a:pt x="43" y="39"/>
                  </a:cubicBezTo>
                  <a:cubicBezTo>
                    <a:pt x="44" y="40"/>
                    <a:pt x="45" y="42"/>
                    <a:pt x="46" y="44"/>
                  </a:cubicBezTo>
                  <a:cubicBezTo>
                    <a:pt x="47" y="44"/>
                    <a:pt x="47" y="45"/>
                    <a:pt x="48" y="46"/>
                  </a:cubicBezTo>
                  <a:cubicBezTo>
                    <a:pt x="48" y="46"/>
                    <a:pt x="48" y="46"/>
                    <a:pt x="49" y="47"/>
                  </a:cubicBezTo>
                  <a:cubicBezTo>
                    <a:pt x="49" y="48"/>
                    <a:pt x="50" y="49"/>
                    <a:pt x="51" y="51"/>
                  </a:cubicBezTo>
                  <a:cubicBezTo>
                    <a:pt x="52" y="51"/>
                    <a:pt x="52" y="51"/>
                    <a:pt x="52" y="52"/>
                  </a:cubicBezTo>
                  <a:cubicBezTo>
                    <a:pt x="53" y="52"/>
                    <a:pt x="53" y="53"/>
                    <a:pt x="54" y="54"/>
                  </a:cubicBezTo>
                  <a:cubicBezTo>
                    <a:pt x="54" y="55"/>
                    <a:pt x="54" y="56"/>
                    <a:pt x="55" y="56"/>
                  </a:cubicBezTo>
                  <a:cubicBezTo>
                    <a:pt x="55" y="57"/>
                    <a:pt x="56" y="57"/>
                    <a:pt x="56" y="58"/>
                  </a:cubicBezTo>
                  <a:cubicBezTo>
                    <a:pt x="56" y="58"/>
                    <a:pt x="56" y="59"/>
                    <a:pt x="57" y="60"/>
                  </a:cubicBezTo>
                  <a:cubicBezTo>
                    <a:pt x="57" y="61"/>
                    <a:pt x="58" y="62"/>
                    <a:pt x="58" y="62"/>
                  </a:cubicBezTo>
                  <a:cubicBezTo>
                    <a:pt x="58" y="63"/>
                    <a:pt x="59" y="63"/>
                    <a:pt x="59" y="63"/>
                  </a:cubicBezTo>
                  <a:cubicBezTo>
                    <a:pt x="59" y="64"/>
                    <a:pt x="59" y="64"/>
                    <a:pt x="60" y="64"/>
                  </a:cubicBezTo>
                  <a:cubicBezTo>
                    <a:pt x="60" y="65"/>
                    <a:pt x="60" y="65"/>
                    <a:pt x="60" y="66"/>
                  </a:cubicBezTo>
                  <a:cubicBezTo>
                    <a:pt x="61" y="67"/>
                    <a:pt x="61" y="67"/>
                    <a:pt x="62" y="68"/>
                  </a:cubicBezTo>
                  <a:cubicBezTo>
                    <a:pt x="62" y="68"/>
                    <a:pt x="63" y="69"/>
                    <a:pt x="63" y="69"/>
                  </a:cubicBezTo>
                  <a:cubicBezTo>
                    <a:pt x="63" y="69"/>
                    <a:pt x="63" y="70"/>
                    <a:pt x="63" y="70"/>
                  </a:cubicBezTo>
                  <a:cubicBezTo>
                    <a:pt x="63" y="70"/>
                    <a:pt x="64" y="71"/>
                    <a:pt x="64" y="71"/>
                  </a:cubicBezTo>
                  <a:cubicBezTo>
                    <a:pt x="64" y="71"/>
                    <a:pt x="65" y="72"/>
                    <a:pt x="65" y="72"/>
                  </a:cubicBezTo>
                  <a:cubicBezTo>
                    <a:pt x="65" y="72"/>
                    <a:pt x="65" y="72"/>
                    <a:pt x="65" y="72"/>
                  </a:cubicBezTo>
                  <a:cubicBezTo>
                    <a:pt x="65" y="73"/>
                    <a:pt x="66" y="74"/>
                    <a:pt x="66" y="75"/>
                  </a:cubicBezTo>
                  <a:cubicBezTo>
                    <a:pt x="66" y="75"/>
                    <a:pt x="66" y="75"/>
                    <a:pt x="66" y="75"/>
                  </a:cubicBezTo>
                  <a:close/>
                  <a:moveTo>
                    <a:pt x="82" y="65"/>
                  </a:moveTo>
                  <a:cubicBezTo>
                    <a:pt x="82" y="66"/>
                    <a:pt x="82" y="67"/>
                    <a:pt x="81" y="67"/>
                  </a:cubicBezTo>
                  <a:cubicBezTo>
                    <a:pt x="81" y="68"/>
                    <a:pt x="80" y="68"/>
                    <a:pt x="80" y="68"/>
                  </a:cubicBezTo>
                  <a:cubicBezTo>
                    <a:pt x="80" y="69"/>
                    <a:pt x="78" y="70"/>
                    <a:pt x="76" y="70"/>
                  </a:cubicBezTo>
                  <a:cubicBezTo>
                    <a:pt x="75" y="70"/>
                    <a:pt x="74" y="69"/>
                    <a:pt x="74" y="68"/>
                  </a:cubicBezTo>
                  <a:cubicBezTo>
                    <a:pt x="73" y="67"/>
                    <a:pt x="73" y="67"/>
                    <a:pt x="73" y="67"/>
                  </a:cubicBezTo>
                  <a:cubicBezTo>
                    <a:pt x="72" y="66"/>
                    <a:pt x="72" y="66"/>
                    <a:pt x="71" y="65"/>
                  </a:cubicBezTo>
                  <a:cubicBezTo>
                    <a:pt x="70" y="64"/>
                    <a:pt x="69" y="63"/>
                    <a:pt x="68" y="62"/>
                  </a:cubicBezTo>
                  <a:cubicBezTo>
                    <a:pt x="67" y="61"/>
                    <a:pt x="66" y="61"/>
                    <a:pt x="66" y="60"/>
                  </a:cubicBezTo>
                  <a:cubicBezTo>
                    <a:pt x="65" y="59"/>
                    <a:pt x="65" y="58"/>
                    <a:pt x="64" y="58"/>
                  </a:cubicBezTo>
                  <a:cubicBezTo>
                    <a:pt x="63" y="57"/>
                    <a:pt x="63" y="56"/>
                    <a:pt x="63" y="56"/>
                  </a:cubicBezTo>
                  <a:cubicBezTo>
                    <a:pt x="62" y="55"/>
                    <a:pt x="61" y="54"/>
                    <a:pt x="61" y="53"/>
                  </a:cubicBezTo>
                  <a:cubicBezTo>
                    <a:pt x="61" y="53"/>
                    <a:pt x="61" y="53"/>
                    <a:pt x="61" y="53"/>
                  </a:cubicBezTo>
                  <a:cubicBezTo>
                    <a:pt x="62" y="53"/>
                    <a:pt x="62" y="53"/>
                    <a:pt x="63" y="53"/>
                  </a:cubicBezTo>
                  <a:cubicBezTo>
                    <a:pt x="63" y="54"/>
                    <a:pt x="64" y="54"/>
                    <a:pt x="64" y="54"/>
                  </a:cubicBezTo>
                  <a:cubicBezTo>
                    <a:pt x="65" y="55"/>
                    <a:pt x="65" y="55"/>
                    <a:pt x="65" y="56"/>
                  </a:cubicBezTo>
                  <a:cubicBezTo>
                    <a:pt x="66" y="56"/>
                    <a:pt x="66" y="56"/>
                    <a:pt x="67" y="56"/>
                  </a:cubicBezTo>
                  <a:cubicBezTo>
                    <a:pt x="68" y="57"/>
                    <a:pt x="70" y="58"/>
                    <a:pt x="71" y="59"/>
                  </a:cubicBezTo>
                  <a:cubicBezTo>
                    <a:pt x="72" y="59"/>
                    <a:pt x="73" y="60"/>
                    <a:pt x="74" y="60"/>
                  </a:cubicBezTo>
                  <a:cubicBezTo>
                    <a:pt x="74" y="60"/>
                    <a:pt x="76" y="61"/>
                    <a:pt x="76" y="60"/>
                  </a:cubicBezTo>
                  <a:cubicBezTo>
                    <a:pt x="76" y="59"/>
                    <a:pt x="69" y="51"/>
                    <a:pt x="67" y="49"/>
                  </a:cubicBezTo>
                  <a:cubicBezTo>
                    <a:pt x="66" y="48"/>
                    <a:pt x="66" y="47"/>
                    <a:pt x="65" y="46"/>
                  </a:cubicBezTo>
                  <a:cubicBezTo>
                    <a:pt x="64" y="46"/>
                    <a:pt x="64" y="45"/>
                    <a:pt x="63" y="45"/>
                  </a:cubicBezTo>
                  <a:cubicBezTo>
                    <a:pt x="62" y="44"/>
                    <a:pt x="62" y="42"/>
                    <a:pt x="61" y="41"/>
                  </a:cubicBezTo>
                  <a:cubicBezTo>
                    <a:pt x="60" y="41"/>
                    <a:pt x="59" y="40"/>
                    <a:pt x="58" y="39"/>
                  </a:cubicBezTo>
                  <a:cubicBezTo>
                    <a:pt x="58" y="38"/>
                    <a:pt x="57" y="38"/>
                    <a:pt x="57" y="37"/>
                  </a:cubicBezTo>
                  <a:cubicBezTo>
                    <a:pt x="56" y="37"/>
                    <a:pt x="56" y="37"/>
                    <a:pt x="55" y="36"/>
                  </a:cubicBezTo>
                  <a:cubicBezTo>
                    <a:pt x="55" y="35"/>
                    <a:pt x="54" y="35"/>
                    <a:pt x="54" y="34"/>
                  </a:cubicBezTo>
                  <a:cubicBezTo>
                    <a:pt x="53" y="34"/>
                    <a:pt x="53" y="33"/>
                    <a:pt x="53" y="33"/>
                  </a:cubicBezTo>
                  <a:cubicBezTo>
                    <a:pt x="52" y="32"/>
                    <a:pt x="52" y="32"/>
                    <a:pt x="52" y="32"/>
                  </a:cubicBezTo>
                  <a:cubicBezTo>
                    <a:pt x="51" y="32"/>
                    <a:pt x="51" y="31"/>
                    <a:pt x="51" y="31"/>
                  </a:cubicBezTo>
                  <a:cubicBezTo>
                    <a:pt x="50" y="30"/>
                    <a:pt x="49" y="30"/>
                    <a:pt x="49" y="29"/>
                  </a:cubicBezTo>
                  <a:cubicBezTo>
                    <a:pt x="48" y="29"/>
                    <a:pt x="48" y="28"/>
                    <a:pt x="47" y="28"/>
                  </a:cubicBezTo>
                  <a:cubicBezTo>
                    <a:pt x="47" y="28"/>
                    <a:pt x="47" y="27"/>
                    <a:pt x="46" y="27"/>
                  </a:cubicBezTo>
                  <a:cubicBezTo>
                    <a:pt x="44" y="25"/>
                    <a:pt x="42" y="23"/>
                    <a:pt x="39" y="21"/>
                  </a:cubicBezTo>
                  <a:cubicBezTo>
                    <a:pt x="39" y="20"/>
                    <a:pt x="38" y="20"/>
                    <a:pt x="38" y="19"/>
                  </a:cubicBezTo>
                  <a:cubicBezTo>
                    <a:pt x="37" y="18"/>
                    <a:pt x="36" y="17"/>
                    <a:pt x="35" y="16"/>
                  </a:cubicBezTo>
                  <a:cubicBezTo>
                    <a:pt x="35" y="15"/>
                    <a:pt x="35" y="15"/>
                    <a:pt x="34" y="14"/>
                  </a:cubicBezTo>
                  <a:cubicBezTo>
                    <a:pt x="34" y="14"/>
                    <a:pt x="34" y="13"/>
                    <a:pt x="34" y="12"/>
                  </a:cubicBezTo>
                  <a:cubicBezTo>
                    <a:pt x="34" y="12"/>
                    <a:pt x="33" y="11"/>
                    <a:pt x="33" y="11"/>
                  </a:cubicBezTo>
                  <a:cubicBezTo>
                    <a:pt x="32" y="10"/>
                    <a:pt x="32" y="9"/>
                    <a:pt x="32" y="8"/>
                  </a:cubicBezTo>
                  <a:cubicBezTo>
                    <a:pt x="32" y="8"/>
                    <a:pt x="32" y="7"/>
                    <a:pt x="32" y="7"/>
                  </a:cubicBezTo>
                  <a:cubicBezTo>
                    <a:pt x="32" y="6"/>
                    <a:pt x="32" y="6"/>
                    <a:pt x="32" y="6"/>
                  </a:cubicBezTo>
                  <a:cubicBezTo>
                    <a:pt x="32" y="4"/>
                    <a:pt x="34" y="2"/>
                    <a:pt x="35" y="2"/>
                  </a:cubicBezTo>
                  <a:cubicBezTo>
                    <a:pt x="36" y="1"/>
                    <a:pt x="38" y="0"/>
                    <a:pt x="39" y="1"/>
                  </a:cubicBezTo>
                  <a:cubicBezTo>
                    <a:pt x="39" y="1"/>
                    <a:pt x="39" y="1"/>
                    <a:pt x="39" y="1"/>
                  </a:cubicBezTo>
                  <a:cubicBezTo>
                    <a:pt x="39" y="2"/>
                    <a:pt x="39" y="2"/>
                    <a:pt x="39" y="3"/>
                  </a:cubicBezTo>
                  <a:cubicBezTo>
                    <a:pt x="40" y="4"/>
                    <a:pt x="40" y="4"/>
                    <a:pt x="41" y="5"/>
                  </a:cubicBezTo>
                  <a:cubicBezTo>
                    <a:pt x="41" y="6"/>
                    <a:pt x="41" y="6"/>
                    <a:pt x="41" y="6"/>
                  </a:cubicBezTo>
                  <a:cubicBezTo>
                    <a:pt x="41" y="7"/>
                    <a:pt x="42" y="7"/>
                    <a:pt x="42" y="8"/>
                  </a:cubicBezTo>
                  <a:cubicBezTo>
                    <a:pt x="42" y="8"/>
                    <a:pt x="43" y="8"/>
                    <a:pt x="43" y="9"/>
                  </a:cubicBezTo>
                  <a:cubicBezTo>
                    <a:pt x="43" y="9"/>
                    <a:pt x="43" y="10"/>
                    <a:pt x="44" y="10"/>
                  </a:cubicBezTo>
                  <a:cubicBezTo>
                    <a:pt x="44" y="10"/>
                    <a:pt x="44" y="11"/>
                    <a:pt x="44" y="11"/>
                  </a:cubicBezTo>
                  <a:cubicBezTo>
                    <a:pt x="45" y="11"/>
                    <a:pt x="45" y="12"/>
                    <a:pt x="45" y="13"/>
                  </a:cubicBezTo>
                  <a:cubicBezTo>
                    <a:pt x="46" y="13"/>
                    <a:pt x="46" y="14"/>
                    <a:pt x="47" y="14"/>
                  </a:cubicBezTo>
                  <a:cubicBezTo>
                    <a:pt x="47" y="15"/>
                    <a:pt x="47" y="15"/>
                    <a:pt x="47" y="15"/>
                  </a:cubicBezTo>
                  <a:cubicBezTo>
                    <a:pt x="48" y="16"/>
                    <a:pt x="48" y="16"/>
                    <a:pt x="49" y="17"/>
                  </a:cubicBezTo>
                  <a:cubicBezTo>
                    <a:pt x="49" y="18"/>
                    <a:pt x="50" y="19"/>
                    <a:pt x="50" y="19"/>
                  </a:cubicBezTo>
                  <a:cubicBezTo>
                    <a:pt x="51" y="20"/>
                    <a:pt x="51" y="20"/>
                    <a:pt x="52" y="21"/>
                  </a:cubicBezTo>
                  <a:cubicBezTo>
                    <a:pt x="52" y="21"/>
                    <a:pt x="52" y="22"/>
                    <a:pt x="53" y="22"/>
                  </a:cubicBezTo>
                  <a:cubicBezTo>
                    <a:pt x="53" y="22"/>
                    <a:pt x="53" y="23"/>
                    <a:pt x="54" y="23"/>
                  </a:cubicBezTo>
                  <a:cubicBezTo>
                    <a:pt x="54" y="23"/>
                    <a:pt x="54" y="24"/>
                    <a:pt x="54" y="24"/>
                  </a:cubicBezTo>
                  <a:cubicBezTo>
                    <a:pt x="55" y="24"/>
                    <a:pt x="55" y="25"/>
                    <a:pt x="55" y="25"/>
                  </a:cubicBezTo>
                  <a:cubicBezTo>
                    <a:pt x="56" y="26"/>
                    <a:pt x="58" y="28"/>
                    <a:pt x="59" y="30"/>
                  </a:cubicBezTo>
                  <a:cubicBezTo>
                    <a:pt x="59" y="30"/>
                    <a:pt x="60" y="30"/>
                    <a:pt x="60" y="31"/>
                  </a:cubicBezTo>
                  <a:cubicBezTo>
                    <a:pt x="61" y="32"/>
                    <a:pt x="62" y="33"/>
                    <a:pt x="63" y="34"/>
                  </a:cubicBezTo>
                  <a:cubicBezTo>
                    <a:pt x="63" y="35"/>
                    <a:pt x="65" y="36"/>
                    <a:pt x="65" y="37"/>
                  </a:cubicBezTo>
                  <a:cubicBezTo>
                    <a:pt x="66" y="38"/>
                    <a:pt x="66" y="39"/>
                    <a:pt x="67" y="40"/>
                  </a:cubicBezTo>
                  <a:cubicBezTo>
                    <a:pt x="67" y="40"/>
                    <a:pt x="68" y="41"/>
                    <a:pt x="68" y="41"/>
                  </a:cubicBezTo>
                  <a:cubicBezTo>
                    <a:pt x="69" y="42"/>
                    <a:pt x="70" y="43"/>
                    <a:pt x="70" y="44"/>
                  </a:cubicBezTo>
                  <a:cubicBezTo>
                    <a:pt x="72" y="46"/>
                    <a:pt x="73" y="48"/>
                    <a:pt x="74" y="50"/>
                  </a:cubicBezTo>
                  <a:cubicBezTo>
                    <a:pt x="75" y="51"/>
                    <a:pt x="75" y="51"/>
                    <a:pt x="75" y="51"/>
                  </a:cubicBezTo>
                  <a:cubicBezTo>
                    <a:pt x="76" y="52"/>
                    <a:pt x="76" y="53"/>
                    <a:pt x="76" y="53"/>
                  </a:cubicBezTo>
                  <a:cubicBezTo>
                    <a:pt x="77" y="54"/>
                    <a:pt x="77" y="55"/>
                    <a:pt x="78" y="55"/>
                  </a:cubicBezTo>
                  <a:cubicBezTo>
                    <a:pt x="78" y="56"/>
                    <a:pt x="78" y="56"/>
                    <a:pt x="78" y="57"/>
                  </a:cubicBezTo>
                  <a:cubicBezTo>
                    <a:pt x="79" y="57"/>
                    <a:pt x="79" y="57"/>
                    <a:pt x="79" y="58"/>
                  </a:cubicBezTo>
                  <a:cubicBezTo>
                    <a:pt x="80" y="59"/>
                    <a:pt x="80" y="60"/>
                    <a:pt x="80" y="60"/>
                  </a:cubicBezTo>
                  <a:cubicBezTo>
                    <a:pt x="81" y="62"/>
                    <a:pt x="82" y="62"/>
                    <a:pt x="82" y="64"/>
                  </a:cubicBezTo>
                  <a:cubicBezTo>
                    <a:pt x="82" y="64"/>
                    <a:pt x="82" y="65"/>
                    <a:pt x="82" y="65"/>
                  </a:cubicBezTo>
                  <a:close/>
                  <a:moveTo>
                    <a:pt x="135" y="56"/>
                  </a:moveTo>
                  <a:cubicBezTo>
                    <a:pt x="135" y="57"/>
                    <a:pt x="135" y="57"/>
                    <a:pt x="134" y="58"/>
                  </a:cubicBezTo>
                  <a:cubicBezTo>
                    <a:pt x="133" y="58"/>
                    <a:pt x="132" y="59"/>
                    <a:pt x="131" y="59"/>
                  </a:cubicBezTo>
                  <a:cubicBezTo>
                    <a:pt x="130" y="60"/>
                    <a:pt x="128" y="59"/>
                    <a:pt x="127" y="58"/>
                  </a:cubicBezTo>
                  <a:cubicBezTo>
                    <a:pt x="124" y="57"/>
                    <a:pt x="120" y="55"/>
                    <a:pt x="117" y="53"/>
                  </a:cubicBezTo>
                  <a:cubicBezTo>
                    <a:pt x="117" y="53"/>
                    <a:pt x="112" y="51"/>
                    <a:pt x="112" y="50"/>
                  </a:cubicBezTo>
                  <a:cubicBezTo>
                    <a:pt x="112" y="50"/>
                    <a:pt x="112" y="50"/>
                    <a:pt x="112" y="50"/>
                  </a:cubicBezTo>
                  <a:cubicBezTo>
                    <a:pt x="111" y="51"/>
                    <a:pt x="111" y="52"/>
                    <a:pt x="111" y="53"/>
                  </a:cubicBezTo>
                  <a:cubicBezTo>
                    <a:pt x="111" y="54"/>
                    <a:pt x="110" y="55"/>
                    <a:pt x="109" y="55"/>
                  </a:cubicBezTo>
                  <a:cubicBezTo>
                    <a:pt x="108" y="56"/>
                    <a:pt x="108" y="55"/>
                    <a:pt x="108" y="56"/>
                  </a:cubicBezTo>
                  <a:cubicBezTo>
                    <a:pt x="108" y="56"/>
                    <a:pt x="108" y="56"/>
                    <a:pt x="108" y="56"/>
                  </a:cubicBezTo>
                  <a:cubicBezTo>
                    <a:pt x="108" y="56"/>
                    <a:pt x="108" y="56"/>
                    <a:pt x="108" y="56"/>
                  </a:cubicBezTo>
                  <a:cubicBezTo>
                    <a:pt x="109" y="57"/>
                    <a:pt x="109" y="58"/>
                    <a:pt x="110" y="59"/>
                  </a:cubicBezTo>
                  <a:cubicBezTo>
                    <a:pt x="111" y="59"/>
                    <a:pt x="111" y="60"/>
                    <a:pt x="112" y="61"/>
                  </a:cubicBezTo>
                  <a:cubicBezTo>
                    <a:pt x="112" y="61"/>
                    <a:pt x="113" y="62"/>
                    <a:pt x="113" y="63"/>
                  </a:cubicBezTo>
                  <a:cubicBezTo>
                    <a:pt x="114" y="63"/>
                    <a:pt x="114" y="64"/>
                    <a:pt x="114" y="64"/>
                  </a:cubicBezTo>
                  <a:cubicBezTo>
                    <a:pt x="115" y="65"/>
                    <a:pt x="115" y="65"/>
                    <a:pt x="115" y="66"/>
                  </a:cubicBezTo>
                  <a:cubicBezTo>
                    <a:pt x="116" y="66"/>
                    <a:pt x="116" y="67"/>
                    <a:pt x="116" y="67"/>
                  </a:cubicBezTo>
                  <a:cubicBezTo>
                    <a:pt x="117" y="68"/>
                    <a:pt x="118" y="69"/>
                    <a:pt x="118" y="70"/>
                  </a:cubicBezTo>
                  <a:cubicBezTo>
                    <a:pt x="118" y="70"/>
                    <a:pt x="118" y="70"/>
                    <a:pt x="118" y="70"/>
                  </a:cubicBezTo>
                  <a:cubicBezTo>
                    <a:pt x="118" y="70"/>
                    <a:pt x="118" y="70"/>
                    <a:pt x="118" y="70"/>
                  </a:cubicBezTo>
                  <a:cubicBezTo>
                    <a:pt x="118" y="70"/>
                    <a:pt x="118" y="70"/>
                    <a:pt x="118" y="70"/>
                  </a:cubicBezTo>
                  <a:cubicBezTo>
                    <a:pt x="118" y="71"/>
                    <a:pt x="118" y="71"/>
                    <a:pt x="119" y="71"/>
                  </a:cubicBezTo>
                  <a:cubicBezTo>
                    <a:pt x="119" y="72"/>
                    <a:pt x="120" y="76"/>
                    <a:pt x="119" y="77"/>
                  </a:cubicBezTo>
                  <a:cubicBezTo>
                    <a:pt x="119" y="77"/>
                    <a:pt x="118" y="77"/>
                    <a:pt x="118" y="77"/>
                  </a:cubicBezTo>
                  <a:cubicBezTo>
                    <a:pt x="118" y="77"/>
                    <a:pt x="118" y="77"/>
                    <a:pt x="118" y="78"/>
                  </a:cubicBezTo>
                  <a:cubicBezTo>
                    <a:pt x="117" y="78"/>
                    <a:pt x="116" y="78"/>
                    <a:pt x="115" y="78"/>
                  </a:cubicBezTo>
                  <a:cubicBezTo>
                    <a:pt x="114" y="78"/>
                    <a:pt x="113" y="78"/>
                    <a:pt x="113" y="77"/>
                  </a:cubicBezTo>
                  <a:cubicBezTo>
                    <a:pt x="112" y="77"/>
                    <a:pt x="111" y="77"/>
                    <a:pt x="111" y="77"/>
                  </a:cubicBezTo>
                  <a:cubicBezTo>
                    <a:pt x="108" y="76"/>
                    <a:pt x="106" y="75"/>
                    <a:pt x="104" y="74"/>
                  </a:cubicBezTo>
                  <a:cubicBezTo>
                    <a:pt x="102" y="73"/>
                    <a:pt x="101" y="73"/>
                    <a:pt x="100" y="72"/>
                  </a:cubicBezTo>
                  <a:cubicBezTo>
                    <a:pt x="99" y="72"/>
                    <a:pt x="98" y="72"/>
                    <a:pt x="97" y="71"/>
                  </a:cubicBezTo>
                  <a:cubicBezTo>
                    <a:pt x="96" y="71"/>
                    <a:pt x="96" y="70"/>
                    <a:pt x="95" y="70"/>
                  </a:cubicBezTo>
                  <a:cubicBezTo>
                    <a:pt x="94" y="69"/>
                    <a:pt x="93" y="69"/>
                    <a:pt x="92" y="68"/>
                  </a:cubicBezTo>
                  <a:cubicBezTo>
                    <a:pt x="91" y="68"/>
                    <a:pt x="91" y="68"/>
                    <a:pt x="91" y="68"/>
                  </a:cubicBezTo>
                  <a:cubicBezTo>
                    <a:pt x="90" y="67"/>
                    <a:pt x="89" y="67"/>
                    <a:pt x="88" y="67"/>
                  </a:cubicBezTo>
                  <a:cubicBezTo>
                    <a:pt x="86" y="65"/>
                    <a:pt x="84" y="62"/>
                    <a:pt x="83" y="59"/>
                  </a:cubicBezTo>
                  <a:cubicBezTo>
                    <a:pt x="83" y="59"/>
                    <a:pt x="83" y="58"/>
                    <a:pt x="83" y="57"/>
                  </a:cubicBezTo>
                  <a:cubicBezTo>
                    <a:pt x="83" y="54"/>
                    <a:pt x="86" y="58"/>
                    <a:pt x="87" y="59"/>
                  </a:cubicBezTo>
                  <a:cubicBezTo>
                    <a:pt x="87" y="59"/>
                    <a:pt x="88" y="60"/>
                    <a:pt x="88" y="60"/>
                  </a:cubicBezTo>
                  <a:cubicBezTo>
                    <a:pt x="89" y="60"/>
                    <a:pt x="91" y="60"/>
                    <a:pt x="92" y="60"/>
                  </a:cubicBezTo>
                  <a:cubicBezTo>
                    <a:pt x="93" y="61"/>
                    <a:pt x="92" y="61"/>
                    <a:pt x="92" y="62"/>
                  </a:cubicBezTo>
                  <a:cubicBezTo>
                    <a:pt x="93" y="62"/>
                    <a:pt x="93" y="62"/>
                    <a:pt x="93" y="62"/>
                  </a:cubicBezTo>
                  <a:cubicBezTo>
                    <a:pt x="94" y="62"/>
                    <a:pt x="95" y="62"/>
                    <a:pt x="95" y="62"/>
                  </a:cubicBezTo>
                  <a:cubicBezTo>
                    <a:pt x="96" y="62"/>
                    <a:pt x="97" y="62"/>
                    <a:pt x="98" y="62"/>
                  </a:cubicBezTo>
                  <a:cubicBezTo>
                    <a:pt x="99" y="62"/>
                    <a:pt x="99" y="62"/>
                    <a:pt x="99" y="62"/>
                  </a:cubicBezTo>
                  <a:cubicBezTo>
                    <a:pt x="100" y="63"/>
                    <a:pt x="99" y="64"/>
                    <a:pt x="99" y="65"/>
                  </a:cubicBezTo>
                  <a:cubicBezTo>
                    <a:pt x="99" y="65"/>
                    <a:pt x="99" y="65"/>
                    <a:pt x="99" y="65"/>
                  </a:cubicBezTo>
                  <a:cubicBezTo>
                    <a:pt x="100" y="66"/>
                    <a:pt x="103" y="67"/>
                    <a:pt x="103" y="68"/>
                  </a:cubicBezTo>
                  <a:cubicBezTo>
                    <a:pt x="103" y="68"/>
                    <a:pt x="103" y="68"/>
                    <a:pt x="103" y="68"/>
                  </a:cubicBezTo>
                  <a:cubicBezTo>
                    <a:pt x="104" y="67"/>
                    <a:pt x="105" y="69"/>
                    <a:pt x="106" y="69"/>
                  </a:cubicBezTo>
                  <a:cubicBezTo>
                    <a:pt x="108" y="70"/>
                    <a:pt x="109" y="70"/>
                    <a:pt x="110" y="70"/>
                  </a:cubicBezTo>
                  <a:cubicBezTo>
                    <a:pt x="110" y="70"/>
                    <a:pt x="111" y="71"/>
                    <a:pt x="111" y="71"/>
                  </a:cubicBezTo>
                  <a:cubicBezTo>
                    <a:pt x="112" y="71"/>
                    <a:pt x="112" y="71"/>
                    <a:pt x="113" y="72"/>
                  </a:cubicBezTo>
                  <a:cubicBezTo>
                    <a:pt x="113" y="72"/>
                    <a:pt x="114" y="72"/>
                    <a:pt x="114" y="72"/>
                  </a:cubicBezTo>
                  <a:cubicBezTo>
                    <a:pt x="114" y="72"/>
                    <a:pt x="115" y="72"/>
                    <a:pt x="115" y="72"/>
                  </a:cubicBezTo>
                  <a:cubicBezTo>
                    <a:pt x="115" y="71"/>
                    <a:pt x="115" y="70"/>
                    <a:pt x="115" y="70"/>
                  </a:cubicBezTo>
                  <a:cubicBezTo>
                    <a:pt x="115" y="69"/>
                    <a:pt x="114" y="68"/>
                    <a:pt x="114" y="68"/>
                  </a:cubicBezTo>
                  <a:cubicBezTo>
                    <a:pt x="113" y="66"/>
                    <a:pt x="112" y="65"/>
                    <a:pt x="111" y="63"/>
                  </a:cubicBezTo>
                  <a:cubicBezTo>
                    <a:pt x="110" y="63"/>
                    <a:pt x="110" y="62"/>
                    <a:pt x="109" y="62"/>
                  </a:cubicBezTo>
                  <a:cubicBezTo>
                    <a:pt x="109" y="61"/>
                    <a:pt x="109" y="61"/>
                    <a:pt x="109" y="60"/>
                  </a:cubicBezTo>
                  <a:cubicBezTo>
                    <a:pt x="108" y="60"/>
                    <a:pt x="108" y="60"/>
                    <a:pt x="108" y="59"/>
                  </a:cubicBezTo>
                  <a:cubicBezTo>
                    <a:pt x="107" y="59"/>
                    <a:pt x="107" y="59"/>
                    <a:pt x="107" y="58"/>
                  </a:cubicBezTo>
                  <a:cubicBezTo>
                    <a:pt x="106" y="58"/>
                    <a:pt x="106" y="57"/>
                    <a:pt x="106" y="57"/>
                  </a:cubicBezTo>
                  <a:cubicBezTo>
                    <a:pt x="105" y="56"/>
                    <a:pt x="104" y="55"/>
                    <a:pt x="104" y="55"/>
                  </a:cubicBezTo>
                  <a:cubicBezTo>
                    <a:pt x="103" y="54"/>
                    <a:pt x="103" y="54"/>
                    <a:pt x="102" y="54"/>
                  </a:cubicBezTo>
                  <a:cubicBezTo>
                    <a:pt x="102" y="54"/>
                    <a:pt x="101" y="53"/>
                    <a:pt x="101" y="53"/>
                  </a:cubicBezTo>
                  <a:cubicBezTo>
                    <a:pt x="101" y="53"/>
                    <a:pt x="100" y="53"/>
                    <a:pt x="100" y="53"/>
                  </a:cubicBezTo>
                  <a:cubicBezTo>
                    <a:pt x="99" y="52"/>
                    <a:pt x="99" y="52"/>
                    <a:pt x="99" y="52"/>
                  </a:cubicBezTo>
                  <a:cubicBezTo>
                    <a:pt x="98" y="52"/>
                    <a:pt x="97" y="51"/>
                    <a:pt x="96" y="51"/>
                  </a:cubicBezTo>
                  <a:cubicBezTo>
                    <a:pt x="96" y="51"/>
                    <a:pt x="95" y="50"/>
                    <a:pt x="95" y="50"/>
                  </a:cubicBezTo>
                  <a:cubicBezTo>
                    <a:pt x="94" y="50"/>
                    <a:pt x="94" y="50"/>
                    <a:pt x="93" y="49"/>
                  </a:cubicBezTo>
                  <a:cubicBezTo>
                    <a:pt x="92" y="49"/>
                    <a:pt x="91" y="48"/>
                    <a:pt x="89" y="48"/>
                  </a:cubicBezTo>
                  <a:cubicBezTo>
                    <a:pt x="89" y="48"/>
                    <a:pt x="88" y="48"/>
                    <a:pt x="88" y="48"/>
                  </a:cubicBezTo>
                  <a:cubicBezTo>
                    <a:pt x="88" y="48"/>
                    <a:pt x="87" y="49"/>
                    <a:pt x="87" y="50"/>
                  </a:cubicBezTo>
                  <a:cubicBezTo>
                    <a:pt x="86" y="52"/>
                    <a:pt x="83" y="56"/>
                    <a:pt x="81" y="54"/>
                  </a:cubicBezTo>
                  <a:cubicBezTo>
                    <a:pt x="80" y="53"/>
                    <a:pt x="79" y="52"/>
                    <a:pt x="80" y="51"/>
                  </a:cubicBezTo>
                  <a:cubicBezTo>
                    <a:pt x="80" y="50"/>
                    <a:pt x="81" y="50"/>
                    <a:pt x="81" y="49"/>
                  </a:cubicBezTo>
                  <a:cubicBezTo>
                    <a:pt x="81" y="48"/>
                    <a:pt x="82" y="48"/>
                    <a:pt x="82" y="47"/>
                  </a:cubicBezTo>
                  <a:cubicBezTo>
                    <a:pt x="83" y="46"/>
                    <a:pt x="83" y="45"/>
                    <a:pt x="83" y="44"/>
                  </a:cubicBezTo>
                  <a:cubicBezTo>
                    <a:pt x="83" y="44"/>
                    <a:pt x="83" y="44"/>
                    <a:pt x="83" y="44"/>
                  </a:cubicBezTo>
                  <a:cubicBezTo>
                    <a:pt x="83" y="44"/>
                    <a:pt x="83" y="44"/>
                    <a:pt x="83" y="44"/>
                  </a:cubicBezTo>
                  <a:cubicBezTo>
                    <a:pt x="82" y="44"/>
                    <a:pt x="82" y="44"/>
                    <a:pt x="82" y="43"/>
                  </a:cubicBezTo>
                  <a:cubicBezTo>
                    <a:pt x="82" y="43"/>
                    <a:pt x="81" y="43"/>
                    <a:pt x="81" y="43"/>
                  </a:cubicBezTo>
                  <a:cubicBezTo>
                    <a:pt x="80" y="43"/>
                    <a:pt x="80" y="42"/>
                    <a:pt x="80" y="42"/>
                  </a:cubicBezTo>
                  <a:cubicBezTo>
                    <a:pt x="79" y="42"/>
                    <a:pt x="79" y="42"/>
                    <a:pt x="78" y="41"/>
                  </a:cubicBezTo>
                  <a:cubicBezTo>
                    <a:pt x="78" y="41"/>
                    <a:pt x="77" y="41"/>
                    <a:pt x="77" y="40"/>
                  </a:cubicBezTo>
                  <a:cubicBezTo>
                    <a:pt x="76" y="39"/>
                    <a:pt x="74" y="38"/>
                    <a:pt x="74" y="37"/>
                  </a:cubicBezTo>
                  <a:cubicBezTo>
                    <a:pt x="74" y="36"/>
                    <a:pt x="74" y="36"/>
                    <a:pt x="75" y="36"/>
                  </a:cubicBezTo>
                  <a:cubicBezTo>
                    <a:pt x="75" y="36"/>
                    <a:pt x="76" y="37"/>
                    <a:pt x="77" y="37"/>
                  </a:cubicBezTo>
                  <a:cubicBezTo>
                    <a:pt x="77" y="37"/>
                    <a:pt x="79" y="38"/>
                    <a:pt x="79" y="38"/>
                  </a:cubicBezTo>
                  <a:cubicBezTo>
                    <a:pt x="80" y="39"/>
                    <a:pt x="80" y="39"/>
                    <a:pt x="81" y="39"/>
                  </a:cubicBezTo>
                  <a:cubicBezTo>
                    <a:pt x="81" y="40"/>
                    <a:pt x="82" y="40"/>
                    <a:pt x="82" y="40"/>
                  </a:cubicBezTo>
                  <a:cubicBezTo>
                    <a:pt x="83" y="40"/>
                    <a:pt x="84" y="40"/>
                    <a:pt x="84" y="41"/>
                  </a:cubicBezTo>
                  <a:cubicBezTo>
                    <a:pt x="85" y="41"/>
                    <a:pt x="85" y="41"/>
                    <a:pt x="85" y="42"/>
                  </a:cubicBezTo>
                  <a:cubicBezTo>
                    <a:pt x="85" y="42"/>
                    <a:pt x="85" y="42"/>
                    <a:pt x="85" y="41"/>
                  </a:cubicBezTo>
                  <a:cubicBezTo>
                    <a:pt x="86" y="41"/>
                    <a:pt x="87" y="40"/>
                    <a:pt x="87" y="39"/>
                  </a:cubicBezTo>
                  <a:cubicBezTo>
                    <a:pt x="86" y="39"/>
                    <a:pt x="86" y="38"/>
                    <a:pt x="85" y="38"/>
                  </a:cubicBezTo>
                  <a:cubicBezTo>
                    <a:pt x="85" y="37"/>
                    <a:pt x="84" y="37"/>
                    <a:pt x="84" y="36"/>
                  </a:cubicBezTo>
                  <a:cubicBezTo>
                    <a:pt x="84" y="36"/>
                    <a:pt x="83" y="36"/>
                    <a:pt x="83" y="36"/>
                  </a:cubicBezTo>
                  <a:cubicBezTo>
                    <a:pt x="82" y="35"/>
                    <a:pt x="82" y="34"/>
                    <a:pt x="81" y="34"/>
                  </a:cubicBezTo>
                  <a:cubicBezTo>
                    <a:pt x="81" y="33"/>
                    <a:pt x="79" y="32"/>
                    <a:pt x="79" y="31"/>
                  </a:cubicBezTo>
                  <a:cubicBezTo>
                    <a:pt x="79" y="31"/>
                    <a:pt x="79" y="31"/>
                    <a:pt x="79" y="31"/>
                  </a:cubicBezTo>
                  <a:cubicBezTo>
                    <a:pt x="79" y="31"/>
                    <a:pt x="78" y="31"/>
                    <a:pt x="78" y="31"/>
                  </a:cubicBezTo>
                  <a:cubicBezTo>
                    <a:pt x="77" y="30"/>
                    <a:pt x="76" y="30"/>
                    <a:pt x="76" y="29"/>
                  </a:cubicBezTo>
                  <a:cubicBezTo>
                    <a:pt x="75" y="29"/>
                    <a:pt x="74" y="28"/>
                    <a:pt x="74" y="28"/>
                  </a:cubicBezTo>
                  <a:cubicBezTo>
                    <a:pt x="73" y="28"/>
                    <a:pt x="73" y="27"/>
                    <a:pt x="73" y="27"/>
                  </a:cubicBezTo>
                  <a:cubicBezTo>
                    <a:pt x="72" y="26"/>
                    <a:pt x="70" y="27"/>
                    <a:pt x="70" y="26"/>
                  </a:cubicBezTo>
                  <a:cubicBezTo>
                    <a:pt x="69" y="25"/>
                    <a:pt x="69" y="24"/>
                    <a:pt x="69" y="23"/>
                  </a:cubicBezTo>
                  <a:cubicBezTo>
                    <a:pt x="69" y="23"/>
                    <a:pt x="69" y="22"/>
                    <a:pt x="69" y="22"/>
                  </a:cubicBezTo>
                  <a:cubicBezTo>
                    <a:pt x="70" y="22"/>
                    <a:pt x="70" y="21"/>
                    <a:pt x="71" y="21"/>
                  </a:cubicBezTo>
                  <a:cubicBezTo>
                    <a:pt x="71" y="21"/>
                    <a:pt x="72" y="20"/>
                    <a:pt x="72" y="20"/>
                  </a:cubicBezTo>
                  <a:cubicBezTo>
                    <a:pt x="73" y="20"/>
                    <a:pt x="74" y="20"/>
                    <a:pt x="75" y="20"/>
                  </a:cubicBezTo>
                  <a:cubicBezTo>
                    <a:pt x="76" y="19"/>
                    <a:pt x="76" y="19"/>
                    <a:pt x="76" y="19"/>
                  </a:cubicBezTo>
                  <a:cubicBezTo>
                    <a:pt x="77" y="19"/>
                    <a:pt x="78" y="19"/>
                    <a:pt x="78" y="19"/>
                  </a:cubicBezTo>
                  <a:cubicBezTo>
                    <a:pt x="79" y="19"/>
                    <a:pt x="80" y="19"/>
                    <a:pt x="81" y="18"/>
                  </a:cubicBezTo>
                  <a:cubicBezTo>
                    <a:pt x="82" y="18"/>
                    <a:pt x="83" y="17"/>
                    <a:pt x="84" y="17"/>
                  </a:cubicBezTo>
                  <a:cubicBezTo>
                    <a:pt x="84" y="17"/>
                    <a:pt x="85" y="17"/>
                    <a:pt x="85" y="17"/>
                  </a:cubicBezTo>
                  <a:cubicBezTo>
                    <a:pt x="85" y="18"/>
                    <a:pt x="84" y="20"/>
                    <a:pt x="83" y="21"/>
                  </a:cubicBezTo>
                  <a:cubicBezTo>
                    <a:pt x="83" y="21"/>
                    <a:pt x="82" y="21"/>
                    <a:pt x="82" y="22"/>
                  </a:cubicBezTo>
                  <a:cubicBezTo>
                    <a:pt x="82" y="22"/>
                    <a:pt x="81" y="22"/>
                    <a:pt x="81" y="23"/>
                  </a:cubicBezTo>
                  <a:cubicBezTo>
                    <a:pt x="81" y="23"/>
                    <a:pt x="80" y="23"/>
                    <a:pt x="80" y="24"/>
                  </a:cubicBezTo>
                  <a:cubicBezTo>
                    <a:pt x="79" y="24"/>
                    <a:pt x="78" y="24"/>
                    <a:pt x="78" y="25"/>
                  </a:cubicBezTo>
                  <a:cubicBezTo>
                    <a:pt x="78" y="26"/>
                    <a:pt x="79" y="26"/>
                    <a:pt x="79" y="27"/>
                  </a:cubicBezTo>
                  <a:cubicBezTo>
                    <a:pt x="80" y="27"/>
                    <a:pt x="80" y="28"/>
                    <a:pt x="80" y="28"/>
                  </a:cubicBezTo>
                  <a:cubicBezTo>
                    <a:pt x="81" y="29"/>
                    <a:pt x="81" y="29"/>
                    <a:pt x="82" y="29"/>
                  </a:cubicBezTo>
                  <a:cubicBezTo>
                    <a:pt x="82" y="30"/>
                    <a:pt x="84" y="32"/>
                    <a:pt x="85" y="32"/>
                  </a:cubicBezTo>
                  <a:cubicBezTo>
                    <a:pt x="86" y="32"/>
                    <a:pt x="86" y="28"/>
                    <a:pt x="87" y="28"/>
                  </a:cubicBezTo>
                  <a:cubicBezTo>
                    <a:pt x="87" y="27"/>
                    <a:pt x="88" y="28"/>
                    <a:pt x="88" y="28"/>
                  </a:cubicBezTo>
                  <a:cubicBezTo>
                    <a:pt x="89" y="28"/>
                    <a:pt x="90" y="28"/>
                    <a:pt x="90" y="28"/>
                  </a:cubicBezTo>
                  <a:cubicBezTo>
                    <a:pt x="91" y="28"/>
                    <a:pt x="92" y="28"/>
                    <a:pt x="92" y="27"/>
                  </a:cubicBezTo>
                  <a:cubicBezTo>
                    <a:pt x="94" y="27"/>
                    <a:pt x="95" y="26"/>
                    <a:pt x="96" y="25"/>
                  </a:cubicBezTo>
                  <a:cubicBezTo>
                    <a:pt x="97" y="25"/>
                    <a:pt x="97" y="24"/>
                    <a:pt x="98" y="24"/>
                  </a:cubicBezTo>
                  <a:cubicBezTo>
                    <a:pt x="98" y="24"/>
                    <a:pt x="99" y="24"/>
                    <a:pt x="100" y="24"/>
                  </a:cubicBezTo>
                  <a:cubicBezTo>
                    <a:pt x="100" y="24"/>
                    <a:pt x="100" y="24"/>
                    <a:pt x="100" y="24"/>
                  </a:cubicBezTo>
                  <a:cubicBezTo>
                    <a:pt x="100" y="25"/>
                    <a:pt x="99" y="26"/>
                    <a:pt x="99" y="27"/>
                  </a:cubicBezTo>
                  <a:cubicBezTo>
                    <a:pt x="98" y="27"/>
                    <a:pt x="98" y="28"/>
                    <a:pt x="98" y="28"/>
                  </a:cubicBezTo>
                  <a:cubicBezTo>
                    <a:pt x="96" y="30"/>
                    <a:pt x="95" y="32"/>
                    <a:pt x="94" y="33"/>
                  </a:cubicBezTo>
                  <a:cubicBezTo>
                    <a:pt x="93" y="34"/>
                    <a:pt x="93" y="35"/>
                    <a:pt x="92" y="35"/>
                  </a:cubicBezTo>
                  <a:cubicBezTo>
                    <a:pt x="91" y="36"/>
                    <a:pt x="90" y="36"/>
                    <a:pt x="89" y="36"/>
                  </a:cubicBezTo>
                  <a:cubicBezTo>
                    <a:pt x="89" y="36"/>
                    <a:pt x="89" y="36"/>
                    <a:pt x="89" y="36"/>
                  </a:cubicBezTo>
                  <a:cubicBezTo>
                    <a:pt x="89" y="37"/>
                    <a:pt x="90" y="38"/>
                    <a:pt x="90" y="38"/>
                  </a:cubicBezTo>
                  <a:cubicBezTo>
                    <a:pt x="91" y="39"/>
                    <a:pt x="92" y="40"/>
                    <a:pt x="93" y="41"/>
                  </a:cubicBezTo>
                  <a:cubicBezTo>
                    <a:pt x="94" y="42"/>
                    <a:pt x="94" y="42"/>
                    <a:pt x="95" y="43"/>
                  </a:cubicBezTo>
                  <a:cubicBezTo>
                    <a:pt x="96" y="43"/>
                    <a:pt x="96" y="44"/>
                    <a:pt x="96" y="45"/>
                  </a:cubicBezTo>
                  <a:cubicBezTo>
                    <a:pt x="97" y="45"/>
                    <a:pt x="99" y="46"/>
                    <a:pt x="100" y="46"/>
                  </a:cubicBezTo>
                  <a:cubicBezTo>
                    <a:pt x="100" y="46"/>
                    <a:pt x="101" y="47"/>
                    <a:pt x="101" y="47"/>
                  </a:cubicBezTo>
                  <a:cubicBezTo>
                    <a:pt x="102" y="47"/>
                    <a:pt x="103" y="47"/>
                    <a:pt x="104" y="48"/>
                  </a:cubicBezTo>
                  <a:cubicBezTo>
                    <a:pt x="105" y="48"/>
                    <a:pt x="105" y="48"/>
                    <a:pt x="105" y="48"/>
                  </a:cubicBezTo>
                  <a:cubicBezTo>
                    <a:pt x="105" y="47"/>
                    <a:pt x="105" y="47"/>
                    <a:pt x="105" y="46"/>
                  </a:cubicBezTo>
                  <a:cubicBezTo>
                    <a:pt x="104" y="46"/>
                    <a:pt x="104" y="45"/>
                    <a:pt x="103" y="44"/>
                  </a:cubicBezTo>
                  <a:cubicBezTo>
                    <a:pt x="103" y="44"/>
                    <a:pt x="102" y="43"/>
                    <a:pt x="101" y="43"/>
                  </a:cubicBezTo>
                  <a:cubicBezTo>
                    <a:pt x="101" y="43"/>
                    <a:pt x="101" y="42"/>
                    <a:pt x="100" y="42"/>
                  </a:cubicBezTo>
                  <a:cubicBezTo>
                    <a:pt x="100" y="41"/>
                    <a:pt x="99" y="41"/>
                    <a:pt x="99" y="41"/>
                  </a:cubicBezTo>
                  <a:cubicBezTo>
                    <a:pt x="98" y="40"/>
                    <a:pt x="98" y="39"/>
                    <a:pt x="97" y="39"/>
                  </a:cubicBezTo>
                  <a:cubicBezTo>
                    <a:pt x="97" y="38"/>
                    <a:pt x="96" y="38"/>
                    <a:pt x="96" y="38"/>
                  </a:cubicBezTo>
                  <a:cubicBezTo>
                    <a:pt x="96" y="37"/>
                    <a:pt x="96" y="37"/>
                    <a:pt x="96" y="37"/>
                  </a:cubicBezTo>
                  <a:cubicBezTo>
                    <a:pt x="98" y="37"/>
                    <a:pt x="102" y="42"/>
                    <a:pt x="103" y="41"/>
                  </a:cubicBezTo>
                  <a:cubicBezTo>
                    <a:pt x="104" y="41"/>
                    <a:pt x="104" y="35"/>
                    <a:pt x="104" y="34"/>
                  </a:cubicBezTo>
                  <a:cubicBezTo>
                    <a:pt x="105" y="34"/>
                    <a:pt x="105" y="33"/>
                    <a:pt x="105" y="34"/>
                  </a:cubicBezTo>
                  <a:cubicBezTo>
                    <a:pt x="106" y="34"/>
                    <a:pt x="106" y="35"/>
                    <a:pt x="106" y="36"/>
                  </a:cubicBezTo>
                  <a:cubicBezTo>
                    <a:pt x="106" y="36"/>
                    <a:pt x="106" y="36"/>
                    <a:pt x="106" y="36"/>
                  </a:cubicBezTo>
                  <a:cubicBezTo>
                    <a:pt x="107" y="37"/>
                    <a:pt x="107" y="37"/>
                    <a:pt x="107" y="38"/>
                  </a:cubicBezTo>
                  <a:cubicBezTo>
                    <a:pt x="107" y="38"/>
                    <a:pt x="108" y="39"/>
                    <a:pt x="108" y="39"/>
                  </a:cubicBezTo>
                  <a:cubicBezTo>
                    <a:pt x="108" y="40"/>
                    <a:pt x="108" y="41"/>
                    <a:pt x="109" y="41"/>
                  </a:cubicBezTo>
                  <a:cubicBezTo>
                    <a:pt x="109" y="42"/>
                    <a:pt x="109" y="43"/>
                    <a:pt x="109" y="43"/>
                  </a:cubicBezTo>
                  <a:cubicBezTo>
                    <a:pt x="110" y="44"/>
                    <a:pt x="110" y="44"/>
                    <a:pt x="110" y="45"/>
                  </a:cubicBezTo>
                  <a:cubicBezTo>
                    <a:pt x="110" y="45"/>
                    <a:pt x="111" y="45"/>
                    <a:pt x="111" y="46"/>
                  </a:cubicBezTo>
                  <a:cubicBezTo>
                    <a:pt x="112" y="46"/>
                    <a:pt x="112" y="46"/>
                    <a:pt x="113" y="46"/>
                  </a:cubicBezTo>
                  <a:cubicBezTo>
                    <a:pt x="114" y="47"/>
                    <a:pt x="114" y="47"/>
                    <a:pt x="115" y="47"/>
                  </a:cubicBezTo>
                  <a:cubicBezTo>
                    <a:pt x="116" y="47"/>
                    <a:pt x="117" y="48"/>
                    <a:pt x="118" y="49"/>
                  </a:cubicBezTo>
                  <a:cubicBezTo>
                    <a:pt x="118" y="49"/>
                    <a:pt x="119" y="49"/>
                    <a:pt x="119" y="49"/>
                  </a:cubicBezTo>
                  <a:cubicBezTo>
                    <a:pt x="119" y="49"/>
                    <a:pt x="119" y="49"/>
                    <a:pt x="119" y="49"/>
                  </a:cubicBezTo>
                  <a:cubicBezTo>
                    <a:pt x="120" y="49"/>
                    <a:pt x="121" y="50"/>
                    <a:pt x="121" y="50"/>
                  </a:cubicBezTo>
                  <a:cubicBezTo>
                    <a:pt x="122" y="50"/>
                    <a:pt x="123" y="51"/>
                    <a:pt x="124" y="51"/>
                  </a:cubicBezTo>
                  <a:cubicBezTo>
                    <a:pt x="125" y="52"/>
                    <a:pt x="127" y="53"/>
                    <a:pt x="128" y="53"/>
                  </a:cubicBezTo>
                  <a:cubicBezTo>
                    <a:pt x="129" y="54"/>
                    <a:pt x="132" y="55"/>
                    <a:pt x="134" y="55"/>
                  </a:cubicBezTo>
                  <a:cubicBezTo>
                    <a:pt x="134" y="55"/>
                    <a:pt x="134" y="55"/>
                    <a:pt x="134" y="55"/>
                  </a:cubicBezTo>
                  <a:cubicBezTo>
                    <a:pt x="135" y="55"/>
                    <a:pt x="135" y="56"/>
                    <a:pt x="13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5" name="Freeform 13"/>
            <p:cNvSpPr>
              <a:spLocks noEditPoints="1"/>
            </p:cNvSpPr>
            <p:nvPr/>
          </p:nvSpPr>
          <p:spPr bwMode="auto">
            <a:xfrm>
              <a:off x="6164263" y="2185988"/>
              <a:ext cx="274638" cy="327025"/>
            </a:xfrm>
            <a:custGeom>
              <a:avLst/>
              <a:gdLst>
                <a:gd name="T0" fmla="*/ 69 w 101"/>
                <a:gd name="T1" fmla="*/ 53 h 120"/>
                <a:gd name="T2" fmla="*/ 47 w 101"/>
                <a:gd name="T3" fmla="*/ 25 h 120"/>
                <a:gd name="T4" fmla="*/ 48 w 101"/>
                <a:gd name="T5" fmla="*/ 34 h 120"/>
                <a:gd name="T6" fmla="*/ 40 w 101"/>
                <a:gd name="T7" fmla="*/ 37 h 120"/>
                <a:gd name="T8" fmla="*/ 36 w 101"/>
                <a:gd name="T9" fmla="*/ 41 h 120"/>
                <a:gd name="T10" fmla="*/ 31 w 101"/>
                <a:gd name="T11" fmla="*/ 56 h 120"/>
                <a:gd name="T12" fmla="*/ 28 w 101"/>
                <a:gd name="T13" fmla="*/ 67 h 120"/>
                <a:gd name="T14" fmla="*/ 23 w 101"/>
                <a:gd name="T15" fmla="*/ 86 h 120"/>
                <a:gd name="T16" fmla="*/ 21 w 101"/>
                <a:gd name="T17" fmla="*/ 98 h 120"/>
                <a:gd name="T18" fmla="*/ 15 w 101"/>
                <a:gd name="T19" fmla="*/ 94 h 120"/>
                <a:gd name="T20" fmla="*/ 19 w 101"/>
                <a:gd name="T21" fmla="*/ 76 h 120"/>
                <a:gd name="T22" fmla="*/ 23 w 101"/>
                <a:gd name="T23" fmla="*/ 61 h 120"/>
                <a:gd name="T24" fmla="*/ 20 w 101"/>
                <a:gd name="T25" fmla="*/ 60 h 120"/>
                <a:gd name="T26" fmla="*/ 15 w 101"/>
                <a:gd name="T27" fmla="*/ 71 h 120"/>
                <a:gd name="T28" fmla="*/ 5 w 101"/>
                <a:gd name="T29" fmla="*/ 80 h 120"/>
                <a:gd name="T30" fmla="*/ 0 w 101"/>
                <a:gd name="T31" fmla="*/ 68 h 120"/>
                <a:gd name="T32" fmla="*/ 12 w 101"/>
                <a:gd name="T33" fmla="*/ 62 h 120"/>
                <a:gd name="T34" fmla="*/ 22 w 101"/>
                <a:gd name="T35" fmla="*/ 56 h 120"/>
                <a:gd name="T36" fmla="*/ 28 w 101"/>
                <a:gd name="T37" fmla="*/ 45 h 120"/>
                <a:gd name="T38" fmla="*/ 21 w 101"/>
                <a:gd name="T39" fmla="*/ 42 h 120"/>
                <a:gd name="T40" fmla="*/ 24 w 101"/>
                <a:gd name="T41" fmla="*/ 35 h 120"/>
                <a:gd name="T42" fmla="*/ 35 w 101"/>
                <a:gd name="T43" fmla="*/ 30 h 120"/>
                <a:gd name="T44" fmla="*/ 87 w 101"/>
                <a:gd name="T45" fmla="*/ 9 h 120"/>
                <a:gd name="T46" fmla="*/ 88 w 101"/>
                <a:gd name="T47" fmla="*/ 22 h 120"/>
                <a:gd name="T48" fmla="*/ 84 w 101"/>
                <a:gd name="T49" fmla="*/ 36 h 120"/>
                <a:gd name="T50" fmla="*/ 91 w 101"/>
                <a:gd name="T51" fmla="*/ 39 h 120"/>
                <a:gd name="T52" fmla="*/ 94 w 101"/>
                <a:gd name="T53" fmla="*/ 27 h 120"/>
                <a:gd name="T54" fmla="*/ 99 w 101"/>
                <a:gd name="T55" fmla="*/ 27 h 120"/>
                <a:gd name="T56" fmla="*/ 97 w 101"/>
                <a:gd name="T57" fmla="*/ 43 h 120"/>
                <a:gd name="T58" fmla="*/ 92 w 101"/>
                <a:gd name="T59" fmla="*/ 47 h 120"/>
                <a:gd name="T60" fmla="*/ 83 w 101"/>
                <a:gd name="T61" fmla="*/ 52 h 120"/>
                <a:gd name="T62" fmla="*/ 76 w 101"/>
                <a:gd name="T63" fmla="*/ 65 h 120"/>
                <a:gd name="T64" fmla="*/ 77 w 101"/>
                <a:gd name="T65" fmla="*/ 76 h 120"/>
                <a:gd name="T66" fmla="*/ 75 w 101"/>
                <a:gd name="T67" fmla="*/ 87 h 120"/>
                <a:gd name="T68" fmla="*/ 73 w 101"/>
                <a:gd name="T69" fmla="*/ 94 h 120"/>
                <a:gd name="T70" fmla="*/ 72 w 101"/>
                <a:gd name="T71" fmla="*/ 101 h 120"/>
                <a:gd name="T72" fmla="*/ 72 w 101"/>
                <a:gd name="T73" fmla="*/ 113 h 120"/>
                <a:gd name="T74" fmla="*/ 64 w 101"/>
                <a:gd name="T75" fmla="*/ 120 h 120"/>
                <a:gd name="T76" fmla="*/ 59 w 101"/>
                <a:gd name="T77" fmla="*/ 114 h 120"/>
                <a:gd name="T78" fmla="*/ 62 w 101"/>
                <a:gd name="T79" fmla="*/ 97 h 120"/>
                <a:gd name="T80" fmla="*/ 64 w 101"/>
                <a:gd name="T81" fmla="*/ 88 h 120"/>
                <a:gd name="T82" fmla="*/ 67 w 101"/>
                <a:gd name="T83" fmla="*/ 75 h 120"/>
                <a:gd name="T84" fmla="*/ 69 w 101"/>
                <a:gd name="T85" fmla="*/ 60 h 120"/>
                <a:gd name="T86" fmla="*/ 57 w 101"/>
                <a:gd name="T87" fmla="*/ 68 h 120"/>
                <a:gd name="T88" fmla="*/ 53 w 101"/>
                <a:gd name="T89" fmla="*/ 64 h 120"/>
                <a:gd name="T90" fmla="*/ 65 w 101"/>
                <a:gd name="T91" fmla="*/ 55 h 120"/>
                <a:gd name="T92" fmla="*/ 57 w 101"/>
                <a:gd name="T93" fmla="*/ 45 h 120"/>
                <a:gd name="T94" fmla="*/ 58 w 101"/>
                <a:gd name="T95" fmla="*/ 33 h 120"/>
                <a:gd name="T96" fmla="*/ 64 w 101"/>
                <a:gd name="T97" fmla="*/ 25 h 120"/>
                <a:gd name="T98" fmla="*/ 61 w 101"/>
                <a:gd name="T99" fmla="*/ 38 h 120"/>
                <a:gd name="T100" fmla="*/ 73 w 101"/>
                <a:gd name="T101" fmla="*/ 41 h 120"/>
                <a:gd name="T102" fmla="*/ 79 w 101"/>
                <a:gd name="T103" fmla="*/ 24 h 120"/>
                <a:gd name="T104" fmla="*/ 81 w 101"/>
                <a:gd name="T105" fmla="*/ 15 h 120"/>
                <a:gd name="T106" fmla="*/ 56 w 101"/>
                <a:gd name="T107" fmla="*/ 0 h 120"/>
                <a:gd name="T108" fmla="*/ 55 w 101"/>
                <a:gd name="T109" fmla="*/ 11 h 120"/>
                <a:gd name="T110" fmla="*/ 46 w 101"/>
                <a:gd name="T111" fmla="*/ 18 h 120"/>
                <a:gd name="T112" fmla="*/ 36 w 101"/>
                <a:gd name="T113" fmla="*/ 22 h 120"/>
                <a:gd name="T114" fmla="*/ 27 w 101"/>
                <a:gd name="T115" fmla="*/ 27 h 120"/>
                <a:gd name="T116" fmla="*/ 25 w 101"/>
                <a:gd name="T117" fmla="*/ 26 h 120"/>
                <a:gd name="T118" fmla="*/ 36 w 101"/>
                <a:gd name="T119" fmla="*/ 15 h 120"/>
                <a:gd name="T120" fmla="*/ 46 w 101"/>
                <a:gd name="T121" fmla="*/ 8 h 120"/>
                <a:gd name="T122" fmla="*/ 54 w 101"/>
                <a:gd name="T123" fmla="*/ 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 h="120">
                  <a:moveTo>
                    <a:pt x="70" y="50"/>
                  </a:moveTo>
                  <a:cubicBezTo>
                    <a:pt x="70" y="50"/>
                    <a:pt x="68" y="51"/>
                    <a:pt x="68" y="51"/>
                  </a:cubicBezTo>
                  <a:cubicBezTo>
                    <a:pt x="68" y="52"/>
                    <a:pt x="68" y="52"/>
                    <a:pt x="68" y="52"/>
                  </a:cubicBezTo>
                  <a:cubicBezTo>
                    <a:pt x="68" y="53"/>
                    <a:pt x="67" y="54"/>
                    <a:pt x="67" y="54"/>
                  </a:cubicBezTo>
                  <a:cubicBezTo>
                    <a:pt x="67" y="54"/>
                    <a:pt x="67" y="53"/>
                    <a:pt x="67" y="53"/>
                  </a:cubicBezTo>
                  <a:cubicBezTo>
                    <a:pt x="68" y="53"/>
                    <a:pt x="69" y="53"/>
                    <a:pt x="69" y="53"/>
                  </a:cubicBezTo>
                  <a:cubicBezTo>
                    <a:pt x="69" y="53"/>
                    <a:pt x="69" y="53"/>
                    <a:pt x="69" y="53"/>
                  </a:cubicBezTo>
                  <a:cubicBezTo>
                    <a:pt x="70" y="53"/>
                    <a:pt x="70" y="53"/>
                    <a:pt x="70" y="53"/>
                  </a:cubicBezTo>
                  <a:cubicBezTo>
                    <a:pt x="70" y="52"/>
                    <a:pt x="71" y="51"/>
                    <a:pt x="71" y="50"/>
                  </a:cubicBezTo>
                  <a:cubicBezTo>
                    <a:pt x="71" y="50"/>
                    <a:pt x="71" y="50"/>
                    <a:pt x="71" y="50"/>
                  </a:cubicBezTo>
                  <a:cubicBezTo>
                    <a:pt x="71" y="50"/>
                    <a:pt x="70" y="50"/>
                    <a:pt x="70" y="50"/>
                  </a:cubicBezTo>
                  <a:close/>
                  <a:moveTo>
                    <a:pt x="47" y="25"/>
                  </a:moveTo>
                  <a:cubicBezTo>
                    <a:pt x="47" y="25"/>
                    <a:pt x="48" y="26"/>
                    <a:pt x="48" y="26"/>
                  </a:cubicBezTo>
                  <a:cubicBezTo>
                    <a:pt x="49" y="26"/>
                    <a:pt x="49" y="27"/>
                    <a:pt x="49" y="27"/>
                  </a:cubicBezTo>
                  <a:cubicBezTo>
                    <a:pt x="49" y="27"/>
                    <a:pt x="50" y="28"/>
                    <a:pt x="50" y="28"/>
                  </a:cubicBezTo>
                  <a:cubicBezTo>
                    <a:pt x="50" y="28"/>
                    <a:pt x="50" y="29"/>
                    <a:pt x="50" y="29"/>
                  </a:cubicBezTo>
                  <a:cubicBezTo>
                    <a:pt x="50" y="29"/>
                    <a:pt x="50" y="30"/>
                    <a:pt x="50" y="31"/>
                  </a:cubicBezTo>
                  <a:cubicBezTo>
                    <a:pt x="50" y="33"/>
                    <a:pt x="49" y="33"/>
                    <a:pt x="48" y="34"/>
                  </a:cubicBezTo>
                  <a:cubicBezTo>
                    <a:pt x="48" y="35"/>
                    <a:pt x="47" y="35"/>
                    <a:pt x="47" y="35"/>
                  </a:cubicBezTo>
                  <a:cubicBezTo>
                    <a:pt x="46" y="35"/>
                    <a:pt x="46" y="35"/>
                    <a:pt x="45" y="35"/>
                  </a:cubicBezTo>
                  <a:cubicBezTo>
                    <a:pt x="45" y="36"/>
                    <a:pt x="45" y="36"/>
                    <a:pt x="44" y="36"/>
                  </a:cubicBezTo>
                  <a:cubicBezTo>
                    <a:pt x="44" y="36"/>
                    <a:pt x="43" y="36"/>
                    <a:pt x="42" y="36"/>
                  </a:cubicBezTo>
                  <a:cubicBezTo>
                    <a:pt x="42" y="36"/>
                    <a:pt x="42" y="36"/>
                    <a:pt x="41" y="36"/>
                  </a:cubicBezTo>
                  <a:cubicBezTo>
                    <a:pt x="41" y="36"/>
                    <a:pt x="40" y="37"/>
                    <a:pt x="40" y="37"/>
                  </a:cubicBezTo>
                  <a:cubicBezTo>
                    <a:pt x="39" y="37"/>
                    <a:pt x="39" y="37"/>
                    <a:pt x="39" y="37"/>
                  </a:cubicBezTo>
                  <a:cubicBezTo>
                    <a:pt x="39" y="38"/>
                    <a:pt x="38" y="38"/>
                    <a:pt x="38" y="38"/>
                  </a:cubicBezTo>
                  <a:cubicBezTo>
                    <a:pt x="38" y="38"/>
                    <a:pt x="38" y="38"/>
                    <a:pt x="37" y="39"/>
                  </a:cubicBezTo>
                  <a:cubicBezTo>
                    <a:pt x="37" y="39"/>
                    <a:pt x="37" y="39"/>
                    <a:pt x="37" y="40"/>
                  </a:cubicBezTo>
                  <a:cubicBezTo>
                    <a:pt x="36" y="40"/>
                    <a:pt x="36" y="40"/>
                    <a:pt x="36" y="40"/>
                  </a:cubicBezTo>
                  <a:cubicBezTo>
                    <a:pt x="36" y="40"/>
                    <a:pt x="36" y="41"/>
                    <a:pt x="36" y="41"/>
                  </a:cubicBezTo>
                  <a:cubicBezTo>
                    <a:pt x="35" y="42"/>
                    <a:pt x="35" y="42"/>
                    <a:pt x="35" y="43"/>
                  </a:cubicBezTo>
                  <a:cubicBezTo>
                    <a:pt x="34" y="44"/>
                    <a:pt x="34" y="45"/>
                    <a:pt x="34" y="46"/>
                  </a:cubicBezTo>
                  <a:cubicBezTo>
                    <a:pt x="34" y="47"/>
                    <a:pt x="34" y="47"/>
                    <a:pt x="34" y="47"/>
                  </a:cubicBezTo>
                  <a:cubicBezTo>
                    <a:pt x="33" y="47"/>
                    <a:pt x="33" y="48"/>
                    <a:pt x="33" y="48"/>
                  </a:cubicBezTo>
                  <a:cubicBezTo>
                    <a:pt x="32" y="49"/>
                    <a:pt x="32" y="50"/>
                    <a:pt x="32" y="51"/>
                  </a:cubicBezTo>
                  <a:cubicBezTo>
                    <a:pt x="31" y="53"/>
                    <a:pt x="31" y="54"/>
                    <a:pt x="31" y="56"/>
                  </a:cubicBezTo>
                  <a:cubicBezTo>
                    <a:pt x="31" y="56"/>
                    <a:pt x="31" y="57"/>
                    <a:pt x="30" y="57"/>
                  </a:cubicBezTo>
                  <a:cubicBezTo>
                    <a:pt x="30" y="57"/>
                    <a:pt x="30" y="58"/>
                    <a:pt x="30" y="57"/>
                  </a:cubicBezTo>
                  <a:cubicBezTo>
                    <a:pt x="30" y="59"/>
                    <a:pt x="29" y="59"/>
                    <a:pt x="29" y="60"/>
                  </a:cubicBezTo>
                  <a:cubicBezTo>
                    <a:pt x="29" y="60"/>
                    <a:pt x="29" y="61"/>
                    <a:pt x="29" y="61"/>
                  </a:cubicBezTo>
                  <a:cubicBezTo>
                    <a:pt x="29" y="63"/>
                    <a:pt x="29" y="65"/>
                    <a:pt x="28" y="67"/>
                  </a:cubicBezTo>
                  <a:cubicBezTo>
                    <a:pt x="28" y="67"/>
                    <a:pt x="28" y="67"/>
                    <a:pt x="28" y="67"/>
                  </a:cubicBezTo>
                  <a:cubicBezTo>
                    <a:pt x="28" y="67"/>
                    <a:pt x="28" y="67"/>
                    <a:pt x="28" y="67"/>
                  </a:cubicBezTo>
                  <a:cubicBezTo>
                    <a:pt x="28" y="68"/>
                    <a:pt x="27" y="69"/>
                    <a:pt x="27" y="69"/>
                  </a:cubicBezTo>
                  <a:cubicBezTo>
                    <a:pt x="27" y="69"/>
                    <a:pt x="27" y="70"/>
                    <a:pt x="27" y="70"/>
                  </a:cubicBezTo>
                  <a:cubicBezTo>
                    <a:pt x="27" y="72"/>
                    <a:pt x="27" y="74"/>
                    <a:pt x="26" y="77"/>
                  </a:cubicBezTo>
                  <a:cubicBezTo>
                    <a:pt x="26" y="78"/>
                    <a:pt x="25" y="79"/>
                    <a:pt x="25" y="79"/>
                  </a:cubicBezTo>
                  <a:cubicBezTo>
                    <a:pt x="24" y="82"/>
                    <a:pt x="24" y="84"/>
                    <a:pt x="23" y="86"/>
                  </a:cubicBezTo>
                  <a:cubicBezTo>
                    <a:pt x="23" y="87"/>
                    <a:pt x="23" y="88"/>
                    <a:pt x="23" y="89"/>
                  </a:cubicBezTo>
                  <a:cubicBezTo>
                    <a:pt x="23" y="90"/>
                    <a:pt x="22" y="91"/>
                    <a:pt x="22" y="92"/>
                  </a:cubicBezTo>
                  <a:cubicBezTo>
                    <a:pt x="22" y="92"/>
                    <a:pt x="22" y="92"/>
                    <a:pt x="22" y="92"/>
                  </a:cubicBezTo>
                  <a:cubicBezTo>
                    <a:pt x="22" y="93"/>
                    <a:pt x="23" y="94"/>
                    <a:pt x="23" y="94"/>
                  </a:cubicBezTo>
                  <a:cubicBezTo>
                    <a:pt x="22" y="95"/>
                    <a:pt x="21" y="96"/>
                    <a:pt x="21" y="96"/>
                  </a:cubicBezTo>
                  <a:cubicBezTo>
                    <a:pt x="21" y="97"/>
                    <a:pt x="21" y="97"/>
                    <a:pt x="21" y="98"/>
                  </a:cubicBezTo>
                  <a:cubicBezTo>
                    <a:pt x="20" y="98"/>
                    <a:pt x="19" y="99"/>
                    <a:pt x="18" y="99"/>
                  </a:cubicBezTo>
                  <a:cubicBezTo>
                    <a:pt x="18" y="99"/>
                    <a:pt x="17" y="99"/>
                    <a:pt x="16" y="99"/>
                  </a:cubicBezTo>
                  <a:cubicBezTo>
                    <a:pt x="15" y="98"/>
                    <a:pt x="14" y="99"/>
                    <a:pt x="13" y="98"/>
                  </a:cubicBezTo>
                  <a:cubicBezTo>
                    <a:pt x="13" y="98"/>
                    <a:pt x="13" y="98"/>
                    <a:pt x="13" y="98"/>
                  </a:cubicBezTo>
                  <a:cubicBezTo>
                    <a:pt x="13" y="98"/>
                    <a:pt x="13" y="97"/>
                    <a:pt x="13" y="97"/>
                  </a:cubicBezTo>
                  <a:cubicBezTo>
                    <a:pt x="13" y="96"/>
                    <a:pt x="14" y="95"/>
                    <a:pt x="15" y="94"/>
                  </a:cubicBezTo>
                  <a:cubicBezTo>
                    <a:pt x="15" y="93"/>
                    <a:pt x="15" y="92"/>
                    <a:pt x="15" y="91"/>
                  </a:cubicBezTo>
                  <a:cubicBezTo>
                    <a:pt x="15" y="90"/>
                    <a:pt x="16" y="90"/>
                    <a:pt x="16" y="89"/>
                  </a:cubicBezTo>
                  <a:cubicBezTo>
                    <a:pt x="16" y="87"/>
                    <a:pt x="17" y="85"/>
                    <a:pt x="17" y="83"/>
                  </a:cubicBezTo>
                  <a:cubicBezTo>
                    <a:pt x="17" y="83"/>
                    <a:pt x="17" y="81"/>
                    <a:pt x="18" y="81"/>
                  </a:cubicBezTo>
                  <a:cubicBezTo>
                    <a:pt x="17" y="80"/>
                    <a:pt x="18" y="78"/>
                    <a:pt x="18" y="77"/>
                  </a:cubicBezTo>
                  <a:cubicBezTo>
                    <a:pt x="19" y="77"/>
                    <a:pt x="19" y="76"/>
                    <a:pt x="19" y="76"/>
                  </a:cubicBezTo>
                  <a:cubicBezTo>
                    <a:pt x="20" y="74"/>
                    <a:pt x="20" y="71"/>
                    <a:pt x="21" y="69"/>
                  </a:cubicBezTo>
                  <a:cubicBezTo>
                    <a:pt x="21" y="69"/>
                    <a:pt x="21" y="68"/>
                    <a:pt x="21" y="68"/>
                  </a:cubicBezTo>
                  <a:cubicBezTo>
                    <a:pt x="21" y="67"/>
                    <a:pt x="21" y="67"/>
                    <a:pt x="21" y="66"/>
                  </a:cubicBezTo>
                  <a:cubicBezTo>
                    <a:pt x="22" y="65"/>
                    <a:pt x="22" y="65"/>
                    <a:pt x="23" y="64"/>
                  </a:cubicBezTo>
                  <a:cubicBezTo>
                    <a:pt x="23" y="64"/>
                    <a:pt x="23" y="63"/>
                    <a:pt x="23" y="63"/>
                  </a:cubicBezTo>
                  <a:cubicBezTo>
                    <a:pt x="23" y="62"/>
                    <a:pt x="23" y="62"/>
                    <a:pt x="23" y="61"/>
                  </a:cubicBezTo>
                  <a:cubicBezTo>
                    <a:pt x="23" y="61"/>
                    <a:pt x="23" y="60"/>
                    <a:pt x="23" y="60"/>
                  </a:cubicBezTo>
                  <a:cubicBezTo>
                    <a:pt x="24" y="60"/>
                    <a:pt x="24" y="59"/>
                    <a:pt x="24" y="58"/>
                  </a:cubicBezTo>
                  <a:cubicBezTo>
                    <a:pt x="24" y="58"/>
                    <a:pt x="24" y="58"/>
                    <a:pt x="24" y="57"/>
                  </a:cubicBezTo>
                  <a:cubicBezTo>
                    <a:pt x="24" y="56"/>
                    <a:pt x="24" y="57"/>
                    <a:pt x="23" y="57"/>
                  </a:cubicBezTo>
                  <a:cubicBezTo>
                    <a:pt x="22" y="57"/>
                    <a:pt x="21" y="59"/>
                    <a:pt x="20" y="59"/>
                  </a:cubicBezTo>
                  <a:cubicBezTo>
                    <a:pt x="20" y="59"/>
                    <a:pt x="20" y="60"/>
                    <a:pt x="20" y="60"/>
                  </a:cubicBezTo>
                  <a:cubicBezTo>
                    <a:pt x="20" y="61"/>
                    <a:pt x="19" y="61"/>
                    <a:pt x="19" y="61"/>
                  </a:cubicBezTo>
                  <a:cubicBezTo>
                    <a:pt x="19" y="62"/>
                    <a:pt x="19" y="62"/>
                    <a:pt x="19" y="63"/>
                  </a:cubicBezTo>
                  <a:cubicBezTo>
                    <a:pt x="19" y="63"/>
                    <a:pt x="18" y="64"/>
                    <a:pt x="18" y="64"/>
                  </a:cubicBezTo>
                  <a:cubicBezTo>
                    <a:pt x="18" y="65"/>
                    <a:pt x="17" y="65"/>
                    <a:pt x="17" y="66"/>
                  </a:cubicBezTo>
                  <a:cubicBezTo>
                    <a:pt x="17" y="66"/>
                    <a:pt x="17" y="68"/>
                    <a:pt x="17" y="68"/>
                  </a:cubicBezTo>
                  <a:cubicBezTo>
                    <a:pt x="16" y="69"/>
                    <a:pt x="16" y="70"/>
                    <a:pt x="15" y="71"/>
                  </a:cubicBezTo>
                  <a:cubicBezTo>
                    <a:pt x="15" y="72"/>
                    <a:pt x="15" y="74"/>
                    <a:pt x="15" y="75"/>
                  </a:cubicBezTo>
                  <a:cubicBezTo>
                    <a:pt x="14" y="76"/>
                    <a:pt x="15" y="76"/>
                    <a:pt x="14" y="76"/>
                  </a:cubicBezTo>
                  <a:cubicBezTo>
                    <a:pt x="14" y="76"/>
                    <a:pt x="14" y="76"/>
                    <a:pt x="13" y="77"/>
                  </a:cubicBezTo>
                  <a:cubicBezTo>
                    <a:pt x="13" y="77"/>
                    <a:pt x="12" y="78"/>
                    <a:pt x="11" y="78"/>
                  </a:cubicBezTo>
                  <a:cubicBezTo>
                    <a:pt x="10" y="79"/>
                    <a:pt x="9" y="80"/>
                    <a:pt x="8" y="80"/>
                  </a:cubicBezTo>
                  <a:cubicBezTo>
                    <a:pt x="7" y="80"/>
                    <a:pt x="5" y="80"/>
                    <a:pt x="5" y="80"/>
                  </a:cubicBezTo>
                  <a:cubicBezTo>
                    <a:pt x="4" y="79"/>
                    <a:pt x="3" y="78"/>
                    <a:pt x="3" y="77"/>
                  </a:cubicBezTo>
                  <a:cubicBezTo>
                    <a:pt x="2" y="76"/>
                    <a:pt x="1" y="75"/>
                    <a:pt x="1" y="74"/>
                  </a:cubicBezTo>
                  <a:cubicBezTo>
                    <a:pt x="0" y="73"/>
                    <a:pt x="0" y="72"/>
                    <a:pt x="0" y="72"/>
                  </a:cubicBezTo>
                  <a:cubicBezTo>
                    <a:pt x="0" y="71"/>
                    <a:pt x="0" y="70"/>
                    <a:pt x="0" y="70"/>
                  </a:cubicBezTo>
                  <a:cubicBezTo>
                    <a:pt x="0" y="69"/>
                    <a:pt x="0" y="69"/>
                    <a:pt x="0" y="69"/>
                  </a:cubicBezTo>
                  <a:cubicBezTo>
                    <a:pt x="0" y="69"/>
                    <a:pt x="0" y="68"/>
                    <a:pt x="0" y="68"/>
                  </a:cubicBezTo>
                  <a:cubicBezTo>
                    <a:pt x="0" y="68"/>
                    <a:pt x="0" y="68"/>
                    <a:pt x="0" y="68"/>
                  </a:cubicBezTo>
                  <a:cubicBezTo>
                    <a:pt x="1" y="67"/>
                    <a:pt x="3" y="65"/>
                    <a:pt x="4" y="65"/>
                  </a:cubicBezTo>
                  <a:cubicBezTo>
                    <a:pt x="4" y="65"/>
                    <a:pt x="5" y="65"/>
                    <a:pt x="5" y="65"/>
                  </a:cubicBezTo>
                  <a:cubicBezTo>
                    <a:pt x="6" y="65"/>
                    <a:pt x="6" y="64"/>
                    <a:pt x="6" y="64"/>
                  </a:cubicBezTo>
                  <a:cubicBezTo>
                    <a:pt x="8" y="64"/>
                    <a:pt x="9" y="64"/>
                    <a:pt x="10" y="63"/>
                  </a:cubicBezTo>
                  <a:cubicBezTo>
                    <a:pt x="11" y="62"/>
                    <a:pt x="11" y="62"/>
                    <a:pt x="12" y="62"/>
                  </a:cubicBezTo>
                  <a:cubicBezTo>
                    <a:pt x="12" y="61"/>
                    <a:pt x="13" y="61"/>
                    <a:pt x="14" y="61"/>
                  </a:cubicBezTo>
                  <a:cubicBezTo>
                    <a:pt x="14" y="60"/>
                    <a:pt x="15" y="60"/>
                    <a:pt x="15" y="60"/>
                  </a:cubicBezTo>
                  <a:cubicBezTo>
                    <a:pt x="16" y="59"/>
                    <a:pt x="17" y="59"/>
                    <a:pt x="17" y="58"/>
                  </a:cubicBezTo>
                  <a:cubicBezTo>
                    <a:pt x="19" y="57"/>
                    <a:pt x="20" y="56"/>
                    <a:pt x="21" y="56"/>
                  </a:cubicBezTo>
                  <a:cubicBezTo>
                    <a:pt x="21" y="56"/>
                    <a:pt x="21" y="56"/>
                    <a:pt x="21" y="56"/>
                  </a:cubicBezTo>
                  <a:cubicBezTo>
                    <a:pt x="22" y="56"/>
                    <a:pt x="22" y="56"/>
                    <a:pt x="22" y="56"/>
                  </a:cubicBezTo>
                  <a:cubicBezTo>
                    <a:pt x="22" y="55"/>
                    <a:pt x="23" y="55"/>
                    <a:pt x="23" y="54"/>
                  </a:cubicBezTo>
                  <a:cubicBezTo>
                    <a:pt x="24" y="54"/>
                    <a:pt x="25" y="53"/>
                    <a:pt x="25" y="52"/>
                  </a:cubicBezTo>
                  <a:cubicBezTo>
                    <a:pt x="26" y="52"/>
                    <a:pt x="26" y="51"/>
                    <a:pt x="27" y="51"/>
                  </a:cubicBezTo>
                  <a:cubicBezTo>
                    <a:pt x="27" y="50"/>
                    <a:pt x="27" y="50"/>
                    <a:pt x="27" y="50"/>
                  </a:cubicBezTo>
                  <a:cubicBezTo>
                    <a:pt x="27" y="49"/>
                    <a:pt x="27" y="49"/>
                    <a:pt x="28" y="48"/>
                  </a:cubicBezTo>
                  <a:cubicBezTo>
                    <a:pt x="28" y="47"/>
                    <a:pt x="28" y="46"/>
                    <a:pt x="28" y="45"/>
                  </a:cubicBezTo>
                  <a:cubicBezTo>
                    <a:pt x="28" y="45"/>
                    <a:pt x="29" y="44"/>
                    <a:pt x="29" y="44"/>
                  </a:cubicBezTo>
                  <a:cubicBezTo>
                    <a:pt x="29" y="43"/>
                    <a:pt x="30" y="40"/>
                    <a:pt x="30" y="40"/>
                  </a:cubicBezTo>
                  <a:cubicBezTo>
                    <a:pt x="30" y="40"/>
                    <a:pt x="29" y="40"/>
                    <a:pt x="29" y="40"/>
                  </a:cubicBezTo>
                  <a:cubicBezTo>
                    <a:pt x="28" y="40"/>
                    <a:pt x="27" y="41"/>
                    <a:pt x="25" y="41"/>
                  </a:cubicBezTo>
                  <a:cubicBezTo>
                    <a:pt x="25" y="41"/>
                    <a:pt x="24" y="40"/>
                    <a:pt x="24" y="41"/>
                  </a:cubicBezTo>
                  <a:cubicBezTo>
                    <a:pt x="24" y="41"/>
                    <a:pt x="22" y="42"/>
                    <a:pt x="21" y="42"/>
                  </a:cubicBezTo>
                  <a:cubicBezTo>
                    <a:pt x="20" y="42"/>
                    <a:pt x="20" y="41"/>
                    <a:pt x="19" y="41"/>
                  </a:cubicBezTo>
                  <a:cubicBezTo>
                    <a:pt x="19" y="40"/>
                    <a:pt x="18" y="39"/>
                    <a:pt x="19" y="38"/>
                  </a:cubicBezTo>
                  <a:cubicBezTo>
                    <a:pt x="19" y="37"/>
                    <a:pt x="19" y="37"/>
                    <a:pt x="19" y="37"/>
                  </a:cubicBezTo>
                  <a:cubicBezTo>
                    <a:pt x="20" y="37"/>
                    <a:pt x="20" y="37"/>
                    <a:pt x="20" y="37"/>
                  </a:cubicBezTo>
                  <a:cubicBezTo>
                    <a:pt x="20" y="36"/>
                    <a:pt x="21" y="36"/>
                    <a:pt x="21" y="36"/>
                  </a:cubicBezTo>
                  <a:cubicBezTo>
                    <a:pt x="22" y="36"/>
                    <a:pt x="23" y="35"/>
                    <a:pt x="24" y="35"/>
                  </a:cubicBezTo>
                  <a:cubicBezTo>
                    <a:pt x="24" y="35"/>
                    <a:pt x="25" y="34"/>
                    <a:pt x="25" y="34"/>
                  </a:cubicBezTo>
                  <a:cubicBezTo>
                    <a:pt x="26" y="34"/>
                    <a:pt x="27" y="34"/>
                    <a:pt x="27" y="33"/>
                  </a:cubicBezTo>
                  <a:cubicBezTo>
                    <a:pt x="28" y="33"/>
                    <a:pt x="29" y="32"/>
                    <a:pt x="29" y="32"/>
                  </a:cubicBezTo>
                  <a:cubicBezTo>
                    <a:pt x="30" y="32"/>
                    <a:pt x="31" y="32"/>
                    <a:pt x="31" y="31"/>
                  </a:cubicBezTo>
                  <a:cubicBezTo>
                    <a:pt x="32" y="31"/>
                    <a:pt x="32" y="31"/>
                    <a:pt x="33" y="31"/>
                  </a:cubicBezTo>
                  <a:cubicBezTo>
                    <a:pt x="33" y="31"/>
                    <a:pt x="34" y="30"/>
                    <a:pt x="35" y="30"/>
                  </a:cubicBezTo>
                  <a:cubicBezTo>
                    <a:pt x="36" y="28"/>
                    <a:pt x="36" y="26"/>
                    <a:pt x="38" y="26"/>
                  </a:cubicBezTo>
                  <a:cubicBezTo>
                    <a:pt x="40" y="26"/>
                    <a:pt x="40" y="28"/>
                    <a:pt x="41" y="28"/>
                  </a:cubicBezTo>
                  <a:cubicBezTo>
                    <a:pt x="41" y="28"/>
                    <a:pt x="42" y="28"/>
                    <a:pt x="43" y="28"/>
                  </a:cubicBezTo>
                  <a:cubicBezTo>
                    <a:pt x="43" y="28"/>
                    <a:pt x="43" y="28"/>
                    <a:pt x="43" y="28"/>
                  </a:cubicBezTo>
                  <a:cubicBezTo>
                    <a:pt x="44" y="26"/>
                    <a:pt x="45" y="25"/>
                    <a:pt x="47" y="25"/>
                  </a:cubicBezTo>
                  <a:close/>
                  <a:moveTo>
                    <a:pt x="87" y="9"/>
                  </a:moveTo>
                  <a:cubicBezTo>
                    <a:pt x="88" y="9"/>
                    <a:pt x="90" y="10"/>
                    <a:pt x="90" y="11"/>
                  </a:cubicBezTo>
                  <a:cubicBezTo>
                    <a:pt x="90" y="12"/>
                    <a:pt x="90" y="12"/>
                    <a:pt x="90" y="12"/>
                  </a:cubicBezTo>
                  <a:cubicBezTo>
                    <a:pt x="90" y="13"/>
                    <a:pt x="90" y="13"/>
                    <a:pt x="91" y="13"/>
                  </a:cubicBezTo>
                  <a:cubicBezTo>
                    <a:pt x="91" y="15"/>
                    <a:pt x="90" y="17"/>
                    <a:pt x="90" y="18"/>
                  </a:cubicBezTo>
                  <a:cubicBezTo>
                    <a:pt x="90" y="18"/>
                    <a:pt x="89" y="19"/>
                    <a:pt x="89" y="19"/>
                  </a:cubicBezTo>
                  <a:cubicBezTo>
                    <a:pt x="89" y="20"/>
                    <a:pt x="88" y="21"/>
                    <a:pt x="88" y="22"/>
                  </a:cubicBezTo>
                  <a:cubicBezTo>
                    <a:pt x="88" y="22"/>
                    <a:pt x="87" y="23"/>
                    <a:pt x="87" y="23"/>
                  </a:cubicBezTo>
                  <a:cubicBezTo>
                    <a:pt x="87" y="25"/>
                    <a:pt x="87" y="26"/>
                    <a:pt x="86" y="27"/>
                  </a:cubicBezTo>
                  <a:cubicBezTo>
                    <a:pt x="86" y="28"/>
                    <a:pt x="86" y="28"/>
                    <a:pt x="86" y="28"/>
                  </a:cubicBezTo>
                  <a:cubicBezTo>
                    <a:pt x="85" y="29"/>
                    <a:pt x="85" y="29"/>
                    <a:pt x="85" y="30"/>
                  </a:cubicBezTo>
                  <a:cubicBezTo>
                    <a:pt x="85" y="31"/>
                    <a:pt x="85" y="31"/>
                    <a:pt x="85" y="32"/>
                  </a:cubicBezTo>
                  <a:cubicBezTo>
                    <a:pt x="84" y="33"/>
                    <a:pt x="84" y="35"/>
                    <a:pt x="84" y="36"/>
                  </a:cubicBezTo>
                  <a:cubicBezTo>
                    <a:pt x="83" y="38"/>
                    <a:pt x="83" y="39"/>
                    <a:pt x="83" y="41"/>
                  </a:cubicBezTo>
                  <a:cubicBezTo>
                    <a:pt x="83" y="41"/>
                    <a:pt x="82" y="41"/>
                    <a:pt x="82" y="42"/>
                  </a:cubicBezTo>
                  <a:cubicBezTo>
                    <a:pt x="81" y="43"/>
                    <a:pt x="81" y="45"/>
                    <a:pt x="83" y="45"/>
                  </a:cubicBezTo>
                  <a:cubicBezTo>
                    <a:pt x="84" y="44"/>
                    <a:pt x="85" y="44"/>
                    <a:pt x="86" y="43"/>
                  </a:cubicBezTo>
                  <a:cubicBezTo>
                    <a:pt x="86" y="43"/>
                    <a:pt x="86" y="43"/>
                    <a:pt x="86" y="43"/>
                  </a:cubicBezTo>
                  <a:cubicBezTo>
                    <a:pt x="87" y="42"/>
                    <a:pt x="91" y="40"/>
                    <a:pt x="91" y="39"/>
                  </a:cubicBezTo>
                  <a:cubicBezTo>
                    <a:pt x="91" y="38"/>
                    <a:pt x="91" y="38"/>
                    <a:pt x="91" y="38"/>
                  </a:cubicBezTo>
                  <a:cubicBezTo>
                    <a:pt x="93" y="37"/>
                    <a:pt x="93" y="36"/>
                    <a:pt x="93" y="35"/>
                  </a:cubicBezTo>
                  <a:cubicBezTo>
                    <a:pt x="93" y="34"/>
                    <a:pt x="94" y="34"/>
                    <a:pt x="94" y="33"/>
                  </a:cubicBezTo>
                  <a:cubicBezTo>
                    <a:pt x="94" y="32"/>
                    <a:pt x="94" y="32"/>
                    <a:pt x="94" y="31"/>
                  </a:cubicBezTo>
                  <a:cubicBezTo>
                    <a:pt x="94" y="31"/>
                    <a:pt x="94" y="30"/>
                    <a:pt x="94" y="30"/>
                  </a:cubicBezTo>
                  <a:cubicBezTo>
                    <a:pt x="94" y="29"/>
                    <a:pt x="94" y="28"/>
                    <a:pt x="94" y="27"/>
                  </a:cubicBezTo>
                  <a:cubicBezTo>
                    <a:pt x="94" y="26"/>
                    <a:pt x="94" y="25"/>
                    <a:pt x="94" y="24"/>
                  </a:cubicBezTo>
                  <a:cubicBezTo>
                    <a:pt x="94" y="24"/>
                    <a:pt x="93" y="24"/>
                    <a:pt x="93" y="23"/>
                  </a:cubicBezTo>
                  <a:cubicBezTo>
                    <a:pt x="94" y="23"/>
                    <a:pt x="95" y="23"/>
                    <a:pt x="96" y="23"/>
                  </a:cubicBezTo>
                  <a:cubicBezTo>
                    <a:pt x="96" y="23"/>
                    <a:pt x="97" y="24"/>
                    <a:pt x="98" y="24"/>
                  </a:cubicBezTo>
                  <a:cubicBezTo>
                    <a:pt x="98" y="24"/>
                    <a:pt x="99" y="25"/>
                    <a:pt x="99" y="26"/>
                  </a:cubicBezTo>
                  <a:cubicBezTo>
                    <a:pt x="99" y="26"/>
                    <a:pt x="99" y="27"/>
                    <a:pt x="99" y="27"/>
                  </a:cubicBezTo>
                  <a:cubicBezTo>
                    <a:pt x="100" y="28"/>
                    <a:pt x="101" y="29"/>
                    <a:pt x="101" y="29"/>
                  </a:cubicBezTo>
                  <a:cubicBezTo>
                    <a:pt x="101" y="30"/>
                    <a:pt x="100" y="31"/>
                    <a:pt x="100" y="32"/>
                  </a:cubicBezTo>
                  <a:cubicBezTo>
                    <a:pt x="100" y="34"/>
                    <a:pt x="99" y="35"/>
                    <a:pt x="99" y="37"/>
                  </a:cubicBezTo>
                  <a:cubicBezTo>
                    <a:pt x="99" y="38"/>
                    <a:pt x="99" y="39"/>
                    <a:pt x="99" y="39"/>
                  </a:cubicBezTo>
                  <a:cubicBezTo>
                    <a:pt x="99" y="40"/>
                    <a:pt x="98" y="40"/>
                    <a:pt x="97" y="41"/>
                  </a:cubicBezTo>
                  <a:cubicBezTo>
                    <a:pt x="97" y="41"/>
                    <a:pt x="97" y="42"/>
                    <a:pt x="97" y="43"/>
                  </a:cubicBezTo>
                  <a:cubicBezTo>
                    <a:pt x="97" y="43"/>
                    <a:pt x="97" y="43"/>
                    <a:pt x="97" y="43"/>
                  </a:cubicBezTo>
                  <a:cubicBezTo>
                    <a:pt x="97" y="43"/>
                    <a:pt x="96" y="43"/>
                    <a:pt x="96" y="43"/>
                  </a:cubicBezTo>
                  <a:cubicBezTo>
                    <a:pt x="96" y="44"/>
                    <a:pt x="96" y="44"/>
                    <a:pt x="95" y="44"/>
                  </a:cubicBezTo>
                  <a:cubicBezTo>
                    <a:pt x="95" y="44"/>
                    <a:pt x="95" y="45"/>
                    <a:pt x="94" y="45"/>
                  </a:cubicBezTo>
                  <a:cubicBezTo>
                    <a:pt x="94" y="45"/>
                    <a:pt x="94" y="45"/>
                    <a:pt x="93" y="45"/>
                  </a:cubicBezTo>
                  <a:cubicBezTo>
                    <a:pt x="93" y="46"/>
                    <a:pt x="93" y="46"/>
                    <a:pt x="92" y="47"/>
                  </a:cubicBezTo>
                  <a:cubicBezTo>
                    <a:pt x="92" y="47"/>
                    <a:pt x="91" y="47"/>
                    <a:pt x="90" y="48"/>
                  </a:cubicBezTo>
                  <a:cubicBezTo>
                    <a:pt x="90" y="48"/>
                    <a:pt x="89" y="48"/>
                    <a:pt x="89" y="49"/>
                  </a:cubicBezTo>
                  <a:cubicBezTo>
                    <a:pt x="89" y="49"/>
                    <a:pt x="89" y="49"/>
                    <a:pt x="88" y="49"/>
                  </a:cubicBezTo>
                  <a:cubicBezTo>
                    <a:pt x="88" y="49"/>
                    <a:pt x="88" y="49"/>
                    <a:pt x="87" y="49"/>
                  </a:cubicBezTo>
                  <a:cubicBezTo>
                    <a:pt x="87" y="49"/>
                    <a:pt x="87" y="50"/>
                    <a:pt x="86" y="50"/>
                  </a:cubicBezTo>
                  <a:cubicBezTo>
                    <a:pt x="85" y="50"/>
                    <a:pt x="84" y="51"/>
                    <a:pt x="83" y="52"/>
                  </a:cubicBezTo>
                  <a:cubicBezTo>
                    <a:pt x="83" y="52"/>
                    <a:pt x="82" y="52"/>
                    <a:pt x="82" y="53"/>
                  </a:cubicBezTo>
                  <a:cubicBezTo>
                    <a:pt x="81" y="53"/>
                    <a:pt x="81" y="53"/>
                    <a:pt x="81" y="54"/>
                  </a:cubicBezTo>
                  <a:cubicBezTo>
                    <a:pt x="80" y="54"/>
                    <a:pt x="80" y="54"/>
                    <a:pt x="80" y="54"/>
                  </a:cubicBezTo>
                  <a:cubicBezTo>
                    <a:pt x="80" y="55"/>
                    <a:pt x="79" y="56"/>
                    <a:pt x="79" y="56"/>
                  </a:cubicBezTo>
                  <a:cubicBezTo>
                    <a:pt x="78" y="58"/>
                    <a:pt x="78" y="61"/>
                    <a:pt x="78" y="63"/>
                  </a:cubicBezTo>
                  <a:cubicBezTo>
                    <a:pt x="77" y="64"/>
                    <a:pt x="76" y="64"/>
                    <a:pt x="76" y="65"/>
                  </a:cubicBezTo>
                  <a:cubicBezTo>
                    <a:pt x="76" y="66"/>
                    <a:pt x="77" y="67"/>
                    <a:pt x="77" y="67"/>
                  </a:cubicBezTo>
                  <a:cubicBezTo>
                    <a:pt x="77" y="68"/>
                    <a:pt x="76" y="69"/>
                    <a:pt x="76" y="70"/>
                  </a:cubicBezTo>
                  <a:cubicBezTo>
                    <a:pt x="77" y="70"/>
                    <a:pt x="77" y="70"/>
                    <a:pt x="77" y="71"/>
                  </a:cubicBezTo>
                  <a:cubicBezTo>
                    <a:pt x="77" y="71"/>
                    <a:pt x="77" y="72"/>
                    <a:pt x="77" y="72"/>
                  </a:cubicBezTo>
                  <a:cubicBezTo>
                    <a:pt x="77" y="73"/>
                    <a:pt x="77" y="73"/>
                    <a:pt x="77" y="73"/>
                  </a:cubicBezTo>
                  <a:cubicBezTo>
                    <a:pt x="78" y="74"/>
                    <a:pt x="77" y="76"/>
                    <a:pt x="77" y="76"/>
                  </a:cubicBezTo>
                  <a:cubicBezTo>
                    <a:pt x="77" y="77"/>
                    <a:pt x="77" y="77"/>
                    <a:pt x="77" y="78"/>
                  </a:cubicBezTo>
                  <a:cubicBezTo>
                    <a:pt x="77" y="79"/>
                    <a:pt x="75" y="79"/>
                    <a:pt x="74" y="80"/>
                  </a:cubicBezTo>
                  <a:cubicBezTo>
                    <a:pt x="73" y="81"/>
                    <a:pt x="73" y="82"/>
                    <a:pt x="74" y="83"/>
                  </a:cubicBezTo>
                  <a:cubicBezTo>
                    <a:pt x="74" y="83"/>
                    <a:pt x="74" y="83"/>
                    <a:pt x="74" y="84"/>
                  </a:cubicBezTo>
                  <a:cubicBezTo>
                    <a:pt x="73" y="84"/>
                    <a:pt x="73" y="85"/>
                    <a:pt x="73" y="85"/>
                  </a:cubicBezTo>
                  <a:cubicBezTo>
                    <a:pt x="73" y="87"/>
                    <a:pt x="75" y="86"/>
                    <a:pt x="75" y="87"/>
                  </a:cubicBezTo>
                  <a:cubicBezTo>
                    <a:pt x="75" y="88"/>
                    <a:pt x="75" y="88"/>
                    <a:pt x="75" y="89"/>
                  </a:cubicBezTo>
                  <a:cubicBezTo>
                    <a:pt x="75" y="89"/>
                    <a:pt x="74" y="90"/>
                    <a:pt x="74" y="90"/>
                  </a:cubicBezTo>
                  <a:cubicBezTo>
                    <a:pt x="74" y="91"/>
                    <a:pt x="73" y="91"/>
                    <a:pt x="72" y="91"/>
                  </a:cubicBezTo>
                  <a:cubicBezTo>
                    <a:pt x="72" y="91"/>
                    <a:pt x="72" y="91"/>
                    <a:pt x="72" y="91"/>
                  </a:cubicBezTo>
                  <a:cubicBezTo>
                    <a:pt x="72" y="92"/>
                    <a:pt x="72" y="92"/>
                    <a:pt x="72" y="93"/>
                  </a:cubicBezTo>
                  <a:cubicBezTo>
                    <a:pt x="72" y="94"/>
                    <a:pt x="72" y="94"/>
                    <a:pt x="73" y="94"/>
                  </a:cubicBezTo>
                  <a:cubicBezTo>
                    <a:pt x="73" y="93"/>
                    <a:pt x="74" y="91"/>
                    <a:pt x="75" y="92"/>
                  </a:cubicBezTo>
                  <a:cubicBezTo>
                    <a:pt x="75" y="93"/>
                    <a:pt x="75" y="93"/>
                    <a:pt x="75" y="93"/>
                  </a:cubicBezTo>
                  <a:cubicBezTo>
                    <a:pt x="75" y="93"/>
                    <a:pt x="75" y="94"/>
                    <a:pt x="74" y="94"/>
                  </a:cubicBezTo>
                  <a:cubicBezTo>
                    <a:pt x="74" y="96"/>
                    <a:pt x="74" y="97"/>
                    <a:pt x="74" y="98"/>
                  </a:cubicBezTo>
                  <a:cubicBezTo>
                    <a:pt x="73" y="99"/>
                    <a:pt x="73" y="99"/>
                    <a:pt x="73" y="100"/>
                  </a:cubicBezTo>
                  <a:cubicBezTo>
                    <a:pt x="72" y="100"/>
                    <a:pt x="72" y="101"/>
                    <a:pt x="72" y="101"/>
                  </a:cubicBezTo>
                  <a:cubicBezTo>
                    <a:pt x="73" y="102"/>
                    <a:pt x="73" y="102"/>
                    <a:pt x="73" y="102"/>
                  </a:cubicBezTo>
                  <a:cubicBezTo>
                    <a:pt x="73" y="103"/>
                    <a:pt x="72" y="104"/>
                    <a:pt x="72" y="105"/>
                  </a:cubicBezTo>
                  <a:cubicBezTo>
                    <a:pt x="72" y="105"/>
                    <a:pt x="73" y="106"/>
                    <a:pt x="73" y="107"/>
                  </a:cubicBezTo>
                  <a:cubicBezTo>
                    <a:pt x="73" y="107"/>
                    <a:pt x="73" y="108"/>
                    <a:pt x="72" y="109"/>
                  </a:cubicBezTo>
                  <a:cubicBezTo>
                    <a:pt x="72" y="110"/>
                    <a:pt x="72" y="110"/>
                    <a:pt x="72" y="111"/>
                  </a:cubicBezTo>
                  <a:cubicBezTo>
                    <a:pt x="72" y="112"/>
                    <a:pt x="72" y="113"/>
                    <a:pt x="72" y="113"/>
                  </a:cubicBezTo>
                  <a:cubicBezTo>
                    <a:pt x="72" y="114"/>
                    <a:pt x="72" y="114"/>
                    <a:pt x="72" y="115"/>
                  </a:cubicBezTo>
                  <a:cubicBezTo>
                    <a:pt x="72" y="115"/>
                    <a:pt x="72" y="115"/>
                    <a:pt x="71" y="116"/>
                  </a:cubicBezTo>
                  <a:cubicBezTo>
                    <a:pt x="71" y="116"/>
                    <a:pt x="71" y="117"/>
                    <a:pt x="70" y="117"/>
                  </a:cubicBezTo>
                  <a:cubicBezTo>
                    <a:pt x="70" y="118"/>
                    <a:pt x="69" y="118"/>
                    <a:pt x="68" y="118"/>
                  </a:cubicBezTo>
                  <a:cubicBezTo>
                    <a:pt x="68" y="118"/>
                    <a:pt x="67" y="119"/>
                    <a:pt x="67" y="119"/>
                  </a:cubicBezTo>
                  <a:cubicBezTo>
                    <a:pt x="66" y="119"/>
                    <a:pt x="65" y="120"/>
                    <a:pt x="64" y="120"/>
                  </a:cubicBezTo>
                  <a:cubicBezTo>
                    <a:pt x="64" y="120"/>
                    <a:pt x="63" y="120"/>
                    <a:pt x="62" y="120"/>
                  </a:cubicBezTo>
                  <a:cubicBezTo>
                    <a:pt x="61" y="120"/>
                    <a:pt x="59" y="119"/>
                    <a:pt x="59" y="119"/>
                  </a:cubicBezTo>
                  <a:cubicBezTo>
                    <a:pt x="58" y="118"/>
                    <a:pt x="59" y="117"/>
                    <a:pt x="59" y="117"/>
                  </a:cubicBezTo>
                  <a:cubicBezTo>
                    <a:pt x="59" y="117"/>
                    <a:pt x="59" y="117"/>
                    <a:pt x="59" y="117"/>
                  </a:cubicBezTo>
                  <a:cubicBezTo>
                    <a:pt x="59" y="117"/>
                    <a:pt x="59" y="117"/>
                    <a:pt x="59" y="116"/>
                  </a:cubicBezTo>
                  <a:cubicBezTo>
                    <a:pt x="59" y="116"/>
                    <a:pt x="59" y="115"/>
                    <a:pt x="59" y="114"/>
                  </a:cubicBezTo>
                  <a:cubicBezTo>
                    <a:pt x="60" y="114"/>
                    <a:pt x="60" y="113"/>
                    <a:pt x="60" y="113"/>
                  </a:cubicBezTo>
                  <a:cubicBezTo>
                    <a:pt x="60" y="112"/>
                    <a:pt x="60" y="111"/>
                    <a:pt x="60" y="110"/>
                  </a:cubicBezTo>
                  <a:cubicBezTo>
                    <a:pt x="60" y="108"/>
                    <a:pt x="61" y="105"/>
                    <a:pt x="61" y="102"/>
                  </a:cubicBezTo>
                  <a:cubicBezTo>
                    <a:pt x="62" y="102"/>
                    <a:pt x="61" y="101"/>
                    <a:pt x="61" y="101"/>
                  </a:cubicBezTo>
                  <a:cubicBezTo>
                    <a:pt x="61" y="100"/>
                    <a:pt x="61" y="99"/>
                    <a:pt x="62" y="98"/>
                  </a:cubicBezTo>
                  <a:cubicBezTo>
                    <a:pt x="62" y="98"/>
                    <a:pt x="62" y="97"/>
                    <a:pt x="62" y="97"/>
                  </a:cubicBezTo>
                  <a:cubicBezTo>
                    <a:pt x="62" y="96"/>
                    <a:pt x="63" y="96"/>
                    <a:pt x="63" y="95"/>
                  </a:cubicBezTo>
                  <a:cubicBezTo>
                    <a:pt x="63" y="95"/>
                    <a:pt x="63" y="94"/>
                    <a:pt x="63" y="94"/>
                  </a:cubicBezTo>
                  <a:cubicBezTo>
                    <a:pt x="63" y="94"/>
                    <a:pt x="63" y="93"/>
                    <a:pt x="63" y="93"/>
                  </a:cubicBezTo>
                  <a:cubicBezTo>
                    <a:pt x="63" y="92"/>
                    <a:pt x="63" y="92"/>
                    <a:pt x="63" y="91"/>
                  </a:cubicBezTo>
                  <a:cubicBezTo>
                    <a:pt x="63" y="90"/>
                    <a:pt x="63" y="90"/>
                    <a:pt x="64" y="89"/>
                  </a:cubicBezTo>
                  <a:cubicBezTo>
                    <a:pt x="64" y="89"/>
                    <a:pt x="64" y="88"/>
                    <a:pt x="64" y="88"/>
                  </a:cubicBezTo>
                  <a:cubicBezTo>
                    <a:pt x="64" y="87"/>
                    <a:pt x="64" y="87"/>
                    <a:pt x="65" y="86"/>
                  </a:cubicBezTo>
                  <a:cubicBezTo>
                    <a:pt x="65" y="86"/>
                    <a:pt x="65" y="85"/>
                    <a:pt x="65" y="84"/>
                  </a:cubicBezTo>
                  <a:cubicBezTo>
                    <a:pt x="65" y="84"/>
                    <a:pt x="65" y="84"/>
                    <a:pt x="65" y="83"/>
                  </a:cubicBezTo>
                  <a:cubicBezTo>
                    <a:pt x="66" y="82"/>
                    <a:pt x="65" y="81"/>
                    <a:pt x="66" y="80"/>
                  </a:cubicBezTo>
                  <a:cubicBezTo>
                    <a:pt x="66" y="79"/>
                    <a:pt x="66" y="79"/>
                    <a:pt x="67" y="78"/>
                  </a:cubicBezTo>
                  <a:cubicBezTo>
                    <a:pt x="67" y="77"/>
                    <a:pt x="67" y="76"/>
                    <a:pt x="67" y="75"/>
                  </a:cubicBezTo>
                  <a:cubicBezTo>
                    <a:pt x="67" y="74"/>
                    <a:pt x="68" y="74"/>
                    <a:pt x="68" y="73"/>
                  </a:cubicBezTo>
                  <a:cubicBezTo>
                    <a:pt x="68" y="72"/>
                    <a:pt x="68" y="72"/>
                    <a:pt x="67" y="71"/>
                  </a:cubicBezTo>
                  <a:cubicBezTo>
                    <a:pt x="68" y="70"/>
                    <a:pt x="68" y="68"/>
                    <a:pt x="68" y="67"/>
                  </a:cubicBezTo>
                  <a:cubicBezTo>
                    <a:pt x="69" y="66"/>
                    <a:pt x="69" y="66"/>
                    <a:pt x="69" y="65"/>
                  </a:cubicBezTo>
                  <a:cubicBezTo>
                    <a:pt x="70" y="65"/>
                    <a:pt x="69" y="64"/>
                    <a:pt x="69" y="64"/>
                  </a:cubicBezTo>
                  <a:cubicBezTo>
                    <a:pt x="69" y="63"/>
                    <a:pt x="70" y="62"/>
                    <a:pt x="69" y="60"/>
                  </a:cubicBezTo>
                  <a:cubicBezTo>
                    <a:pt x="68" y="59"/>
                    <a:pt x="64" y="63"/>
                    <a:pt x="63" y="63"/>
                  </a:cubicBezTo>
                  <a:cubicBezTo>
                    <a:pt x="62" y="64"/>
                    <a:pt x="62" y="64"/>
                    <a:pt x="61" y="64"/>
                  </a:cubicBezTo>
                  <a:cubicBezTo>
                    <a:pt x="61" y="65"/>
                    <a:pt x="60" y="65"/>
                    <a:pt x="60" y="66"/>
                  </a:cubicBezTo>
                  <a:cubicBezTo>
                    <a:pt x="60" y="66"/>
                    <a:pt x="59" y="66"/>
                    <a:pt x="59" y="66"/>
                  </a:cubicBezTo>
                  <a:cubicBezTo>
                    <a:pt x="59" y="66"/>
                    <a:pt x="58" y="66"/>
                    <a:pt x="58" y="66"/>
                  </a:cubicBezTo>
                  <a:cubicBezTo>
                    <a:pt x="57" y="66"/>
                    <a:pt x="57" y="67"/>
                    <a:pt x="57" y="68"/>
                  </a:cubicBezTo>
                  <a:cubicBezTo>
                    <a:pt x="56" y="68"/>
                    <a:pt x="55" y="68"/>
                    <a:pt x="54" y="68"/>
                  </a:cubicBezTo>
                  <a:cubicBezTo>
                    <a:pt x="53" y="69"/>
                    <a:pt x="50" y="71"/>
                    <a:pt x="48" y="69"/>
                  </a:cubicBezTo>
                  <a:cubicBezTo>
                    <a:pt x="48" y="68"/>
                    <a:pt x="48" y="67"/>
                    <a:pt x="48" y="66"/>
                  </a:cubicBezTo>
                  <a:cubicBezTo>
                    <a:pt x="49" y="65"/>
                    <a:pt x="50" y="65"/>
                    <a:pt x="51" y="65"/>
                  </a:cubicBezTo>
                  <a:cubicBezTo>
                    <a:pt x="51" y="64"/>
                    <a:pt x="51" y="64"/>
                    <a:pt x="52" y="64"/>
                  </a:cubicBezTo>
                  <a:cubicBezTo>
                    <a:pt x="52" y="64"/>
                    <a:pt x="53" y="64"/>
                    <a:pt x="53" y="64"/>
                  </a:cubicBezTo>
                  <a:cubicBezTo>
                    <a:pt x="54" y="63"/>
                    <a:pt x="54" y="63"/>
                    <a:pt x="54" y="63"/>
                  </a:cubicBezTo>
                  <a:cubicBezTo>
                    <a:pt x="55" y="62"/>
                    <a:pt x="56" y="62"/>
                    <a:pt x="57" y="61"/>
                  </a:cubicBezTo>
                  <a:cubicBezTo>
                    <a:pt x="57" y="60"/>
                    <a:pt x="59" y="60"/>
                    <a:pt x="59" y="60"/>
                  </a:cubicBezTo>
                  <a:cubicBezTo>
                    <a:pt x="61" y="59"/>
                    <a:pt x="62" y="58"/>
                    <a:pt x="63" y="57"/>
                  </a:cubicBezTo>
                  <a:cubicBezTo>
                    <a:pt x="63" y="57"/>
                    <a:pt x="64" y="56"/>
                    <a:pt x="65" y="56"/>
                  </a:cubicBezTo>
                  <a:cubicBezTo>
                    <a:pt x="65" y="56"/>
                    <a:pt x="65" y="55"/>
                    <a:pt x="65" y="55"/>
                  </a:cubicBezTo>
                  <a:cubicBezTo>
                    <a:pt x="65" y="55"/>
                    <a:pt x="65" y="55"/>
                    <a:pt x="65" y="55"/>
                  </a:cubicBezTo>
                  <a:cubicBezTo>
                    <a:pt x="64" y="55"/>
                    <a:pt x="62" y="54"/>
                    <a:pt x="62" y="53"/>
                  </a:cubicBezTo>
                  <a:cubicBezTo>
                    <a:pt x="62" y="53"/>
                    <a:pt x="61" y="52"/>
                    <a:pt x="61" y="52"/>
                  </a:cubicBezTo>
                  <a:cubicBezTo>
                    <a:pt x="61" y="50"/>
                    <a:pt x="63" y="49"/>
                    <a:pt x="62" y="48"/>
                  </a:cubicBezTo>
                  <a:cubicBezTo>
                    <a:pt x="61" y="47"/>
                    <a:pt x="60" y="47"/>
                    <a:pt x="59" y="47"/>
                  </a:cubicBezTo>
                  <a:cubicBezTo>
                    <a:pt x="58" y="47"/>
                    <a:pt x="58" y="46"/>
                    <a:pt x="57" y="45"/>
                  </a:cubicBezTo>
                  <a:cubicBezTo>
                    <a:pt x="56" y="44"/>
                    <a:pt x="56" y="45"/>
                    <a:pt x="55" y="43"/>
                  </a:cubicBezTo>
                  <a:cubicBezTo>
                    <a:pt x="55" y="43"/>
                    <a:pt x="55" y="43"/>
                    <a:pt x="55" y="42"/>
                  </a:cubicBezTo>
                  <a:cubicBezTo>
                    <a:pt x="55" y="42"/>
                    <a:pt x="55" y="41"/>
                    <a:pt x="55" y="41"/>
                  </a:cubicBezTo>
                  <a:cubicBezTo>
                    <a:pt x="55" y="40"/>
                    <a:pt x="56" y="39"/>
                    <a:pt x="56" y="38"/>
                  </a:cubicBezTo>
                  <a:cubicBezTo>
                    <a:pt x="56" y="37"/>
                    <a:pt x="57" y="37"/>
                    <a:pt x="57" y="35"/>
                  </a:cubicBezTo>
                  <a:cubicBezTo>
                    <a:pt x="57" y="35"/>
                    <a:pt x="58" y="34"/>
                    <a:pt x="58" y="33"/>
                  </a:cubicBezTo>
                  <a:cubicBezTo>
                    <a:pt x="57" y="32"/>
                    <a:pt x="56" y="32"/>
                    <a:pt x="56" y="31"/>
                  </a:cubicBezTo>
                  <a:cubicBezTo>
                    <a:pt x="56" y="30"/>
                    <a:pt x="57" y="29"/>
                    <a:pt x="57" y="28"/>
                  </a:cubicBezTo>
                  <a:cubicBezTo>
                    <a:pt x="57" y="28"/>
                    <a:pt x="57" y="28"/>
                    <a:pt x="58" y="28"/>
                  </a:cubicBezTo>
                  <a:cubicBezTo>
                    <a:pt x="58" y="28"/>
                    <a:pt x="58" y="27"/>
                    <a:pt x="58" y="27"/>
                  </a:cubicBezTo>
                  <a:cubicBezTo>
                    <a:pt x="59" y="26"/>
                    <a:pt x="61" y="25"/>
                    <a:pt x="62" y="25"/>
                  </a:cubicBezTo>
                  <a:cubicBezTo>
                    <a:pt x="63" y="25"/>
                    <a:pt x="63" y="24"/>
                    <a:pt x="64" y="25"/>
                  </a:cubicBezTo>
                  <a:cubicBezTo>
                    <a:pt x="67" y="24"/>
                    <a:pt x="69" y="26"/>
                    <a:pt x="70" y="29"/>
                  </a:cubicBezTo>
                  <a:cubicBezTo>
                    <a:pt x="70" y="29"/>
                    <a:pt x="71" y="30"/>
                    <a:pt x="70" y="30"/>
                  </a:cubicBezTo>
                  <a:cubicBezTo>
                    <a:pt x="70" y="30"/>
                    <a:pt x="69" y="31"/>
                    <a:pt x="69" y="31"/>
                  </a:cubicBezTo>
                  <a:cubicBezTo>
                    <a:pt x="69" y="32"/>
                    <a:pt x="69" y="33"/>
                    <a:pt x="68" y="33"/>
                  </a:cubicBezTo>
                  <a:cubicBezTo>
                    <a:pt x="67" y="35"/>
                    <a:pt x="64" y="36"/>
                    <a:pt x="62" y="37"/>
                  </a:cubicBezTo>
                  <a:cubicBezTo>
                    <a:pt x="62" y="37"/>
                    <a:pt x="62" y="38"/>
                    <a:pt x="61" y="38"/>
                  </a:cubicBezTo>
                  <a:cubicBezTo>
                    <a:pt x="61" y="39"/>
                    <a:pt x="60" y="39"/>
                    <a:pt x="61" y="40"/>
                  </a:cubicBezTo>
                  <a:cubicBezTo>
                    <a:pt x="61" y="41"/>
                    <a:pt x="62" y="41"/>
                    <a:pt x="63" y="41"/>
                  </a:cubicBezTo>
                  <a:cubicBezTo>
                    <a:pt x="64" y="41"/>
                    <a:pt x="64" y="41"/>
                    <a:pt x="65" y="41"/>
                  </a:cubicBezTo>
                  <a:cubicBezTo>
                    <a:pt x="65" y="41"/>
                    <a:pt x="66" y="41"/>
                    <a:pt x="66" y="41"/>
                  </a:cubicBezTo>
                  <a:cubicBezTo>
                    <a:pt x="67" y="40"/>
                    <a:pt x="68" y="40"/>
                    <a:pt x="69" y="40"/>
                  </a:cubicBezTo>
                  <a:cubicBezTo>
                    <a:pt x="70" y="40"/>
                    <a:pt x="72" y="41"/>
                    <a:pt x="73" y="41"/>
                  </a:cubicBezTo>
                  <a:cubicBezTo>
                    <a:pt x="75" y="39"/>
                    <a:pt x="75" y="35"/>
                    <a:pt x="76" y="33"/>
                  </a:cubicBezTo>
                  <a:cubicBezTo>
                    <a:pt x="76" y="32"/>
                    <a:pt x="76" y="32"/>
                    <a:pt x="76" y="32"/>
                  </a:cubicBezTo>
                  <a:cubicBezTo>
                    <a:pt x="77" y="31"/>
                    <a:pt x="77" y="31"/>
                    <a:pt x="77" y="31"/>
                  </a:cubicBezTo>
                  <a:cubicBezTo>
                    <a:pt x="78" y="29"/>
                    <a:pt x="78" y="27"/>
                    <a:pt x="78" y="26"/>
                  </a:cubicBezTo>
                  <a:cubicBezTo>
                    <a:pt x="78" y="26"/>
                    <a:pt x="78" y="25"/>
                    <a:pt x="79" y="25"/>
                  </a:cubicBezTo>
                  <a:cubicBezTo>
                    <a:pt x="79" y="24"/>
                    <a:pt x="79" y="24"/>
                    <a:pt x="79" y="24"/>
                  </a:cubicBezTo>
                  <a:cubicBezTo>
                    <a:pt x="79" y="23"/>
                    <a:pt x="79" y="22"/>
                    <a:pt x="79" y="22"/>
                  </a:cubicBezTo>
                  <a:cubicBezTo>
                    <a:pt x="79" y="22"/>
                    <a:pt x="80" y="21"/>
                    <a:pt x="80" y="21"/>
                  </a:cubicBezTo>
                  <a:cubicBezTo>
                    <a:pt x="80" y="21"/>
                    <a:pt x="80" y="20"/>
                    <a:pt x="80" y="20"/>
                  </a:cubicBezTo>
                  <a:cubicBezTo>
                    <a:pt x="80" y="20"/>
                    <a:pt x="80" y="20"/>
                    <a:pt x="80" y="20"/>
                  </a:cubicBezTo>
                  <a:cubicBezTo>
                    <a:pt x="80" y="19"/>
                    <a:pt x="80" y="19"/>
                    <a:pt x="80" y="19"/>
                  </a:cubicBezTo>
                  <a:cubicBezTo>
                    <a:pt x="81" y="18"/>
                    <a:pt x="81" y="16"/>
                    <a:pt x="81" y="15"/>
                  </a:cubicBezTo>
                  <a:cubicBezTo>
                    <a:pt x="81" y="15"/>
                    <a:pt x="81" y="13"/>
                    <a:pt x="81" y="13"/>
                  </a:cubicBezTo>
                  <a:cubicBezTo>
                    <a:pt x="81" y="12"/>
                    <a:pt x="82" y="12"/>
                    <a:pt x="82" y="12"/>
                  </a:cubicBezTo>
                  <a:cubicBezTo>
                    <a:pt x="82" y="11"/>
                    <a:pt x="82" y="11"/>
                    <a:pt x="82" y="11"/>
                  </a:cubicBezTo>
                  <a:cubicBezTo>
                    <a:pt x="83" y="10"/>
                    <a:pt x="84" y="10"/>
                    <a:pt x="85" y="9"/>
                  </a:cubicBezTo>
                  <a:cubicBezTo>
                    <a:pt x="85" y="9"/>
                    <a:pt x="86" y="9"/>
                    <a:pt x="87" y="9"/>
                  </a:cubicBezTo>
                  <a:close/>
                  <a:moveTo>
                    <a:pt x="56" y="0"/>
                  </a:moveTo>
                  <a:cubicBezTo>
                    <a:pt x="57" y="1"/>
                    <a:pt x="58" y="3"/>
                    <a:pt x="59" y="4"/>
                  </a:cubicBezTo>
                  <a:cubicBezTo>
                    <a:pt x="59" y="5"/>
                    <a:pt x="59" y="6"/>
                    <a:pt x="58" y="7"/>
                  </a:cubicBezTo>
                  <a:cubicBezTo>
                    <a:pt x="58" y="7"/>
                    <a:pt x="58" y="7"/>
                    <a:pt x="57" y="8"/>
                  </a:cubicBezTo>
                  <a:cubicBezTo>
                    <a:pt x="57" y="8"/>
                    <a:pt x="57" y="9"/>
                    <a:pt x="57" y="9"/>
                  </a:cubicBezTo>
                  <a:cubicBezTo>
                    <a:pt x="57" y="9"/>
                    <a:pt x="56" y="10"/>
                    <a:pt x="56" y="10"/>
                  </a:cubicBezTo>
                  <a:cubicBezTo>
                    <a:pt x="56" y="10"/>
                    <a:pt x="56" y="11"/>
                    <a:pt x="55" y="11"/>
                  </a:cubicBezTo>
                  <a:cubicBezTo>
                    <a:pt x="55" y="11"/>
                    <a:pt x="55" y="12"/>
                    <a:pt x="55" y="12"/>
                  </a:cubicBezTo>
                  <a:cubicBezTo>
                    <a:pt x="55" y="12"/>
                    <a:pt x="55" y="13"/>
                    <a:pt x="54" y="13"/>
                  </a:cubicBezTo>
                  <a:cubicBezTo>
                    <a:pt x="54" y="13"/>
                    <a:pt x="53" y="14"/>
                    <a:pt x="53" y="14"/>
                  </a:cubicBezTo>
                  <a:cubicBezTo>
                    <a:pt x="52" y="15"/>
                    <a:pt x="52" y="15"/>
                    <a:pt x="51" y="16"/>
                  </a:cubicBezTo>
                  <a:cubicBezTo>
                    <a:pt x="50" y="16"/>
                    <a:pt x="50" y="16"/>
                    <a:pt x="49" y="16"/>
                  </a:cubicBezTo>
                  <a:cubicBezTo>
                    <a:pt x="48" y="17"/>
                    <a:pt x="47" y="18"/>
                    <a:pt x="46" y="18"/>
                  </a:cubicBezTo>
                  <a:cubicBezTo>
                    <a:pt x="44" y="19"/>
                    <a:pt x="43" y="19"/>
                    <a:pt x="42" y="20"/>
                  </a:cubicBezTo>
                  <a:cubicBezTo>
                    <a:pt x="42" y="20"/>
                    <a:pt x="41" y="20"/>
                    <a:pt x="41" y="21"/>
                  </a:cubicBezTo>
                  <a:cubicBezTo>
                    <a:pt x="40" y="21"/>
                    <a:pt x="40" y="21"/>
                    <a:pt x="40" y="21"/>
                  </a:cubicBezTo>
                  <a:cubicBezTo>
                    <a:pt x="39" y="22"/>
                    <a:pt x="38" y="22"/>
                    <a:pt x="38" y="22"/>
                  </a:cubicBezTo>
                  <a:cubicBezTo>
                    <a:pt x="38" y="22"/>
                    <a:pt x="37" y="22"/>
                    <a:pt x="37" y="22"/>
                  </a:cubicBezTo>
                  <a:cubicBezTo>
                    <a:pt x="37" y="22"/>
                    <a:pt x="36" y="22"/>
                    <a:pt x="36" y="22"/>
                  </a:cubicBezTo>
                  <a:cubicBezTo>
                    <a:pt x="36" y="23"/>
                    <a:pt x="35" y="23"/>
                    <a:pt x="35" y="23"/>
                  </a:cubicBezTo>
                  <a:cubicBezTo>
                    <a:pt x="34" y="23"/>
                    <a:pt x="33" y="24"/>
                    <a:pt x="32" y="24"/>
                  </a:cubicBezTo>
                  <a:cubicBezTo>
                    <a:pt x="32" y="25"/>
                    <a:pt x="31" y="25"/>
                    <a:pt x="31" y="25"/>
                  </a:cubicBezTo>
                  <a:cubicBezTo>
                    <a:pt x="30" y="26"/>
                    <a:pt x="29" y="26"/>
                    <a:pt x="28" y="26"/>
                  </a:cubicBezTo>
                  <a:cubicBezTo>
                    <a:pt x="28" y="26"/>
                    <a:pt x="28" y="26"/>
                    <a:pt x="28" y="26"/>
                  </a:cubicBezTo>
                  <a:cubicBezTo>
                    <a:pt x="27" y="27"/>
                    <a:pt x="27" y="27"/>
                    <a:pt x="27" y="27"/>
                  </a:cubicBezTo>
                  <a:cubicBezTo>
                    <a:pt x="26" y="28"/>
                    <a:pt x="22" y="32"/>
                    <a:pt x="21" y="31"/>
                  </a:cubicBezTo>
                  <a:cubicBezTo>
                    <a:pt x="21" y="31"/>
                    <a:pt x="21" y="31"/>
                    <a:pt x="21" y="30"/>
                  </a:cubicBezTo>
                  <a:cubicBezTo>
                    <a:pt x="21" y="29"/>
                    <a:pt x="22" y="29"/>
                    <a:pt x="23" y="29"/>
                  </a:cubicBezTo>
                  <a:cubicBezTo>
                    <a:pt x="23" y="28"/>
                    <a:pt x="23" y="28"/>
                    <a:pt x="23" y="27"/>
                  </a:cubicBezTo>
                  <a:cubicBezTo>
                    <a:pt x="23" y="27"/>
                    <a:pt x="23" y="27"/>
                    <a:pt x="23" y="27"/>
                  </a:cubicBezTo>
                  <a:cubicBezTo>
                    <a:pt x="24" y="27"/>
                    <a:pt x="24" y="26"/>
                    <a:pt x="25" y="26"/>
                  </a:cubicBezTo>
                  <a:cubicBezTo>
                    <a:pt x="25" y="25"/>
                    <a:pt x="25" y="25"/>
                    <a:pt x="26" y="25"/>
                  </a:cubicBezTo>
                  <a:cubicBezTo>
                    <a:pt x="26" y="24"/>
                    <a:pt x="26" y="24"/>
                    <a:pt x="27" y="24"/>
                  </a:cubicBezTo>
                  <a:cubicBezTo>
                    <a:pt x="28" y="23"/>
                    <a:pt x="29" y="22"/>
                    <a:pt x="30" y="21"/>
                  </a:cubicBezTo>
                  <a:cubicBezTo>
                    <a:pt x="31" y="20"/>
                    <a:pt x="33" y="19"/>
                    <a:pt x="34" y="18"/>
                  </a:cubicBezTo>
                  <a:cubicBezTo>
                    <a:pt x="34" y="17"/>
                    <a:pt x="35" y="17"/>
                    <a:pt x="35" y="16"/>
                  </a:cubicBezTo>
                  <a:cubicBezTo>
                    <a:pt x="35" y="16"/>
                    <a:pt x="36" y="16"/>
                    <a:pt x="36" y="15"/>
                  </a:cubicBezTo>
                  <a:cubicBezTo>
                    <a:pt x="37" y="14"/>
                    <a:pt x="39" y="14"/>
                    <a:pt x="40" y="13"/>
                  </a:cubicBezTo>
                  <a:cubicBezTo>
                    <a:pt x="40" y="13"/>
                    <a:pt x="40" y="13"/>
                    <a:pt x="40" y="13"/>
                  </a:cubicBezTo>
                  <a:cubicBezTo>
                    <a:pt x="40" y="11"/>
                    <a:pt x="42" y="10"/>
                    <a:pt x="43" y="10"/>
                  </a:cubicBezTo>
                  <a:cubicBezTo>
                    <a:pt x="43" y="10"/>
                    <a:pt x="44" y="9"/>
                    <a:pt x="44" y="9"/>
                  </a:cubicBezTo>
                  <a:cubicBezTo>
                    <a:pt x="44" y="9"/>
                    <a:pt x="44" y="9"/>
                    <a:pt x="45" y="8"/>
                  </a:cubicBezTo>
                  <a:cubicBezTo>
                    <a:pt x="45" y="8"/>
                    <a:pt x="46" y="8"/>
                    <a:pt x="46" y="8"/>
                  </a:cubicBezTo>
                  <a:cubicBezTo>
                    <a:pt x="46" y="7"/>
                    <a:pt x="46" y="7"/>
                    <a:pt x="47" y="7"/>
                  </a:cubicBezTo>
                  <a:cubicBezTo>
                    <a:pt x="48" y="6"/>
                    <a:pt x="49" y="6"/>
                    <a:pt x="50" y="4"/>
                  </a:cubicBezTo>
                  <a:cubicBezTo>
                    <a:pt x="50" y="4"/>
                    <a:pt x="50" y="4"/>
                    <a:pt x="50" y="4"/>
                  </a:cubicBezTo>
                  <a:cubicBezTo>
                    <a:pt x="50" y="4"/>
                    <a:pt x="50" y="4"/>
                    <a:pt x="50" y="4"/>
                  </a:cubicBezTo>
                  <a:cubicBezTo>
                    <a:pt x="51" y="3"/>
                    <a:pt x="51" y="3"/>
                    <a:pt x="52" y="2"/>
                  </a:cubicBezTo>
                  <a:cubicBezTo>
                    <a:pt x="53" y="2"/>
                    <a:pt x="54" y="1"/>
                    <a:pt x="54" y="1"/>
                  </a:cubicBezTo>
                  <a:cubicBezTo>
                    <a:pt x="55" y="1"/>
                    <a:pt x="55" y="1"/>
                    <a:pt x="55" y="1"/>
                  </a:cubicBezTo>
                  <a:cubicBezTo>
                    <a:pt x="56" y="1"/>
                    <a:pt x="56" y="1"/>
                    <a:pt x="56" y="1"/>
                  </a:cubicBezTo>
                  <a:cubicBezTo>
                    <a:pt x="56" y="1"/>
                    <a:pt x="56" y="1"/>
                    <a:pt x="56" y="1"/>
                  </a:cubicBezTo>
                  <a:cubicBezTo>
                    <a:pt x="56" y="1"/>
                    <a:pt x="56" y="1"/>
                    <a:pt x="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6" name="Freeform 14"/>
            <p:cNvSpPr>
              <a:spLocks/>
            </p:cNvSpPr>
            <p:nvPr/>
          </p:nvSpPr>
          <p:spPr bwMode="auto">
            <a:xfrm>
              <a:off x="5761038" y="2216150"/>
              <a:ext cx="174625" cy="239713"/>
            </a:xfrm>
            <a:custGeom>
              <a:avLst/>
              <a:gdLst>
                <a:gd name="T0" fmla="*/ 59 w 64"/>
                <a:gd name="T1" fmla="*/ 0 h 88"/>
                <a:gd name="T2" fmla="*/ 58 w 64"/>
                <a:gd name="T3" fmla="*/ 11 h 88"/>
                <a:gd name="T4" fmla="*/ 50 w 64"/>
                <a:gd name="T5" fmla="*/ 19 h 88"/>
                <a:gd name="T6" fmla="*/ 46 w 64"/>
                <a:gd name="T7" fmla="*/ 21 h 88"/>
                <a:gd name="T8" fmla="*/ 42 w 64"/>
                <a:gd name="T9" fmla="*/ 25 h 88"/>
                <a:gd name="T10" fmla="*/ 37 w 64"/>
                <a:gd name="T11" fmla="*/ 30 h 88"/>
                <a:gd name="T12" fmla="*/ 38 w 64"/>
                <a:gd name="T13" fmla="*/ 45 h 88"/>
                <a:gd name="T14" fmla="*/ 41 w 64"/>
                <a:gd name="T15" fmla="*/ 48 h 88"/>
                <a:gd name="T16" fmla="*/ 52 w 64"/>
                <a:gd name="T17" fmla="*/ 44 h 88"/>
                <a:gd name="T18" fmla="*/ 56 w 64"/>
                <a:gd name="T19" fmla="*/ 42 h 88"/>
                <a:gd name="T20" fmla="*/ 59 w 64"/>
                <a:gd name="T21" fmla="*/ 42 h 88"/>
                <a:gd name="T22" fmla="*/ 61 w 64"/>
                <a:gd name="T23" fmla="*/ 51 h 88"/>
                <a:gd name="T24" fmla="*/ 57 w 64"/>
                <a:gd name="T25" fmla="*/ 54 h 88"/>
                <a:gd name="T26" fmla="*/ 58 w 64"/>
                <a:gd name="T27" fmla="*/ 48 h 88"/>
                <a:gd name="T28" fmla="*/ 53 w 64"/>
                <a:gd name="T29" fmla="*/ 50 h 88"/>
                <a:gd name="T30" fmla="*/ 50 w 64"/>
                <a:gd name="T31" fmla="*/ 52 h 88"/>
                <a:gd name="T32" fmla="*/ 40 w 64"/>
                <a:gd name="T33" fmla="*/ 58 h 88"/>
                <a:gd name="T34" fmla="*/ 41 w 64"/>
                <a:gd name="T35" fmla="*/ 66 h 88"/>
                <a:gd name="T36" fmla="*/ 42 w 64"/>
                <a:gd name="T37" fmla="*/ 73 h 88"/>
                <a:gd name="T38" fmla="*/ 44 w 64"/>
                <a:gd name="T39" fmla="*/ 80 h 88"/>
                <a:gd name="T40" fmla="*/ 42 w 64"/>
                <a:gd name="T41" fmla="*/ 86 h 88"/>
                <a:gd name="T42" fmla="*/ 33 w 64"/>
                <a:gd name="T43" fmla="*/ 87 h 88"/>
                <a:gd name="T44" fmla="*/ 27 w 64"/>
                <a:gd name="T45" fmla="*/ 85 h 88"/>
                <a:gd name="T46" fmla="*/ 32 w 64"/>
                <a:gd name="T47" fmla="*/ 81 h 88"/>
                <a:gd name="T48" fmla="*/ 35 w 64"/>
                <a:gd name="T49" fmla="*/ 79 h 88"/>
                <a:gd name="T50" fmla="*/ 34 w 64"/>
                <a:gd name="T51" fmla="*/ 66 h 88"/>
                <a:gd name="T52" fmla="*/ 31 w 64"/>
                <a:gd name="T53" fmla="*/ 61 h 88"/>
                <a:gd name="T54" fmla="*/ 32 w 64"/>
                <a:gd name="T55" fmla="*/ 62 h 88"/>
                <a:gd name="T56" fmla="*/ 23 w 64"/>
                <a:gd name="T57" fmla="*/ 68 h 88"/>
                <a:gd name="T58" fmla="*/ 17 w 64"/>
                <a:gd name="T59" fmla="*/ 71 h 88"/>
                <a:gd name="T60" fmla="*/ 14 w 64"/>
                <a:gd name="T61" fmla="*/ 73 h 88"/>
                <a:gd name="T62" fmla="*/ 13 w 64"/>
                <a:gd name="T63" fmla="*/ 63 h 88"/>
                <a:gd name="T64" fmla="*/ 18 w 64"/>
                <a:gd name="T65" fmla="*/ 60 h 88"/>
                <a:gd name="T66" fmla="*/ 26 w 64"/>
                <a:gd name="T67" fmla="*/ 56 h 88"/>
                <a:gd name="T68" fmla="*/ 28 w 64"/>
                <a:gd name="T69" fmla="*/ 55 h 88"/>
                <a:gd name="T70" fmla="*/ 32 w 64"/>
                <a:gd name="T71" fmla="*/ 51 h 88"/>
                <a:gd name="T72" fmla="*/ 31 w 64"/>
                <a:gd name="T73" fmla="*/ 46 h 88"/>
                <a:gd name="T74" fmla="*/ 32 w 64"/>
                <a:gd name="T75" fmla="*/ 39 h 88"/>
                <a:gd name="T76" fmla="*/ 32 w 64"/>
                <a:gd name="T77" fmla="*/ 32 h 88"/>
                <a:gd name="T78" fmla="*/ 33 w 64"/>
                <a:gd name="T79" fmla="*/ 28 h 88"/>
                <a:gd name="T80" fmla="*/ 40 w 64"/>
                <a:gd name="T81" fmla="*/ 19 h 88"/>
                <a:gd name="T82" fmla="*/ 50 w 64"/>
                <a:gd name="T83" fmla="*/ 8 h 88"/>
                <a:gd name="T84" fmla="*/ 49 w 64"/>
                <a:gd name="T85" fmla="*/ 6 h 88"/>
                <a:gd name="T86" fmla="*/ 44 w 64"/>
                <a:gd name="T87" fmla="*/ 6 h 88"/>
                <a:gd name="T88" fmla="*/ 41 w 64"/>
                <a:gd name="T89" fmla="*/ 9 h 88"/>
                <a:gd name="T90" fmla="*/ 36 w 64"/>
                <a:gd name="T91" fmla="*/ 12 h 88"/>
                <a:gd name="T92" fmla="*/ 29 w 64"/>
                <a:gd name="T93" fmla="*/ 16 h 88"/>
                <a:gd name="T94" fmla="*/ 21 w 64"/>
                <a:gd name="T95" fmla="*/ 22 h 88"/>
                <a:gd name="T96" fmla="*/ 13 w 64"/>
                <a:gd name="T97" fmla="*/ 27 h 88"/>
                <a:gd name="T98" fmla="*/ 9 w 64"/>
                <a:gd name="T99" fmla="*/ 28 h 88"/>
                <a:gd name="T100" fmla="*/ 1 w 64"/>
                <a:gd name="T101" fmla="*/ 26 h 88"/>
                <a:gd name="T102" fmla="*/ 5 w 64"/>
                <a:gd name="T103" fmla="*/ 20 h 88"/>
                <a:gd name="T104" fmla="*/ 12 w 64"/>
                <a:gd name="T105" fmla="*/ 17 h 88"/>
                <a:gd name="T106" fmla="*/ 19 w 64"/>
                <a:gd name="T107" fmla="*/ 14 h 88"/>
                <a:gd name="T108" fmla="*/ 27 w 64"/>
                <a:gd name="T109" fmla="*/ 10 h 88"/>
                <a:gd name="T110" fmla="*/ 34 w 64"/>
                <a:gd name="T111" fmla="*/ 7 h 88"/>
                <a:gd name="T112" fmla="*/ 45 w 64"/>
                <a:gd name="T113" fmla="*/ 3 h 88"/>
                <a:gd name="T114" fmla="*/ 51 w 64"/>
                <a:gd name="T115" fmla="*/ 1 h 88"/>
                <a:gd name="T116" fmla="*/ 53 w 64"/>
                <a:gd name="T1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88">
                  <a:moveTo>
                    <a:pt x="53" y="0"/>
                  </a:moveTo>
                  <a:cubicBezTo>
                    <a:pt x="54" y="0"/>
                    <a:pt x="55" y="0"/>
                    <a:pt x="56" y="0"/>
                  </a:cubicBezTo>
                  <a:cubicBezTo>
                    <a:pt x="57" y="0"/>
                    <a:pt x="58" y="0"/>
                    <a:pt x="59" y="0"/>
                  </a:cubicBezTo>
                  <a:cubicBezTo>
                    <a:pt x="61" y="0"/>
                    <a:pt x="62" y="3"/>
                    <a:pt x="62" y="5"/>
                  </a:cubicBezTo>
                  <a:cubicBezTo>
                    <a:pt x="62" y="6"/>
                    <a:pt x="62" y="6"/>
                    <a:pt x="61" y="7"/>
                  </a:cubicBezTo>
                  <a:cubicBezTo>
                    <a:pt x="61" y="9"/>
                    <a:pt x="59" y="9"/>
                    <a:pt x="58" y="11"/>
                  </a:cubicBezTo>
                  <a:cubicBezTo>
                    <a:pt x="57" y="12"/>
                    <a:pt x="56" y="14"/>
                    <a:pt x="55" y="15"/>
                  </a:cubicBezTo>
                  <a:cubicBezTo>
                    <a:pt x="54" y="16"/>
                    <a:pt x="54" y="16"/>
                    <a:pt x="53" y="17"/>
                  </a:cubicBezTo>
                  <a:cubicBezTo>
                    <a:pt x="52" y="18"/>
                    <a:pt x="51" y="19"/>
                    <a:pt x="50" y="19"/>
                  </a:cubicBezTo>
                  <a:cubicBezTo>
                    <a:pt x="49" y="20"/>
                    <a:pt x="49" y="20"/>
                    <a:pt x="48" y="20"/>
                  </a:cubicBezTo>
                  <a:cubicBezTo>
                    <a:pt x="48" y="20"/>
                    <a:pt x="48" y="20"/>
                    <a:pt x="47" y="21"/>
                  </a:cubicBezTo>
                  <a:cubicBezTo>
                    <a:pt x="47" y="21"/>
                    <a:pt x="47" y="21"/>
                    <a:pt x="46" y="21"/>
                  </a:cubicBezTo>
                  <a:cubicBezTo>
                    <a:pt x="46" y="22"/>
                    <a:pt x="45" y="22"/>
                    <a:pt x="44" y="23"/>
                  </a:cubicBezTo>
                  <a:cubicBezTo>
                    <a:pt x="44" y="23"/>
                    <a:pt x="43" y="23"/>
                    <a:pt x="43" y="24"/>
                  </a:cubicBezTo>
                  <a:cubicBezTo>
                    <a:pt x="43" y="24"/>
                    <a:pt x="42" y="24"/>
                    <a:pt x="42" y="25"/>
                  </a:cubicBezTo>
                  <a:cubicBezTo>
                    <a:pt x="41" y="25"/>
                    <a:pt x="41" y="26"/>
                    <a:pt x="40" y="26"/>
                  </a:cubicBezTo>
                  <a:cubicBezTo>
                    <a:pt x="40" y="27"/>
                    <a:pt x="38" y="27"/>
                    <a:pt x="38" y="28"/>
                  </a:cubicBezTo>
                  <a:cubicBezTo>
                    <a:pt x="38" y="29"/>
                    <a:pt x="37" y="30"/>
                    <a:pt x="37" y="30"/>
                  </a:cubicBezTo>
                  <a:cubicBezTo>
                    <a:pt x="37" y="31"/>
                    <a:pt x="37" y="32"/>
                    <a:pt x="37" y="32"/>
                  </a:cubicBezTo>
                  <a:cubicBezTo>
                    <a:pt x="37" y="33"/>
                    <a:pt x="37" y="35"/>
                    <a:pt x="37" y="36"/>
                  </a:cubicBezTo>
                  <a:cubicBezTo>
                    <a:pt x="37" y="39"/>
                    <a:pt x="37" y="42"/>
                    <a:pt x="38" y="45"/>
                  </a:cubicBezTo>
                  <a:cubicBezTo>
                    <a:pt x="38" y="46"/>
                    <a:pt x="37" y="47"/>
                    <a:pt x="38" y="48"/>
                  </a:cubicBezTo>
                  <a:cubicBezTo>
                    <a:pt x="38" y="49"/>
                    <a:pt x="39" y="49"/>
                    <a:pt x="39" y="49"/>
                  </a:cubicBezTo>
                  <a:cubicBezTo>
                    <a:pt x="40" y="49"/>
                    <a:pt x="40" y="48"/>
                    <a:pt x="41" y="48"/>
                  </a:cubicBezTo>
                  <a:cubicBezTo>
                    <a:pt x="41" y="48"/>
                    <a:pt x="42" y="48"/>
                    <a:pt x="43" y="48"/>
                  </a:cubicBezTo>
                  <a:cubicBezTo>
                    <a:pt x="44" y="47"/>
                    <a:pt x="46" y="46"/>
                    <a:pt x="48" y="45"/>
                  </a:cubicBezTo>
                  <a:cubicBezTo>
                    <a:pt x="49" y="45"/>
                    <a:pt x="50" y="44"/>
                    <a:pt x="52" y="44"/>
                  </a:cubicBezTo>
                  <a:cubicBezTo>
                    <a:pt x="52" y="43"/>
                    <a:pt x="54" y="43"/>
                    <a:pt x="54" y="43"/>
                  </a:cubicBezTo>
                  <a:cubicBezTo>
                    <a:pt x="55" y="43"/>
                    <a:pt x="55" y="43"/>
                    <a:pt x="56" y="42"/>
                  </a:cubicBezTo>
                  <a:cubicBezTo>
                    <a:pt x="56" y="42"/>
                    <a:pt x="56" y="42"/>
                    <a:pt x="56" y="42"/>
                  </a:cubicBezTo>
                  <a:cubicBezTo>
                    <a:pt x="56" y="42"/>
                    <a:pt x="57" y="42"/>
                    <a:pt x="57" y="42"/>
                  </a:cubicBezTo>
                  <a:cubicBezTo>
                    <a:pt x="57" y="42"/>
                    <a:pt x="57" y="42"/>
                    <a:pt x="58" y="42"/>
                  </a:cubicBezTo>
                  <a:cubicBezTo>
                    <a:pt x="58" y="42"/>
                    <a:pt x="59" y="42"/>
                    <a:pt x="59" y="42"/>
                  </a:cubicBezTo>
                  <a:cubicBezTo>
                    <a:pt x="62" y="40"/>
                    <a:pt x="64" y="45"/>
                    <a:pt x="64" y="47"/>
                  </a:cubicBezTo>
                  <a:cubicBezTo>
                    <a:pt x="63" y="48"/>
                    <a:pt x="63" y="48"/>
                    <a:pt x="62" y="49"/>
                  </a:cubicBezTo>
                  <a:cubicBezTo>
                    <a:pt x="62" y="50"/>
                    <a:pt x="62" y="50"/>
                    <a:pt x="61" y="51"/>
                  </a:cubicBezTo>
                  <a:cubicBezTo>
                    <a:pt x="61" y="51"/>
                    <a:pt x="60" y="52"/>
                    <a:pt x="60" y="52"/>
                  </a:cubicBezTo>
                  <a:cubicBezTo>
                    <a:pt x="59" y="53"/>
                    <a:pt x="58" y="54"/>
                    <a:pt x="58" y="54"/>
                  </a:cubicBezTo>
                  <a:cubicBezTo>
                    <a:pt x="57" y="54"/>
                    <a:pt x="57" y="55"/>
                    <a:pt x="57" y="54"/>
                  </a:cubicBezTo>
                  <a:cubicBezTo>
                    <a:pt x="56" y="54"/>
                    <a:pt x="56" y="54"/>
                    <a:pt x="56" y="54"/>
                  </a:cubicBezTo>
                  <a:cubicBezTo>
                    <a:pt x="56" y="53"/>
                    <a:pt x="56" y="53"/>
                    <a:pt x="56" y="52"/>
                  </a:cubicBezTo>
                  <a:cubicBezTo>
                    <a:pt x="57" y="51"/>
                    <a:pt x="61" y="49"/>
                    <a:pt x="58" y="48"/>
                  </a:cubicBezTo>
                  <a:cubicBezTo>
                    <a:pt x="58" y="47"/>
                    <a:pt x="57" y="48"/>
                    <a:pt x="57" y="48"/>
                  </a:cubicBezTo>
                  <a:cubicBezTo>
                    <a:pt x="56" y="48"/>
                    <a:pt x="56" y="49"/>
                    <a:pt x="55" y="49"/>
                  </a:cubicBezTo>
                  <a:cubicBezTo>
                    <a:pt x="55" y="49"/>
                    <a:pt x="54" y="50"/>
                    <a:pt x="53" y="50"/>
                  </a:cubicBezTo>
                  <a:cubicBezTo>
                    <a:pt x="53" y="50"/>
                    <a:pt x="52" y="50"/>
                    <a:pt x="52" y="51"/>
                  </a:cubicBezTo>
                  <a:cubicBezTo>
                    <a:pt x="51" y="51"/>
                    <a:pt x="51" y="51"/>
                    <a:pt x="51" y="51"/>
                  </a:cubicBezTo>
                  <a:cubicBezTo>
                    <a:pt x="50" y="52"/>
                    <a:pt x="50" y="52"/>
                    <a:pt x="50" y="52"/>
                  </a:cubicBezTo>
                  <a:cubicBezTo>
                    <a:pt x="49" y="52"/>
                    <a:pt x="48" y="53"/>
                    <a:pt x="48" y="53"/>
                  </a:cubicBezTo>
                  <a:cubicBezTo>
                    <a:pt x="47" y="53"/>
                    <a:pt x="47" y="54"/>
                    <a:pt x="47" y="54"/>
                  </a:cubicBezTo>
                  <a:cubicBezTo>
                    <a:pt x="45" y="55"/>
                    <a:pt x="41" y="56"/>
                    <a:pt x="40" y="58"/>
                  </a:cubicBezTo>
                  <a:cubicBezTo>
                    <a:pt x="40" y="59"/>
                    <a:pt x="40" y="59"/>
                    <a:pt x="40" y="60"/>
                  </a:cubicBezTo>
                  <a:cubicBezTo>
                    <a:pt x="40" y="61"/>
                    <a:pt x="40" y="62"/>
                    <a:pt x="40" y="63"/>
                  </a:cubicBezTo>
                  <a:cubicBezTo>
                    <a:pt x="41" y="64"/>
                    <a:pt x="41" y="65"/>
                    <a:pt x="41" y="66"/>
                  </a:cubicBezTo>
                  <a:cubicBezTo>
                    <a:pt x="42" y="67"/>
                    <a:pt x="42" y="68"/>
                    <a:pt x="42" y="69"/>
                  </a:cubicBezTo>
                  <a:cubicBezTo>
                    <a:pt x="42" y="69"/>
                    <a:pt x="42" y="70"/>
                    <a:pt x="42" y="71"/>
                  </a:cubicBezTo>
                  <a:cubicBezTo>
                    <a:pt x="42" y="72"/>
                    <a:pt x="42" y="72"/>
                    <a:pt x="42" y="73"/>
                  </a:cubicBezTo>
                  <a:cubicBezTo>
                    <a:pt x="43" y="74"/>
                    <a:pt x="43" y="76"/>
                    <a:pt x="43" y="77"/>
                  </a:cubicBezTo>
                  <a:cubicBezTo>
                    <a:pt x="43" y="77"/>
                    <a:pt x="43" y="77"/>
                    <a:pt x="43" y="77"/>
                  </a:cubicBezTo>
                  <a:cubicBezTo>
                    <a:pt x="44" y="78"/>
                    <a:pt x="44" y="79"/>
                    <a:pt x="44" y="80"/>
                  </a:cubicBezTo>
                  <a:cubicBezTo>
                    <a:pt x="44" y="81"/>
                    <a:pt x="43" y="82"/>
                    <a:pt x="43" y="82"/>
                  </a:cubicBezTo>
                  <a:cubicBezTo>
                    <a:pt x="43" y="83"/>
                    <a:pt x="43" y="83"/>
                    <a:pt x="43" y="83"/>
                  </a:cubicBezTo>
                  <a:cubicBezTo>
                    <a:pt x="43" y="84"/>
                    <a:pt x="43" y="85"/>
                    <a:pt x="42" y="86"/>
                  </a:cubicBezTo>
                  <a:cubicBezTo>
                    <a:pt x="41" y="86"/>
                    <a:pt x="40" y="87"/>
                    <a:pt x="39" y="87"/>
                  </a:cubicBezTo>
                  <a:cubicBezTo>
                    <a:pt x="38" y="87"/>
                    <a:pt x="38" y="87"/>
                    <a:pt x="37" y="87"/>
                  </a:cubicBezTo>
                  <a:cubicBezTo>
                    <a:pt x="36" y="87"/>
                    <a:pt x="34" y="88"/>
                    <a:pt x="33" y="87"/>
                  </a:cubicBezTo>
                  <a:cubicBezTo>
                    <a:pt x="32" y="87"/>
                    <a:pt x="31" y="86"/>
                    <a:pt x="30" y="86"/>
                  </a:cubicBezTo>
                  <a:cubicBezTo>
                    <a:pt x="29" y="86"/>
                    <a:pt x="29" y="86"/>
                    <a:pt x="28" y="86"/>
                  </a:cubicBezTo>
                  <a:cubicBezTo>
                    <a:pt x="28" y="86"/>
                    <a:pt x="27" y="86"/>
                    <a:pt x="27" y="85"/>
                  </a:cubicBezTo>
                  <a:cubicBezTo>
                    <a:pt x="27" y="85"/>
                    <a:pt x="26" y="85"/>
                    <a:pt x="26" y="85"/>
                  </a:cubicBezTo>
                  <a:cubicBezTo>
                    <a:pt x="26" y="85"/>
                    <a:pt x="26" y="84"/>
                    <a:pt x="26" y="84"/>
                  </a:cubicBezTo>
                  <a:cubicBezTo>
                    <a:pt x="27" y="83"/>
                    <a:pt x="31" y="81"/>
                    <a:pt x="32" y="81"/>
                  </a:cubicBezTo>
                  <a:cubicBezTo>
                    <a:pt x="32" y="81"/>
                    <a:pt x="32" y="81"/>
                    <a:pt x="33" y="81"/>
                  </a:cubicBezTo>
                  <a:cubicBezTo>
                    <a:pt x="33" y="81"/>
                    <a:pt x="33" y="80"/>
                    <a:pt x="34" y="80"/>
                  </a:cubicBezTo>
                  <a:cubicBezTo>
                    <a:pt x="34" y="80"/>
                    <a:pt x="34" y="79"/>
                    <a:pt x="35" y="79"/>
                  </a:cubicBezTo>
                  <a:cubicBezTo>
                    <a:pt x="35" y="78"/>
                    <a:pt x="35" y="78"/>
                    <a:pt x="35" y="78"/>
                  </a:cubicBezTo>
                  <a:cubicBezTo>
                    <a:pt x="35" y="77"/>
                    <a:pt x="35" y="76"/>
                    <a:pt x="35" y="76"/>
                  </a:cubicBezTo>
                  <a:cubicBezTo>
                    <a:pt x="35" y="73"/>
                    <a:pt x="34" y="69"/>
                    <a:pt x="34" y="66"/>
                  </a:cubicBezTo>
                  <a:cubicBezTo>
                    <a:pt x="34" y="65"/>
                    <a:pt x="34" y="65"/>
                    <a:pt x="33" y="64"/>
                  </a:cubicBezTo>
                  <a:cubicBezTo>
                    <a:pt x="33" y="64"/>
                    <a:pt x="33" y="63"/>
                    <a:pt x="32" y="63"/>
                  </a:cubicBezTo>
                  <a:cubicBezTo>
                    <a:pt x="32" y="62"/>
                    <a:pt x="32" y="61"/>
                    <a:pt x="31" y="61"/>
                  </a:cubicBezTo>
                  <a:cubicBezTo>
                    <a:pt x="31" y="61"/>
                    <a:pt x="31" y="61"/>
                    <a:pt x="31" y="61"/>
                  </a:cubicBezTo>
                  <a:cubicBezTo>
                    <a:pt x="31" y="61"/>
                    <a:pt x="31" y="61"/>
                    <a:pt x="31" y="62"/>
                  </a:cubicBezTo>
                  <a:cubicBezTo>
                    <a:pt x="32" y="62"/>
                    <a:pt x="32" y="62"/>
                    <a:pt x="32" y="62"/>
                  </a:cubicBezTo>
                  <a:cubicBezTo>
                    <a:pt x="30" y="64"/>
                    <a:pt x="29" y="65"/>
                    <a:pt x="27" y="66"/>
                  </a:cubicBezTo>
                  <a:cubicBezTo>
                    <a:pt x="26" y="66"/>
                    <a:pt x="26" y="67"/>
                    <a:pt x="26" y="67"/>
                  </a:cubicBezTo>
                  <a:cubicBezTo>
                    <a:pt x="25" y="68"/>
                    <a:pt x="24" y="68"/>
                    <a:pt x="23" y="68"/>
                  </a:cubicBezTo>
                  <a:cubicBezTo>
                    <a:pt x="23" y="68"/>
                    <a:pt x="22" y="69"/>
                    <a:pt x="22" y="69"/>
                  </a:cubicBezTo>
                  <a:cubicBezTo>
                    <a:pt x="21" y="70"/>
                    <a:pt x="20" y="70"/>
                    <a:pt x="19" y="70"/>
                  </a:cubicBezTo>
                  <a:cubicBezTo>
                    <a:pt x="19" y="71"/>
                    <a:pt x="18" y="71"/>
                    <a:pt x="17" y="71"/>
                  </a:cubicBezTo>
                  <a:cubicBezTo>
                    <a:pt x="17" y="71"/>
                    <a:pt x="17" y="71"/>
                    <a:pt x="16" y="72"/>
                  </a:cubicBezTo>
                  <a:cubicBezTo>
                    <a:pt x="15" y="72"/>
                    <a:pt x="15" y="72"/>
                    <a:pt x="14" y="72"/>
                  </a:cubicBezTo>
                  <a:cubicBezTo>
                    <a:pt x="14" y="72"/>
                    <a:pt x="14" y="72"/>
                    <a:pt x="14" y="73"/>
                  </a:cubicBezTo>
                  <a:cubicBezTo>
                    <a:pt x="13" y="72"/>
                    <a:pt x="13" y="71"/>
                    <a:pt x="12" y="71"/>
                  </a:cubicBezTo>
                  <a:cubicBezTo>
                    <a:pt x="11" y="70"/>
                    <a:pt x="9" y="72"/>
                    <a:pt x="8" y="70"/>
                  </a:cubicBezTo>
                  <a:cubicBezTo>
                    <a:pt x="6" y="68"/>
                    <a:pt x="11" y="64"/>
                    <a:pt x="13" y="63"/>
                  </a:cubicBezTo>
                  <a:cubicBezTo>
                    <a:pt x="13" y="63"/>
                    <a:pt x="13" y="63"/>
                    <a:pt x="14" y="63"/>
                  </a:cubicBezTo>
                  <a:cubicBezTo>
                    <a:pt x="15" y="62"/>
                    <a:pt x="16" y="61"/>
                    <a:pt x="17" y="61"/>
                  </a:cubicBezTo>
                  <a:cubicBezTo>
                    <a:pt x="17" y="61"/>
                    <a:pt x="18" y="60"/>
                    <a:pt x="18" y="60"/>
                  </a:cubicBezTo>
                  <a:cubicBezTo>
                    <a:pt x="19" y="59"/>
                    <a:pt x="20" y="59"/>
                    <a:pt x="21" y="59"/>
                  </a:cubicBezTo>
                  <a:cubicBezTo>
                    <a:pt x="21" y="58"/>
                    <a:pt x="22" y="58"/>
                    <a:pt x="23" y="57"/>
                  </a:cubicBezTo>
                  <a:cubicBezTo>
                    <a:pt x="24" y="57"/>
                    <a:pt x="25" y="56"/>
                    <a:pt x="26" y="56"/>
                  </a:cubicBezTo>
                  <a:cubicBezTo>
                    <a:pt x="26" y="56"/>
                    <a:pt x="27" y="56"/>
                    <a:pt x="28" y="56"/>
                  </a:cubicBezTo>
                  <a:cubicBezTo>
                    <a:pt x="28" y="56"/>
                    <a:pt x="28" y="55"/>
                    <a:pt x="28" y="55"/>
                  </a:cubicBezTo>
                  <a:cubicBezTo>
                    <a:pt x="28" y="55"/>
                    <a:pt x="28" y="55"/>
                    <a:pt x="28" y="55"/>
                  </a:cubicBezTo>
                  <a:cubicBezTo>
                    <a:pt x="29" y="55"/>
                    <a:pt x="29" y="55"/>
                    <a:pt x="29" y="55"/>
                  </a:cubicBezTo>
                  <a:cubicBezTo>
                    <a:pt x="29" y="55"/>
                    <a:pt x="30" y="54"/>
                    <a:pt x="31" y="54"/>
                  </a:cubicBezTo>
                  <a:cubicBezTo>
                    <a:pt x="31" y="53"/>
                    <a:pt x="31" y="52"/>
                    <a:pt x="32" y="51"/>
                  </a:cubicBezTo>
                  <a:cubicBezTo>
                    <a:pt x="31" y="50"/>
                    <a:pt x="31" y="50"/>
                    <a:pt x="31" y="49"/>
                  </a:cubicBezTo>
                  <a:cubicBezTo>
                    <a:pt x="31" y="49"/>
                    <a:pt x="32" y="48"/>
                    <a:pt x="32" y="48"/>
                  </a:cubicBezTo>
                  <a:cubicBezTo>
                    <a:pt x="32" y="47"/>
                    <a:pt x="31" y="46"/>
                    <a:pt x="31" y="46"/>
                  </a:cubicBezTo>
                  <a:cubicBezTo>
                    <a:pt x="31" y="44"/>
                    <a:pt x="32" y="43"/>
                    <a:pt x="32" y="42"/>
                  </a:cubicBezTo>
                  <a:cubicBezTo>
                    <a:pt x="32" y="42"/>
                    <a:pt x="31" y="41"/>
                    <a:pt x="32" y="41"/>
                  </a:cubicBezTo>
                  <a:cubicBezTo>
                    <a:pt x="32" y="40"/>
                    <a:pt x="32" y="40"/>
                    <a:pt x="32" y="39"/>
                  </a:cubicBezTo>
                  <a:cubicBezTo>
                    <a:pt x="32" y="39"/>
                    <a:pt x="32" y="38"/>
                    <a:pt x="32" y="37"/>
                  </a:cubicBezTo>
                  <a:cubicBezTo>
                    <a:pt x="32" y="36"/>
                    <a:pt x="32" y="35"/>
                    <a:pt x="32" y="33"/>
                  </a:cubicBezTo>
                  <a:cubicBezTo>
                    <a:pt x="32" y="33"/>
                    <a:pt x="32" y="32"/>
                    <a:pt x="32" y="32"/>
                  </a:cubicBezTo>
                  <a:cubicBezTo>
                    <a:pt x="32" y="32"/>
                    <a:pt x="32" y="31"/>
                    <a:pt x="33" y="31"/>
                  </a:cubicBezTo>
                  <a:cubicBezTo>
                    <a:pt x="33" y="30"/>
                    <a:pt x="33" y="30"/>
                    <a:pt x="33" y="29"/>
                  </a:cubicBezTo>
                  <a:cubicBezTo>
                    <a:pt x="33" y="29"/>
                    <a:pt x="33" y="28"/>
                    <a:pt x="33" y="28"/>
                  </a:cubicBezTo>
                  <a:cubicBezTo>
                    <a:pt x="34" y="27"/>
                    <a:pt x="34" y="26"/>
                    <a:pt x="35" y="25"/>
                  </a:cubicBezTo>
                  <a:cubicBezTo>
                    <a:pt x="35" y="23"/>
                    <a:pt x="37" y="22"/>
                    <a:pt x="38" y="21"/>
                  </a:cubicBezTo>
                  <a:cubicBezTo>
                    <a:pt x="39" y="20"/>
                    <a:pt x="39" y="20"/>
                    <a:pt x="40" y="19"/>
                  </a:cubicBezTo>
                  <a:cubicBezTo>
                    <a:pt x="41" y="18"/>
                    <a:pt x="42" y="16"/>
                    <a:pt x="43" y="15"/>
                  </a:cubicBezTo>
                  <a:cubicBezTo>
                    <a:pt x="44" y="14"/>
                    <a:pt x="44" y="13"/>
                    <a:pt x="45" y="13"/>
                  </a:cubicBezTo>
                  <a:cubicBezTo>
                    <a:pt x="47" y="11"/>
                    <a:pt x="49" y="10"/>
                    <a:pt x="50" y="8"/>
                  </a:cubicBezTo>
                  <a:cubicBezTo>
                    <a:pt x="50" y="8"/>
                    <a:pt x="51" y="5"/>
                    <a:pt x="51" y="5"/>
                  </a:cubicBezTo>
                  <a:cubicBezTo>
                    <a:pt x="51" y="3"/>
                    <a:pt x="48" y="4"/>
                    <a:pt x="48" y="4"/>
                  </a:cubicBezTo>
                  <a:cubicBezTo>
                    <a:pt x="48" y="5"/>
                    <a:pt x="49" y="5"/>
                    <a:pt x="49" y="6"/>
                  </a:cubicBezTo>
                  <a:cubicBezTo>
                    <a:pt x="50" y="6"/>
                    <a:pt x="50" y="6"/>
                    <a:pt x="49" y="7"/>
                  </a:cubicBezTo>
                  <a:cubicBezTo>
                    <a:pt x="48" y="7"/>
                    <a:pt x="45" y="6"/>
                    <a:pt x="45" y="6"/>
                  </a:cubicBezTo>
                  <a:cubicBezTo>
                    <a:pt x="44" y="6"/>
                    <a:pt x="44" y="6"/>
                    <a:pt x="44" y="6"/>
                  </a:cubicBezTo>
                  <a:cubicBezTo>
                    <a:pt x="44" y="6"/>
                    <a:pt x="44" y="6"/>
                    <a:pt x="44" y="6"/>
                  </a:cubicBezTo>
                  <a:cubicBezTo>
                    <a:pt x="44" y="7"/>
                    <a:pt x="44" y="7"/>
                    <a:pt x="44" y="8"/>
                  </a:cubicBezTo>
                  <a:cubicBezTo>
                    <a:pt x="43" y="9"/>
                    <a:pt x="42" y="9"/>
                    <a:pt x="41" y="9"/>
                  </a:cubicBezTo>
                  <a:cubicBezTo>
                    <a:pt x="40" y="10"/>
                    <a:pt x="39" y="11"/>
                    <a:pt x="38" y="11"/>
                  </a:cubicBezTo>
                  <a:cubicBezTo>
                    <a:pt x="38" y="11"/>
                    <a:pt x="37" y="12"/>
                    <a:pt x="37" y="12"/>
                  </a:cubicBezTo>
                  <a:cubicBezTo>
                    <a:pt x="36" y="12"/>
                    <a:pt x="36" y="12"/>
                    <a:pt x="36" y="12"/>
                  </a:cubicBezTo>
                  <a:cubicBezTo>
                    <a:pt x="35" y="13"/>
                    <a:pt x="35" y="13"/>
                    <a:pt x="34" y="13"/>
                  </a:cubicBezTo>
                  <a:cubicBezTo>
                    <a:pt x="33" y="13"/>
                    <a:pt x="33" y="14"/>
                    <a:pt x="32" y="15"/>
                  </a:cubicBezTo>
                  <a:cubicBezTo>
                    <a:pt x="31" y="15"/>
                    <a:pt x="30" y="16"/>
                    <a:pt x="29" y="16"/>
                  </a:cubicBezTo>
                  <a:cubicBezTo>
                    <a:pt x="29" y="17"/>
                    <a:pt x="28" y="17"/>
                    <a:pt x="28" y="17"/>
                  </a:cubicBezTo>
                  <a:cubicBezTo>
                    <a:pt x="27" y="18"/>
                    <a:pt x="26" y="18"/>
                    <a:pt x="25" y="19"/>
                  </a:cubicBezTo>
                  <a:cubicBezTo>
                    <a:pt x="23" y="20"/>
                    <a:pt x="23" y="21"/>
                    <a:pt x="21" y="22"/>
                  </a:cubicBezTo>
                  <a:cubicBezTo>
                    <a:pt x="21" y="23"/>
                    <a:pt x="20" y="23"/>
                    <a:pt x="20" y="24"/>
                  </a:cubicBezTo>
                  <a:cubicBezTo>
                    <a:pt x="19" y="25"/>
                    <a:pt x="18" y="25"/>
                    <a:pt x="17" y="26"/>
                  </a:cubicBezTo>
                  <a:cubicBezTo>
                    <a:pt x="16" y="26"/>
                    <a:pt x="15" y="27"/>
                    <a:pt x="13" y="27"/>
                  </a:cubicBezTo>
                  <a:cubicBezTo>
                    <a:pt x="13" y="27"/>
                    <a:pt x="12" y="27"/>
                    <a:pt x="12" y="28"/>
                  </a:cubicBezTo>
                  <a:cubicBezTo>
                    <a:pt x="11" y="28"/>
                    <a:pt x="11" y="28"/>
                    <a:pt x="10" y="28"/>
                  </a:cubicBezTo>
                  <a:cubicBezTo>
                    <a:pt x="10" y="28"/>
                    <a:pt x="9" y="28"/>
                    <a:pt x="9" y="28"/>
                  </a:cubicBezTo>
                  <a:cubicBezTo>
                    <a:pt x="8" y="28"/>
                    <a:pt x="6" y="28"/>
                    <a:pt x="5" y="27"/>
                  </a:cubicBezTo>
                  <a:cubicBezTo>
                    <a:pt x="4" y="27"/>
                    <a:pt x="4" y="27"/>
                    <a:pt x="3" y="27"/>
                  </a:cubicBezTo>
                  <a:cubicBezTo>
                    <a:pt x="2" y="27"/>
                    <a:pt x="1" y="26"/>
                    <a:pt x="1" y="26"/>
                  </a:cubicBezTo>
                  <a:cubicBezTo>
                    <a:pt x="0" y="25"/>
                    <a:pt x="0" y="25"/>
                    <a:pt x="0" y="24"/>
                  </a:cubicBezTo>
                  <a:cubicBezTo>
                    <a:pt x="0" y="22"/>
                    <a:pt x="1" y="21"/>
                    <a:pt x="3" y="20"/>
                  </a:cubicBezTo>
                  <a:cubicBezTo>
                    <a:pt x="4" y="20"/>
                    <a:pt x="4" y="20"/>
                    <a:pt x="5" y="20"/>
                  </a:cubicBezTo>
                  <a:cubicBezTo>
                    <a:pt x="6" y="20"/>
                    <a:pt x="6" y="19"/>
                    <a:pt x="8" y="19"/>
                  </a:cubicBezTo>
                  <a:cubicBezTo>
                    <a:pt x="8" y="19"/>
                    <a:pt x="8" y="18"/>
                    <a:pt x="8" y="18"/>
                  </a:cubicBezTo>
                  <a:cubicBezTo>
                    <a:pt x="9" y="18"/>
                    <a:pt x="10" y="17"/>
                    <a:pt x="12" y="17"/>
                  </a:cubicBezTo>
                  <a:cubicBezTo>
                    <a:pt x="12" y="17"/>
                    <a:pt x="13" y="16"/>
                    <a:pt x="14" y="16"/>
                  </a:cubicBezTo>
                  <a:cubicBezTo>
                    <a:pt x="15" y="16"/>
                    <a:pt x="15" y="15"/>
                    <a:pt x="16" y="15"/>
                  </a:cubicBezTo>
                  <a:cubicBezTo>
                    <a:pt x="17" y="14"/>
                    <a:pt x="18" y="14"/>
                    <a:pt x="19" y="14"/>
                  </a:cubicBezTo>
                  <a:cubicBezTo>
                    <a:pt x="20" y="13"/>
                    <a:pt x="21" y="12"/>
                    <a:pt x="22" y="12"/>
                  </a:cubicBezTo>
                  <a:cubicBezTo>
                    <a:pt x="22" y="12"/>
                    <a:pt x="23" y="12"/>
                    <a:pt x="24" y="12"/>
                  </a:cubicBezTo>
                  <a:cubicBezTo>
                    <a:pt x="25" y="11"/>
                    <a:pt x="26" y="10"/>
                    <a:pt x="27" y="10"/>
                  </a:cubicBezTo>
                  <a:cubicBezTo>
                    <a:pt x="28" y="10"/>
                    <a:pt x="28" y="10"/>
                    <a:pt x="29" y="9"/>
                  </a:cubicBezTo>
                  <a:cubicBezTo>
                    <a:pt x="30" y="9"/>
                    <a:pt x="31" y="8"/>
                    <a:pt x="32" y="8"/>
                  </a:cubicBezTo>
                  <a:cubicBezTo>
                    <a:pt x="33" y="7"/>
                    <a:pt x="33" y="7"/>
                    <a:pt x="34" y="7"/>
                  </a:cubicBezTo>
                  <a:cubicBezTo>
                    <a:pt x="34" y="7"/>
                    <a:pt x="35" y="7"/>
                    <a:pt x="35" y="6"/>
                  </a:cubicBezTo>
                  <a:cubicBezTo>
                    <a:pt x="37" y="6"/>
                    <a:pt x="38" y="5"/>
                    <a:pt x="40" y="4"/>
                  </a:cubicBezTo>
                  <a:cubicBezTo>
                    <a:pt x="41" y="3"/>
                    <a:pt x="43" y="3"/>
                    <a:pt x="45" y="3"/>
                  </a:cubicBezTo>
                  <a:cubicBezTo>
                    <a:pt x="45" y="2"/>
                    <a:pt x="47" y="2"/>
                    <a:pt x="48" y="2"/>
                  </a:cubicBezTo>
                  <a:cubicBezTo>
                    <a:pt x="48" y="2"/>
                    <a:pt x="49" y="2"/>
                    <a:pt x="49" y="1"/>
                  </a:cubicBezTo>
                  <a:cubicBezTo>
                    <a:pt x="50" y="1"/>
                    <a:pt x="51" y="1"/>
                    <a:pt x="51" y="1"/>
                  </a:cubicBezTo>
                  <a:cubicBezTo>
                    <a:pt x="52" y="1"/>
                    <a:pt x="52" y="1"/>
                    <a:pt x="53" y="0"/>
                  </a:cubicBezTo>
                  <a:cubicBezTo>
                    <a:pt x="53" y="0"/>
                    <a:pt x="53" y="0"/>
                    <a:pt x="53" y="0"/>
                  </a:cubicBezTo>
                  <a:cubicBezTo>
                    <a:pt x="53" y="0"/>
                    <a:pt x="53"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7" name="Freeform 15"/>
            <p:cNvSpPr>
              <a:spLocks noEditPoints="1"/>
            </p:cNvSpPr>
            <p:nvPr/>
          </p:nvSpPr>
          <p:spPr bwMode="auto">
            <a:xfrm>
              <a:off x="4862513" y="3144838"/>
              <a:ext cx="236538" cy="306388"/>
            </a:xfrm>
            <a:custGeom>
              <a:avLst/>
              <a:gdLst>
                <a:gd name="T0" fmla="*/ 32 w 87"/>
                <a:gd name="T1" fmla="*/ 24 h 112"/>
                <a:gd name="T2" fmla="*/ 38 w 87"/>
                <a:gd name="T3" fmla="*/ 36 h 112"/>
                <a:gd name="T4" fmla="*/ 46 w 87"/>
                <a:gd name="T5" fmla="*/ 46 h 112"/>
                <a:gd name="T6" fmla="*/ 56 w 87"/>
                <a:gd name="T7" fmla="*/ 56 h 112"/>
                <a:gd name="T8" fmla="*/ 63 w 87"/>
                <a:gd name="T9" fmla="*/ 65 h 112"/>
                <a:gd name="T10" fmla="*/ 69 w 87"/>
                <a:gd name="T11" fmla="*/ 68 h 112"/>
                <a:gd name="T12" fmla="*/ 74 w 87"/>
                <a:gd name="T13" fmla="*/ 56 h 112"/>
                <a:gd name="T14" fmla="*/ 80 w 87"/>
                <a:gd name="T15" fmla="*/ 56 h 112"/>
                <a:gd name="T16" fmla="*/ 73 w 87"/>
                <a:gd name="T17" fmla="*/ 48 h 112"/>
                <a:gd name="T18" fmla="*/ 64 w 87"/>
                <a:gd name="T19" fmla="*/ 41 h 112"/>
                <a:gd name="T20" fmla="*/ 51 w 87"/>
                <a:gd name="T21" fmla="*/ 29 h 112"/>
                <a:gd name="T22" fmla="*/ 41 w 87"/>
                <a:gd name="T23" fmla="*/ 19 h 112"/>
                <a:gd name="T24" fmla="*/ 14 w 87"/>
                <a:gd name="T25" fmla="*/ 49 h 112"/>
                <a:gd name="T26" fmla="*/ 18 w 87"/>
                <a:gd name="T27" fmla="*/ 65 h 112"/>
                <a:gd name="T28" fmla="*/ 29 w 87"/>
                <a:gd name="T29" fmla="*/ 68 h 112"/>
                <a:gd name="T30" fmla="*/ 30 w 87"/>
                <a:gd name="T31" fmla="*/ 62 h 112"/>
                <a:gd name="T32" fmla="*/ 30 w 87"/>
                <a:gd name="T33" fmla="*/ 51 h 112"/>
                <a:gd name="T34" fmla="*/ 28 w 87"/>
                <a:gd name="T35" fmla="*/ 37 h 112"/>
                <a:gd name="T36" fmla="*/ 21 w 87"/>
                <a:gd name="T37" fmla="*/ 40 h 112"/>
                <a:gd name="T38" fmla="*/ 22 w 87"/>
                <a:gd name="T39" fmla="*/ 55 h 112"/>
                <a:gd name="T40" fmla="*/ 16 w 87"/>
                <a:gd name="T41" fmla="*/ 46 h 112"/>
                <a:gd name="T42" fmla="*/ 13 w 87"/>
                <a:gd name="T43" fmla="*/ 42 h 112"/>
                <a:gd name="T44" fmla="*/ 4 w 87"/>
                <a:gd name="T45" fmla="*/ 6 h 112"/>
                <a:gd name="T46" fmla="*/ 13 w 87"/>
                <a:gd name="T47" fmla="*/ 7 h 112"/>
                <a:gd name="T48" fmla="*/ 11 w 87"/>
                <a:gd name="T49" fmla="*/ 23 h 112"/>
                <a:gd name="T50" fmla="*/ 15 w 87"/>
                <a:gd name="T51" fmla="*/ 27 h 112"/>
                <a:gd name="T52" fmla="*/ 24 w 87"/>
                <a:gd name="T53" fmla="*/ 25 h 112"/>
                <a:gd name="T54" fmla="*/ 30 w 87"/>
                <a:gd name="T55" fmla="*/ 18 h 112"/>
                <a:gd name="T56" fmla="*/ 40 w 87"/>
                <a:gd name="T57" fmla="*/ 12 h 112"/>
                <a:gd name="T58" fmla="*/ 51 w 87"/>
                <a:gd name="T59" fmla="*/ 22 h 112"/>
                <a:gd name="T60" fmla="*/ 66 w 87"/>
                <a:gd name="T61" fmla="*/ 33 h 112"/>
                <a:gd name="T62" fmla="*/ 80 w 87"/>
                <a:gd name="T63" fmla="*/ 44 h 112"/>
                <a:gd name="T64" fmla="*/ 87 w 87"/>
                <a:gd name="T65" fmla="*/ 56 h 112"/>
                <a:gd name="T66" fmla="*/ 78 w 87"/>
                <a:gd name="T67" fmla="*/ 70 h 112"/>
                <a:gd name="T68" fmla="*/ 81 w 87"/>
                <a:gd name="T69" fmla="*/ 87 h 112"/>
                <a:gd name="T70" fmla="*/ 71 w 87"/>
                <a:gd name="T71" fmla="*/ 93 h 112"/>
                <a:gd name="T72" fmla="*/ 62 w 87"/>
                <a:gd name="T73" fmla="*/ 77 h 112"/>
                <a:gd name="T74" fmla="*/ 55 w 87"/>
                <a:gd name="T75" fmla="*/ 68 h 112"/>
                <a:gd name="T76" fmla="*/ 44 w 87"/>
                <a:gd name="T77" fmla="*/ 54 h 112"/>
                <a:gd name="T78" fmla="*/ 37 w 87"/>
                <a:gd name="T79" fmla="*/ 46 h 112"/>
                <a:gd name="T80" fmla="*/ 40 w 87"/>
                <a:gd name="T81" fmla="*/ 59 h 112"/>
                <a:gd name="T82" fmla="*/ 48 w 87"/>
                <a:gd name="T83" fmla="*/ 73 h 112"/>
                <a:gd name="T84" fmla="*/ 52 w 87"/>
                <a:gd name="T85" fmla="*/ 85 h 112"/>
                <a:gd name="T86" fmla="*/ 52 w 87"/>
                <a:gd name="T87" fmla="*/ 94 h 112"/>
                <a:gd name="T88" fmla="*/ 62 w 87"/>
                <a:gd name="T89" fmla="*/ 100 h 112"/>
                <a:gd name="T90" fmla="*/ 64 w 87"/>
                <a:gd name="T91" fmla="*/ 109 h 112"/>
                <a:gd name="T92" fmla="*/ 49 w 87"/>
                <a:gd name="T93" fmla="*/ 112 h 112"/>
                <a:gd name="T94" fmla="*/ 38 w 87"/>
                <a:gd name="T95" fmla="*/ 106 h 112"/>
                <a:gd name="T96" fmla="*/ 42 w 87"/>
                <a:gd name="T97" fmla="*/ 95 h 112"/>
                <a:gd name="T98" fmla="*/ 29 w 87"/>
                <a:gd name="T99" fmla="*/ 78 h 112"/>
                <a:gd name="T100" fmla="*/ 13 w 87"/>
                <a:gd name="T101" fmla="*/ 71 h 112"/>
                <a:gd name="T102" fmla="*/ 3 w 87"/>
                <a:gd name="T103" fmla="*/ 76 h 112"/>
                <a:gd name="T104" fmla="*/ 1 w 87"/>
                <a:gd name="T105" fmla="*/ 61 h 112"/>
                <a:gd name="T106" fmla="*/ 0 w 87"/>
                <a:gd name="T107" fmla="*/ 53 h 112"/>
                <a:gd name="T108" fmla="*/ 0 w 87"/>
                <a:gd name="T109" fmla="*/ 43 h 112"/>
                <a:gd name="T110" fmla="*/ 0 w 87"/>
                <a:gd name="T111" fmla="*/ 31 h 112"/>
                <a:gd name="T112" fmla="*/ 2 w 87"/>
                <a:gd name="T113"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7" h="112">
                  <a:moveTo>
                    <a:pt x="33" y="15"/>
                  </a:moveTo>
                  <a:cubicBezTo>
                    <a:pt x="33" y="16"/>
                    <a:pt x="33" y="16"/>
                    <a:pt x="33" y="17"/>
                  </a:cubicBezTo>
                  <a:cubicBezTo>
                    <a:pt x="33" y="17"/>
                    <a:pt x="33" y="17"/>
                    <a:pt x="33" y="18"/>
                  </a:cubicBezTo>
                  <a:cubicBezTo>
                    <a:pt x="32" y="18"/>
                    <a:pt x="32" y="19"/>
                    <a:pt x="32" y="19"/>
                  </a:cubicBezTo>
                  <a:cubicBezTo>
                    <a:pt x="32" y="20"/>
                    <a:pt x="32" y="20"/>
                    <a:pt x="32" y="20"/>
                  </a:cubicBezTo>
                  <a:cubicBezTo>
                    <a:pt x="32" y="21"/>
                    <a:pt x="32" y="21"/>
                    <a:pt x="32" y="21"/>
                  </a:cubicBezTo>
                  <a:cubicBezTo>
                    <a:pt x="32" y="22"/>
                    <a:pt x="32" y="22"/>
                    <a:pt x="32" y="22"/>
                  </a:cubicBezTo>
                  <a:cubicBezTo>
                    <a:pt x="32" y="23"/>
                    <a:pt x="32" y="23"/>
                    <a:pt x="32" y="24"/>
                  </a:cubicBezTo>
                  <a:cubicBezTo>
                    <a:pt x="32" y="24"/>
                    <a:pt x="32" y="25"/>
                    <a:pt x="32" y="25"/>
                  </a:cubicBezTo>
                  <a:cubicBezTo>
                    <a:pt x="32" y="26"/>
                    <a:pt x="32" y="27"/>
                    <a:pt x="32" y="27"/>
                  </a:cubicBezTo>
                  <a:cubicBezTo>
                    <a:pt x="32" y="28"/>
                    <a:pt x="33" y="28"/>
                    <a:pt x="33" y="29"/>
                  </a:cubicBezTo>
                  <a:cubicBezTo>
                    <a:pt x="33" y="29"/>
                    <a:pt x="33" y="30"/>
                    <a:pt x="33" y="31"/>
                  </a:cubicBezTo>
                  <a:cubicBezTo>
                    <a:pt x="33" y="32"/>
                    <a:pt x="34" y="33"/>
                    <a:pt x="34" y="34"/>
                  </a:cubicBezTo>
                  <a:cubicBezTo>
                    <a:pt x="35" y="34"/>
                    <a:pt x="35" y="35"/>
                    <a:pt x="35" y="35"/>
                  </a:cubicBezTo>
                  <a:cubicBezTo>
                    <a:pt x="36" y="35"/>
                    <a:pt x="36" y="36"/>
                    <a:pt x="37" y="36"/>
                  </a:cubicBezTo>
                  <a:cubicBezTo>
                    <a:pt x="37" y="36"/>
                    <a:pt x="37" y="36"/>
                    <a:pt x="38" y="36"/>
                  </a:cubicBezTo>
                  <a:cubicBezTo>
                    <a:pt x="38" y="37"/>
                    <a:pt x="39" y="38"/>
                    <a:pt x="39" y="38"/>
                  </a:cubicBezTo>
                  <a:cubicBezTo>
                    <a:pt x="39" y="38"/>
                    <a:pt x="39" y="38"/>
                    <a:pt x="39" y="38"/>
                  </a:cubicBezTo>
                  <a:cubicBezTo>
                    <a:pt x="40" y="39"/>
                    <a:pt x="40" y="40"/>
                    <a:pt x="41" y="40"/>
                  </a:cubicBezTo>
                  <a:cubicBezTo>
                    <a:pt x="41" y="41"/>
                    <a:pt x="42" y="41"/>
                    <a:pt x="42" y="41"/>
                  </a:cubicBezTo>
                  <a:cubicBezTo>
                    <a:pt x="42" y="42"/>
                    <a:pt x="43" y="42"/>
                    <a:pt x="43" y="43"/>
                  </a:cubicBezTo>
                  <a:cubicBezTo>
                    <a:pt x="43" y="43"/>
                    <a:pt x="43" y="43"/>
                    <a:pt x="44" y="43"/>
                  </a:cubicBezTo>
                  <a:cubicBezTo>
                    <a:pt x="44" y="44"/>
                    <a:pt x="45" y="44"/>
                    <a:pt x="45" y="45"/>
                  </a:cubicBezTo>
                  <a:cubicBezTo>
                    <a:pt x="46" y="45"/>
                    <a:pt x="46" y="45"/>
                    <a:pt x="46" y="46"/>
                  </a:cubicBezTo>
                  <a:cubicBezTo>
                    <a:pt x="46" y="46"/>
                    <a:pt x="47" y="46"/>
                    <a:pt x="47" y="46"/>
                  </a:cubicBezTo>
                  <a:cubicBezTo>
                    <a:pt x="48" y="47"/>
                    <a:pt x="47" y="48"/>
                    <a:pt x="49" y="48"/>
                  </a:cubicBezTo>
                  <a:cubicBezTo>
                    <a:pt x="49" y="49"/>
                    <a:pt x="50" y="51"/>
                    <a:pt x="51" y="51"/>
                  </a:cubicBezTo>
                  <a:cubicBezTo>
                    <a:pt x="52" y="51"/>
                    <a:pt x="52" y="52"/>
                    <a:pt x="53" y="52"/>
                  </a:cubicBezTo>
                  <a:cubicBezTo>
                    <a:pt x="53" y="52"/>
                    <a:pt x="53" y="52"/>
                    <a:pt x="53" y="52"/>
                  </a:cubicBezTo>
                  <a:cubicBezTo>
                    <a:pt x="53" y="53"/>
                    <a:pt x="53" y="53"/>
                    <a:pt x="54" y="54"/>
                  </a:cubicBezTo>
                  <a:cubicBezTo>
                    <a:pt x="54" y="54"/>
                    <a:pt x="54" y="55"/>
                    <a:pt x="54" y="55"/>
                  </a:cubicBezTo>
                  <a:cubicBezTo>
                    <a:pt x="55" y="56"/>
                    <a:pt x="55" y="56"/>
                    <a:pt x="56" y="56"/>
                  </a:cubicBezTo>
                  <a:cubicBezTo>
                    <a:pt x="56" y="57"/>
                    <a:pt x="56" y="57"/>
                    <a:pt x="57" y="57"/>
                  </a:cubicBezTo>
                  <a:cubicBezTo>
                    <a:pt x="57" y="58"/>
                    <a:pt x="57" y="58"/>
                    <a:pt x="58" y="58"/>
                  </a:cubicBezTo>
                  <a:cubicBezTo>
                    <a:pt x="58" y="59"/>
                    <a:pt x="58" y="59"/>
                    <a:pt x="59" y="59"/>
                  </a:cubicBezTo>
                  <a:cubicBezTo>
                    <a:pt x="59" y="60"/>
                    <a:pt x="59" y="60"/>
                    <a:pt x="59" y="60"/>
                  </a:cubicBezTo>
                  <a:cubicBezTo>
                    <a:pt x="60" y="60"/>
                    <a:pt x="60" y="61"/>
                    <a:pt x="60" y="61"/>
                  </a:cubicBezTo>
                  <a:cubicBezTo>
                    <a:pt x="61" y="62"/>
                    <a:pt x="61" y="62"/>
                    <a:pt x="61" y="62"/>
                  </a:cubicBezTo>
                  <a:cubicBezTo>
                    <a:pt x="61" y="63"/>
                    <a:pt x="62" y="63"/>
                    <a:pt x="62" y="63"/>
                  </a:cubicBezTo>
                  <a:cubicBezTo>
                    <a:pt x="62" y="64"/>
                    <a:pt x="62" y="64"/>
                    <a:pt x="63" y="65"/>
                  </a:cubicBezTo>
                  <a:cubicBezTo>
                    <a:pt x="63" y="65"/>
                    <a:pt x="63" y="65"/>
                    <a:pt x="64" y="66"/>
                  </a:cubicBezTo>
                  <a:cubicBezTo>
                    <a:pt x="64" y="66"/>
                    <a:pt x="64" y="66"/>
                    <a:pt x="65" y="67"/>
                  </a:cubicBezTo>
                  <a:cubicBezTo>
                    <a:pt x="65" y="67"/>
                    <a:pt x="66" y="68"/>
                    <a:pt x="66" y="68"/>
                  </a:cubicBezTo>
                  <a:cubicBezTo>
                    <a:pt x="66" y="69"/>
                    <a:pt x="66" y="70"/>
                    <a:pt x="67" y="70"/>
                  </a:cubicBezTo>
                  <a:cubicBezTo>
                    <a:pt x="67" y="70"/>
                    <a:pt x="67" y="70"/>
                    <a:pt x="67" y="70"/>
                  </a:cubicBezTo>
                  <a:cubicBezTo>
                    <a:pt x="67" y="70"/>
                    <a:pt x="68" y="70"/>
                    <a:pt x="68" y="70"/>
                  </a:cubicBezTo>
                  <a:cubicBezTo>
                    <a:pt x="68" y="70"/>
                    <a:pt x="68" y="70"/>
                    <a:pt x="68" y="69"/>
                  </a:cubicBezTo>
                  <a:cubicBezTo>
                    <a:pt x="68" y="69"/>
                    <a:pt x="69" y="68"/>
                    <a:pt x="69" y="68"/>
                  </a:cubicBezTo>
                  <a:cubicBezTo>
                    <a:pt x="69" y="67"/>
                    <a:pt x="68" y="67"/>
                    <a:pt x="68" y="66"/>
                  </a:cubicBezTo>
                  <a:cubicBezTo>
                    <a:pt x="68" y="66"/>
                    <a:pt x="68" y="66"/>
                    <a:pt x="68" y="65"/>
                  </a:cubicBezTo>
                  <a:cubicBezTo>
                    <a:pt x="68" y="65"/>
                    <a:pt x="68" y="64"/>
                    <a:pt x="68" y="63"/>
                  </a:cubicBezTo>
                  <a:cubicBezTo>
                    <a:pt x="67" y="62"/>
                    <a:pt x="67" y="61"/>
                    <a:pt x="67" y="60"/>
                  </a:cubicBezTo>
                  <a:cubicBezTo>
                    <a:pt x="68" y="60"/>
                    <a:pt x="69" y="59"/>
                    <a:pt x="70" y="58"/>
                  </a:cubicBezTo>
                  <a:cubicBezTo>
                    <a:pt x="70" y="57"/>
                    <a:pt x="71" y="56"/>
                    <a:pt x="72" y="56"/>
                  </a:cubicBezTo>
                  <a:cubicBezTo>
                    <a:pt x="72" y="56"/>
                    <a:pt x="72" y="56"/>
                    <a:pt x="73" y="56"/>
                  </a:cubicBezTo>
                  <a:cubicBezTo>
                    <a:pt x="73" y="56"/>
                    <a:pt x="74" y="55"/>
                    <a:pt x="74" y="56"/>
                  </a:cubicBezTo>
                  <a:cubicBezTo>
                    <a:pt x="75" y="56"/>
                    <a:pt x="75" y="57"/>
                    <a:pt x="75" y="57"/>
                  </a:cubicBezTo>
                  <a:cubicBezTo>
                    <a:pt x="76" y="58"/>
                    <a:pt x="76" y="59"/>
                    <a:pt x="76" y="60"/>
                  </a:cubicBezTo>
                  <a:cubicBezTo>
                    <a:pt x="76" y="60"/>
                    <a:pt x="76" y="60"/>
                    <a:pt x="76" y="60"/>
                  </a:cubicBezTo>
                  <a:cubicBezTo>
                    <a:pt x="77" y="60"/>
                    <a:pt x="78" y="60"/>
                    <a:pt x="78" y="59"/>
                  </a:cubicBezTo>
                  <a:cubicBezTo>
                    <a:pt x="79" y="59"/>
                    <a:pt x="79" y="58"/>
                    <a:pt x="79" y="58"/>
                  </a:cubicBezTo>
                  <a:cubicBezTo>
                    <a:pt x="79" y="58"/>
                    <a:pt x="79" y="57"/>
                    <a:pt x="79" y="57"/>
                  </a:cubicBezTo>
                  <a:cubicBezTo>
                    <a:pt x="79" y="57"/>
                    <a:pt x="79" y="57"/>
                    <a:pt x="79" y="57"/>
                  </a:cubicBezTo>
                  <a:cubicBezTo>
                    <a:pt x="79" y="57"/>
                    <a:pt x="79" y="57"/>
                    <a:pt x="80" y="56"/>
                  </a:cubicBezTo>
                  <a:cubicBezTo>
                    <a:pt x="79" y="56"/>
                    <a:pt x="80" y="56"/>
                    <a:pt x="80" y="55"/>
                  </a:cubicBezTo>
                  <a:cubicBezTo>
                    <a:pt x="80" y="55"/>
                    <a:pt x="80" y="55"/>
                    <a:pt x="80" y="55"/>
                  </a:cubicBezTo>
                  <a:cubicBezTo>
                    <a:pt x="80" y="55"/>
                    <a:pt x="79" y="54"/>
                    <a:pt x="79" y="53"/>
                  </a:cubicBezTo>
                  <a:cubicBezTo>
                    <a:pt x="78" y="53"/>
                    <a:pt x="78" y="52"/>
                    <a:pt x="78" y="52"/>
                  </a:cubicBezTo>
                  <a:cubicBezTo>
                    <a:pt x="78" y="52"/>
                    <a:pt x="77" y="51"/>
                    <a:pt x="77" y="51"/>
                  </a:cubicBezTo>
                  <a:cubicBezTo>
                    <a:pt x="77" y="51"/>
                    <a:pt x="76" y="50"/>
                    <a:pt x="76" y="50"/>
                  </a:cubicBezTo>
                  <a:cubicBezTo>
                    <a:pt x="76" y="50"/>
                    <a:pt x="75" y="50"/>
                    <a:pt x="75" y="50"/>
                  </a:cubicBezTo>
                  <a:cubicBezTo>
                    <a:pt x="75" y="49"/>
                    <a:pt x="74" y="49"/>
                    <a:pt x="73" y="48"/>
                  </a:cubicBezTo>
                  <a:cubicBezTo>
                    <a:pt x="73" y="48"/>
                    <a:pt x="73" y="47"/>
                    <a:pt x="72" y="47"/>
                  </a:cubicBezTo>
                  <a:cubicBezTo>
                    <a:pt x="72" y="47"/>
                    <a:pt x="71" y="47"/>
                    <a:pt x="71" y="46"/>
                  </a:cubicBezTo>
                  <a:cubicBezTo>
                    <a:pt x="70" y="46"/>
                    <a:pt x="70" y="45"/>
                    <a:pt x="70" y="45"/>
                  </a:cubicBezTo>
                  <a:cubicBezTo>
                    <a:pt x="70" y="45"/>
                    <a:pt x="70" y="45"/>
                    <a:pt x="70" y="44"/>
                  </a:cubicBezTo>
                  <a:cubicBezTo>
                    <a:pt x="69" y="44"/>
                    <a:pt x="69" y="44"/>
                    <a:pt x="68" y="43"/>
                  </a:cubicBezTo>
                  <a:cubicBezTo>
                    <a:pt x="68" y="43"/>
                    <a:pt x="67" y="43"/>
                    <a:pt x="66" y="43"/>
                  </a:cubicBezTo>
                  <a:cubicBezTo>
                    <a:pt x="66" y="42"/>
                    <a:pt x="65" y="42"/>
                    <a:pt x="65" y="41"/>
                  </a:cubicBezTo>
                  <a:cubicBezTo>
                    <a:pt x="64" y="41"/>
                    <a:pt x="64" y="41"/>
                    <a:pt x="64" y="41"/>
                  </a:cubicBezTo>
                  <a:cubicBezTo>
                    <a:pt x="63" y="40"/>
                    <a:pt x="62" y="39"/>
                    <a:pt x="61" y="38"/>
                  </a:cubicBezTo>
                  <a:cubicBezTo>
                    <a:pt x="61" y="38"/>
                    <a:pt x="60" y="37"/>
                    <a:pt x="60" y="37"/>
                  </a:cubicBezTo>
                  <a:cubicBezTo>
                    <a:pt x="59" y="36"/>
                    <a:pt x="57" y="36"/>
                    <a:pt x="57" y="35"/>
                  </a:cubicBezTo>
                  <a:cubicBezTo>
                    <a:pt x="56" y="34"/>
                    <a:pt x="56" y="34"/>
                    <a:pt x="56" y="34"/>
                  </a:cubicBezTo>
                  <a:cubicBezTo>
                    <a:pt x="55" y="33"/>
                    <a:pt x="55" y="33"/>
                    <a:pt x="54" y="32"/>
                  </a:cubicBezTo>
                  <a:cubicBezTo>
                    <a:pt x="54" y="32"/>
                    <a:pt x="53" y="32"/>
                    <a:pt x="53" y="32"/>
                  </a:cubicBezTo>
                  <a:cubicBezTo>
                    <a:pt x="53" y="31"/>
                    <a:pt x="53" y="31"/>
                    <a:pt x="52" y="31"/>
                  </a:cubicBezTo>
                  <a:cubicBezTo>
                    <a:pt x="52" y="30"/>
                    <a:pt x="51" y="30"/>
                    <a:pt x="51" y="29"/>
                  </a:cubicBezTo>
                  <a:cubicBezTo>
                    <a:pt x="50" y="29"/>
                    <a:pt x="49" y="27"/>
                    <a:pt x="48" y="27"/>
                  </a:cubicBezTo>
                  <a:cubicBezTo>
                    <a:pt x="48" y="27"/>
                    <a:pt x="48" y="27"/>
                    <a:pt x="48" y="27"/>
                  </a:cubicBezTo>
                  <a:cubicBezTo>
                    <a:pt x="47" y="26"/>
                    <a:pt x="47" y="26"/>
                    <a:pt x="47" y="25"/>
                  </a:cubicBezTo>
                  <a:cubicBezTo>
                    <a:pt x="46" y="25"/>
                    <a:pt x="46" y="25"/>
                    <a:pt x="46" y="24"/>
                  </a:cubicBezTo>
                  <a:cubicBezTo>
                    <a:pt x="45" y="24"/>
                    <a:pt x="45" y="24"/>
                    <a:pt x="45" y="24"/>
                  </a:cubicBezTo>
                  <a:cubicBezTo>
                    <a:pt x="44" y="23"/>
                    <a:pt x="43" y="22"/>
                    <a:pt x="42" y="21"/>
                  </a:cubicBezTo>
                  <a:cubicBezTo>
                    <a:pt x="42" y="21"/>
                    <a:pt x="42" y="21"/>
                    <a:pt x="42" y="20"/>
                  </a:cubicBezTo>
                  <a:cubicBezTo>
                    <a:pt x="41" y="20"/>
                    <a:pt x="41" y="20"/>
                    <a:pt x="41" y="19"/>
                  </a:cubicBezTo>
                  <a:cubicBezTo>
                    <a:pt x="41" y="19"/>
                    <a:pt x="41" y="19"/>
                    <a:pt x="40" y="19"/>
                  </a:cubicBezTo>
                  <a:cubicBezTo>
                    <a:pt x="40" y="19"/>
                    <a:pt x="37" y="16"/>
                    <a:pt x="36" y="15"/>
                  </a:cubicBezTo>
                  <a:cubicBezTo>
                    <a:pt x="36" y="15"/>
                    <a:pt x="35" y="15"/>
                    <a:pt x="34" y="15"/>
                  </a:cubicBezTo>
                  <a:cubicBezTo>
                    <a:pt x="34" y="15"/>
                    <a:pt x="33" y="15"/>
                    <a:pt x="33" y="15"/>
                  </a:cubicBezTo>
                  <a:close/>
                  <a:moveTo>
                    <a:pt x="13" y="45"/>
                  </a:moveTo>
                  <a:cubicBezTo>
                    <a:pt x="13" y="46"/>
                    <a:pt x="13" y="46"/>
                    <a:pt x="13" y="47"/>
                  </a:cubicBezTo>
                  <a:cubicBezTo>
                    <a:pt x="13" y="47"/>
                    <a:pt x="13" y="47"/>
                    <a:pt x="13" y="48"/>
                  </a:cubicBezTo>
                  <a:cubicBezTo>
                    <a:pt x="14" y="48"/>
                    <a:pt x="14" y="49"/>
                    <a:pt x="14" y="49"/>
                  </a:cubicBezTo>
                  <a:cubicBezTo>
                    <a:pt x="14" y="50"/>
                    <a:pt x="14" y="50"/>
                    <a:pt x="14" y="50"/>
                  </a:cubicBezTo>
                  <a:cubicBezTo>
                    <a:pt x="14" y="51"/>
                    <a:pt x="14" y="52"/>
                    <a:pt x="14" y="52"/>
                  </a:cubicBezTo>
                  <a:cubicBezTo>
                    <a:pt x="14" y="54"/>
                    <a:pt x="14" y="55"/>
                    <a:pt x="13" y="57"/>
                  </a:cubicBezTo>
                  <a:cubicBezTo>
                    <a:pt x="13" y="58"/>
                    <a:pt x="14" y="58"/>
                    <a:pt x="14" y="59"/>
                  </a:cubicBezTo>
                  <a:cubicBezTo>
                    <a:pt x="13" y="60"/>
                    <a:pt x="13" y="61"/>
                    <a:pt x="14" y="62"/>
                  </a:cubicBezTo>
                  <a:cubicBezTo>
                    <a:pt x="14" y="63"/>
                    <a:pt x="16" y="63"/>
                    <a:pt x="16" y="63"/>
                  </a:cubicBezTo>
                  <a:cubicBezTo>
                    <a:pt x="17" y="64"/>
                    <a:pt x="17" y="64"/>
                    <a:pt x="17" y="64"/>
                  </a:cubicBezTo>
                  <a:cubicBezTo>
                    <a:pt x="18" y="64"/>
                    <a:pt x="18" y="65"/>
                    <a:pt x="18" y="65"/>
                  </a:cubicBezTo>
                  <a:cubicBezTo>
                    <a:pt x="19" y="65"/>
                    <a:pt x="21" y="66"/>
                    <a:pt x="22" y="66"/>
                  </a:cubicBezTo>
                  <a:cubicBezTo>
                    <a:pt x="22" y="66"/>
                    <a:pt x="22" y="66"/>
                    <a:pt x="22" y="66"/>
                  </a:cubicBezTo>
                  <a:cubicBezTo>
                    <a:pt x="22" y="66"/>
                    <a:pt x="23" y="66"/>
                    <a:pt x="23" y="66"/>
                  </a:cubicBezTo>
                  <a:cubicBezTo>
                    <a:pt x="23" y="66"/>
                    <a:pt x="24" y="66"/>
                    <a:pt x="24" y="66"/>
                  </a:cubicBezTo>
                  <a:cubicBezTo>
                    <a:pt x="24" y="66"/>
                    <a:pt x="25" y="67"/>
                    <a:pt x="25" y="67"/>
                  </a:cubicBezTo>
                  <a:cubicBezTo>
                    <a:pt x="25" y="67"/>
                    <a:pt x="26" y="67"/>
                    <a:pt x="26" y="67"/>
                  </a:cubicBezTo>
                  <a:cubicBezTo>
                    <a:pt x="27" y="67"/>
                    <a:pt x="27" y="67"/>
                    <a:pt x="28" y="67"/>
                  </a:cubicBezTo>
                  <a:cubicBezTo>
                    <a:pt x="28" y="67"/>
                    <a:pt x="29" y="67"/>
                    <a:pt x="29" y="68"/>
                  </a:cubicBezTo>
                  <a:cubicBezTo>
                    <a:pt x="29" y="68"/>
                    <a:pt x="30" y="68"/>
                    <a:pt x="30" y="68"/>
                  </a:cubicBezTo>
                  <a:cubicBezTo>
                    <a:pt x="30" y="67"/>
                    <a:pt x="30" y="67"/>
                    <a:pt x="30" y="67"/>
                  </a:cubicBezTo>
                  <a:cubicBezTo>
                    <a:pt x="30" y="67"/>
                    <a:pt x="30" y="67"/>
                    <a:pt x="30" y="67"/>
                  </a:cubicBezTo>
                  <a:cubicBezTo>
                    <a:pt x="30" y="67"/>
                    <a:pt x="30" y="67"/>
                    <a:pt x="30" y="67"/>
                  </a:cubicBezTo>
                  <a:cubicBezTo>
                    <a:pt x="30" y="67"/>
                    <a:pt x="30" y="66"/>
                    <a:pt x="30" y="65"/>
                  </a:cubicBezTo>
                  <a:cubicBezTo>
                    <a:pt x="30" y="65"/>
                    <a:pt x="30" y="65"/>
                    <a:pt x="30" y="65"/>
                  </a:cubicBezTo>
                  <a:cubicBezTo>
                    <a:pt x="30" y="64"/>
                    <a:pt x="30" y="64"/>
                    <a:pt x="30" y="63"/>
                  </a:cubicBezTo>
                  <a:cubicBezTo>
                    <a:pt x="30" y="63"/>
                    <a:pt x="30" y="62"/>
                    <a:pt x="30" y="62"/>
                  </a:cubicBezTo>
                  <a:cubicBezTo>
                    <a:pt x="30" y="62"/>
                    <a:pt x="30" y="62"/>
                    <a:pt x="30" y="62"/>
                  </a:cubicBezTo>
                  <a:cubicBezTo>
                    <a:pt x="30" y="61"/>
                    <a:pt x="29" y="60"/>
                    <a:pt x="29" y="59"/>
                  </a:cubicBezTo>
                  <a:cubicBezTo>
                    <a:pt x="29" y="58"/>
                    <a:pt x="29" y="58"/>
                    <a:pt x="29" y="57"/>
                  </a:cubicBezTo>
                  <a:cubicBezTo>
                    <a:pt x="29" y="57"/>
                    <a:pt x="29" y="56"/>
                    <a:pt x="29" y="56"/>
                  </a:cubicBezTo>
                  <a:cubicBezTo>
                    <a:pt x="29" y="56"/>
                    <a:pt x="29" y="56"/>
                    <a:pt x="29" y="56"/>
                  </a:cubicBezTo>
                  <a:cubicBezTo>
                    <a:pt x="29" y="56"/>
                    <a:pt x="30" y="56"/>
                    <a:pt x="30" y="56"/>
                  </a:cubicBezTo>
                  <a:cubicBezTo>
                    <a:pt x="29" y="56"/>
                    <a:pt x="29" y="55"/>
                    <a:pt x="30" y="55"/>
                  </a:cubicBezTo>
                  <a:cubicBezTo>
                    <a:pt x="29" y="53"/>
                    <a:pt x="29" y="52"/>
                    <a:pt x="30" y="51"/>
                  </a:cubicBezTo>
                  <a:cubicBezTo>
                    <a:pt x="30" y="51"/>
                    <a:pt x="30" y="51"/>
                    <a:pt x="29" y="51"/>
                  </a:cubicBezTo>
                  <a:cubicBezTo>
                    <a:pt x="29" y="50"/>
                    <a:pt x="29" y="48"/>
                    <a:pt x="29" y="47"/>
                  </a:cubicBezTo>
                  <a:cubicBezTo>
                    <a:pt x="29" y="47"/>
                    <a:pt x="29" y="46"/>
                    <a:pt x="29" y="46"/>
                  </a:cubicBezTo>
                  <a:cubicBezTo>
                    <a:pt x="29" y="45"/>
                    <a:pt x="30" y="42"/>
                    <a:pt x="29" y="42"/>
                  </a:cubicBezTo>
                  <a:cubicBezTo>
                    <a:pt x="29" y="41"/>
                    <a:pt x="29" y="40"/>
                    <a:pt x="30" y="39"/>
                  </a:cubicBezTo>
                  <a:cubicBezTo>
                    <a:pt x="29" y="39"/>
                    <a:pt x="29" y="38"/>
                    <a:pt x="28" y="38"/>
                  </a:cubicBezTo>
                  <a:cubicBezTo>
                    <a:pt x="28" y="38"/>
                    <a:pt x="28" y="38"/>
                    <a:pt x="28" y="38"/>
                  </a:cubicBezTo>
                  <a:cubicBezTo>
                    <a:pt x="28" y="37"/>
                    <a:pt x="28" y="37"/>
                    <a:pt x="28" y="37"/>
                  </a:cubicBezTo>
                  <a:cubicBezTo>
                    <a:pt x="27" y="36"/>
                    <a:pt x="25" y="34"/>
                    <a:pt x="25" y="34"/>
                  </a:cubicBezTo>
                  <a:cubicBezTo>
                    <a:pt x="25" y="34"/>
                    <a:pt x="25" y="34"/>
                    <a:pt x="24" y="34"/>
                  </a:cubicBezTo>
                  <a:cubicBezTo>
                    <a:pt x="24" y="33"/>
                    <a:pt x="23" y="33"/>
                    <a:pt x="23" y="33"/>
                  </a:cubicBezTo>
                  <a:cubicBezTo>
                    <a:pt x="22" y="33"/>
                    <a:pt x="21" y="32"/>
                    <a:pt x="21" y="33"/>
                  </a:cubicBezTo>
                  <a:cubicBezTo>
                    <a:pt x="21" y="33"/>
                    <a:pt x="21" y="34"/>
                    <a:pt x="21" y="34"/>
                  </a:cubicBezTo>
                  <a:cubicBezTo>
                    <a:pt x="20" y="36"/>
                    <a:pt x="21" y="36"/>
                    <a:pt x="21" y="37"/>
                  </a:cubicBezTo>
                  <a:cubicBezTo>
                    <a:pt x="21" y="38"/>
                    <a:pt x="20" y="38"/>
                    <a:pt x="20" y="39"/>
                  </a:cubicBezTo>
                  <a:cubicBezTo>
                    <a:pt x="20" y="40"/>
                    <a:pt x="21" y="40"/>
                    <a:pt x="21" y="40"/>
                  </a:cubicBezTo>
                  <a:cubicBezTo>
                    <a:pt x="21" y="41"/>
                    <a:pt x="21" y="42"/>
                    <a:pt x="21" y="42"/>
                  </a:cubicBezTo>
                  <a:cubicBezTo>
                    <a:pt x="21" y="44"/>
                    <a:pt x="21" y="45"/>
                    <a:pt x="21" y="46"/>
                  </a:cubicBezTo>
                  <a:cubicBezTo>
                    <a:pt x="21" y="47"/>
                    <a:pt x="21" y="47"/>
                    <a:pt x="22" y="48"/>
                  </a:cubicBezTo>
                  <a:cubicBezTo>
                    <a:pt x="22" y="48"/>
                    <a:pt x="22" y="49"/>
                    <a:pt x="22" y="49"/>
                  </a:cubicBezTo>
                  <a:cubicBezTo>
                    <a:pt x="22" y="50"/>
                    <a:pt x="22" y="50"/>
                    <a:pt x="22" y="51"/>
                  </a:cubicBezTo>
                  <a:cubicBezTo>
                    <a:pt x="22" y="51"/>
                    <a:pt x="22" y="52"/>
                    <a:pt x="22" y="52"/>
                  </a:cubicBezTo>
                  <a:cubicBezTo>
                    <a:pt x="22" y="53"/>
                    <a:pt x="22" y="53"/>
                    <a:pt x="22" y="54"/>
                  </a:cubicBezTo>
                  <a:cubicBezTo>
                    <a:pt x="22" y="54"/>
                    <a:pt x="22" y="55"/>
                    <a:pt x="22" y="55"/>
                  </a:cubicBezTo>
                  <a:cubicBezTo>
                    <a:pt x="22" y="55"/>
                    <a:pt x="22" y="55"/>
                    <a:pt x="22" y="56"/>
                  </a:cubicBezTo>
                  <a:cubicBezTo>
                    <a:pt x="22" y="56"/>
                    <a:pt x="21" y="56"/>
                    <a:pt x="21" y="56"/>
                  </a:cubicBezTo>
                  <a:cubicBezTo>
                    <a:pt x="21" y="56"/>
                    <a:pt x="21" y="56"/>
                    <a:pt x="20" y="56"/>
                  </a:cubicBezTo>
                  <a:cubicBezTo>
                    <a:pt x="20" y="55"/>
                    <a:pt x="19" y="54"/>
                    <a:pt x="19" y="53"/>
                  </a:cubicBezTo>
                  <a:cubicBezTo>
                    <a:pt x="18" y="53"/>
                    <a:pt x="18" y="52"/>
                    <a:pt x="18" y="52"/>
                  </a:cubicBezTo>
                  <a:cubicBezTo>
                    <a:pt x="18" y="52"/>
                    <a:pt x="17" y="50"/>
                    <a:pt x="17" y="50"/>
                  </a:cubicBezTo>
                  <a:cubicBezTo>
                    <a:pt x="17" y="50"/>
                    <a:pt x="16" y="49"/>
                    <a:pt x="16" y="49"/>
                  </a:cubicBezTo>
                  <a:cubicBezTo>
                    <a:pt x="16" y="48"/>
                    <a:pt x="16" y="47"/>
                    <a:pt x="16" y="46"/>
                  </a:cubicBezTo>
                  <a:cubicBezTo>
                    <a:pt x="15" y="46"/>
                    <a:pt x="15" y="46"/>
                    <a:pt x="15" y="45"/>
                  </a:cubicBezTo>
                  <a:cubicBezTo>
                    <a:pt x="15" y="44"/>
                    <a:pt x="15" y="44"/>
                    <a:pt x="14" y="43"/>
                  </a:cubicBezTo>
                  <a:cubicBezTo>
                    <a:pt x="14" y="43"/>
                    <a:pt x="14" y="43"/>
                    <a:pt x="14" y="44"/>
                  </a:cubicBezTo>
                  <a:cubicBezTo>
                    <a:pt x="14" y="44"/>
                    <a:pt x="14" y="44"/>
                    <a:pt x="14" y="43"/>
                  </a:cubicBezTo>
                  <a:cubicBezTo>
                    <a:pt x="13" y="44"/>
                    <a:pt x="13" y="45"/>
                    <a:pt x="13" y="45"/>
                  </a:cubicBezTo>
                  <a:close/>
                  <a:moveTo>
                    <a:pt x="12" y="39"/>
                  </a:moveTo>
                  <a:cubicBezTo>
                    <a:pt x="13" y="40"/>
                    <a:pt x="13" y="40"/>
                    <a:pt x="13" y="40"/>
                  </a:cubicBezTo>
                  <a:cubicBezTo>
                    <a:pt x="13" y="40"/>
                    <a:pt x="13" y="42"/>
                    <a:pt x="13" y="42"/>
                  </a:cubicBezTo>
                  <a:cubicBezTo>
                    <a:pt x="13" y="42"/>
                    <a:pt x="14" y="43"/>
                    <a:pt x="14" y="42"/>
                  </a:cubicBezTo>
                  <a:cubicBezTo>
                    <a:pt x="14" y="42"/>
                    <a:pt x="14" y="42"/>
                    <a:pt x="14" y="42"/>
                  </a:cubicBezTo>
                  <a:cubicBezTo>
                    <a:pt x="14" y="42"/>
                    <a:pt x="14" y="42"/>
                    <a:pt x="14" y="41"/>
                  </a:cubicBezTo>
                  <a:cubicBezTo>
                    <a:pt x="14" y="41"/>
                    <a:pt x="14" y="41"/>
                    <a:pt x="14" y="41"/>
                  </a:cubicBezTo>
                  <a:cubicBezTo>
                    <a:pt x="14" y="41"/>
                    <a:pt x="14" y="41"/>
                    <a:pt x="14" y="41"/>
                  </a:cubicBezTo>
                  <a:cubicBezTo>
                    <a:pt x="13" y="41"/>
                    <a:pt x="13" y="40"/>
                    <a:pt x="13" y="39"/>
                  </a:cubicBezTo>
                  <a:cubicBezTo>
                    <a:pt x="13" y="39"/>
                    <a:pt x="13" y="39"/>
                    <a:pt x="12" y="39"/>
                  </a:cubicBezTo>
                  <a:close/>
                  <a:moveTo>
                    <a:pt x="4" y="6"/>
                  </a:moveTo>
                  <a:cubicBezTo>
                    <a:pt x="4" y="5"/>
                    <a:pt x="4" y="4"/>
                    <a:pt x="5" y="4"/>
                  </a:cubicBezTo>
                  <a:cubicBezTo>
                    <a:pt x="5" y="3"/>
                    <a:pt x="5" y="3"/>
                    <a:pt x="5" y="3"/>
                  </a:cubicBezTo>
                  <a:cubicBezTo>
                    <a:pt x="6" y="2"/>
                    <a:pt x="7" y="1"/>
                    <a:pt x="8" y="1"/>
                  </a:cubicBezTo>
                  <a:cubicBezTo>
                    <a:pt x="8" y="1"/>
                    <a:pt x="9" y="1"/>
                    <a:pt x="9" y="1"/>
                  </a:cubicBezTo>
                  <a:cubicBezTo>
                    <a:pt x="10" y="1"/>
                    <a:pt x="10" y="1"/>
                    <a:pt x="11" y="1"/>
                  </a:cubicBezTo>
                  <a:cubicBezTo>
                    <a:pt x="12" y="0"/>
                    <a:pt x="13" y="1"/>
                    <a:pt x="14" y="1"/>
                  </a:cubicBezTo>
                  <a:cubicBezTo>
                    <a:pt x="14" y="2"/>
                    <a:pt x="14" y="2"/>
                    <a:pt x="14" y="3"/>
                  </a:cubicBezTo>
                  <a:cubicBezTo>
                    <a:pt x="14" y="3"/>
                    <a:pt x="14" y="6"/>
                    <a:pt x="13" y="7"/>
                  </a:cubicBezTo>
                  <a:cubicBezTo>
                    <a:pt x="13" y="7"/>
                    <a:pt x="13" y="7"/>
                    <a:pt x="12" y="8"/>
                  </a:cubicBezTo>
                  <a:cubicBezTo>
                    <a:pt x="12" y="9"/>
                    <a:pt x="12" y="9"/>
                    <a:pt x="12" y="10"/>
                  </a:cubicBezTo>
                  <a:cubicBezTo>
                    <a:pt x="12" y="10"/>
                    <a:pt x="12" y="11"/>
                    <a:pt x="12" y="11"/>
                  </a:cubicBezTo>
                  <a:cubicBezTo>
                    <a:pt x="11" y="12"/>
                    <a:pt x="11" y="14"/>
                    <a:pt x="11" y="15"/>
                  </a:cubicBezTo>
                  <a:cubicBezTo>
                    <a:pt x="11" y="15"/>
                    <a:pt x="12" y="16"/>
                    <a:pt x="12" y="16"/>
                  </a:cubicBezTo>
                  <a:cubicBezTo>
                    <a:pt x="11" y="17"/>
                    <a:pt x="11" y="18"/>
                    <a:pt x="11" y="19"/>
                  </a:cubicBezTo>
                  <a:cubicBezTo>
                    <a:pt x="11" y="20"/>
                    <a:pt x="11" y="21"/>
                    <a:pt x="11" y="22"/>
                  </a:cubicBezTo>
                  <a:cubicBezTo>
                    <a:pt x="11" y="22"/>
                    <a:pt x="11" y="23"/>
                    <a:pt x="11" y="23"/>
                  </a:cubicBezTo>
                  <a:cubicBezTo>
                    <a:pt x="11" y="24"/>
                    <a:pt x="11" y="25"/>
                    <a:pt x="11" y="25"/>
                  </a:cubicBezTo>
                  <a:cubicBezTo>
                    <a:pt x="11" y="26"/>
                    <a:pt x="11" y="26"/>
                    <a:pt x="11" y="27"/>
                  </a:cubicBezTo>
                  <a:cubicBezTo>
                    <a:pt x="11" y="27"/>
                    <a:pt x="11" y="28"/>
                    <a:pt x="11" y="28"/>
                  </a:cubicBezTo>
                  <a:cubicBezTo>
                    <a:pt x="11" y="30"/>
                    <a:pt x="11" y="32"/>
                    <a:pt x="11" y="33"/>
                  </a:cubicBezTo>
                  <a:cubicBezTo>
                    <a:pt x="11" y="34"/>
                    <a:pt x="12" y="34"/>
                    <a:pt x="12" y="35"/>
                  </a:cubicBezTo>
                  <a:cubicBezTo>
                    <a:pt x="12" y="35"/>
                    <a:pt x="12" y="35"/>
                    <a:pt x="12" y="35"/>
                  </a:cubicBezTo>
                  <a:cubicBezTo>
                    <a:pt x="13" y="34"/>
                    <a:pt x="12" y="32"/>
                    <a:pt x="13" y="30"/>
                  </a:cubicBezTo>
                  <a:cubicBezTo>
                    <a:pt x="13" y="29"/>
                    <a:pt x="15" y="27"/>
                    <a:pt x="15" y="27"/>
                  </a:cubicBezTo>
                  <a:cubicBezTo>
                    <a:pt x="16" y="27"/>
                    <a:pt x="16" y="26"/>
                    <a:pt x="17" y="26"/>
                  </a:cubicBezTo>
                  <a:cubicBezTo>
                    <a:pt x="17" y="26"/>
                    <a:pt x="17" y="25"/>
                    <a:pt x="17" y="25"/>
                  </a:cubicBezTo>
                  <a:cubicBezTo>
                    <a:pt x="18" y="25"/>
                    <a:pt x="18" y="25"/>
                    <a:pt x="19" y="25"/>
                  </a:cubicBezTo>
                  <a:cubicBezTo>
                    <a:pt x="19" y="25"/>
                    <a:pt x="19" y="25"/>
                    <a:pt x="19" y="25"/>
                  </a:cubicBezTo>
                  <a:cubicBezTo>
                    <a:pt x="20" y="25"/>
                    <a:pt x="20" y="25"/>
                    <a:pt x="20" y="24"/>
                  </a:cubicBezTo>
                  <a:cubicBezTo>
                    <a:pt x="21" y="24"/>
                    <a:pt x="21" y="24"/>
                    <a:pt x="21" y="24"/>
                  </a:cubicBezTo>
                  <a:cubicBezTo>
                    <a:pt x="22" y="24"/>
                    <a:pt x="22" y="24"/>
                    <a:pt x="23" y="24"/>
                  </a:cubicBezTo>
                  <a:cubicBezTo>
                    <a:pt x="23" y="24"/>
                    <a:pt x="24" y="25"/>
                    <a:pt x="24" y="25"/>
                  </a:cubicBezTo>
                  <a:cubicBezTo>
                    <a:pt x="25" y="26"/>
                    <a:pt x="26" y="26"/>
                    <a:pt x="26" y="26"/>
                  </a:cubicBezTo>
                  <a:cubicBezTo>
                    <a:pt x="27" y="26"/>
                    <a:pt x="27" y="27"/>
                    <a:pt x="27" y="27"/>
                  </a:cubicBezTo>
                  <a:cubicBezTo>
                    <a:pt x="27" y="27"/>
                    <a:pt x="29" y="28"/>
                    <a:pt x="29" y="28"/>
                  </a:cubicBezTo>
                  <a:cubicBezTo>
                    <a:pt x="29" y="28"/>
                    <a:pt x="30" y="28"/>
                    <a:pt x="30" y="27"/>
                  </a:cubicBezTo>
                  <a:cubicBezTo>
                    <a:pt x="30" y="26"/>
                    <a:pt x="29" y="25"/>
                    <a:pt x="30" y="24"/>
                  </a:cubicBezTo>
                  <a:cubicBezTo>
                    <a:pt x="30" y="24"/>
                    <a:pt x="30" y="20"/>
                    <a:pt x="30" y="20"/>
                  </a:cubicBezTo>
                  <a:cubicBezTo>
                    <a:pt x="30" y="20"/>
                    <a:pt x="30" y="20"/>
                    <a:pt x="30" y="20"/>
                  </a:cubicBezTo>
                  <a:cubicBezTo>
                    <a:pt x="30" y="19"/>
                    <a:pt x="30" y="18"/>
                    <a:pt x="30" y="18"/>
                  </a:cubicBezTo>
                  <a:cubicBezTo>
                    <a:pt x="30" y="17"/>
                    <a:pt x="30" y="17"/>
                    <a:pt x="30" y="16"/>
                  </a:cubicBezTo>
                  <a:cubicBezTo>
                    <a:pt x="30" y="16"/>
                    <a:pt x="30" y="15"/>
                    <a:pt x="30" y="15"/>
                  </a:cubicBezTo>
                  <a:cubicBezTo>
                    <a:pt x="31" y="14"/>
                    <a:pt x="31" y="14"/>
                    <a:pt x="31" y="13"/>
                  </a:cubicBezTo>
                  <a:cubicBezTo>
                    <a:pt x="31" y="13"/>
                    <a:pt x="31" y="13"/>
                    <a:pt x="31" y="12"/>
                  </a:cubicBezTo>
                  <a:cubicBezTo>
                    <a:pt x="31" y="12"/>
                    <a:pt x="32" y="11"/>
                    <a:pt x="32" y="11"/>
                  </a:cubicBezTo>
                  <a:cubicBezTo>
                    <a:pt x="33" y="10"/>
                    <a:pt x="33" y="9"/>
                    <a:pt x="34" y="9"/>
                  </a:cubicBezTo>
                  <a:cubicBezTo>
                    <a:pt x="35" y="9"/>
                    <a:pt x="35" y="9"/>
                    <a:pt x="36" y="9"/>
                  </a:cubicBezTo>
                  <a:cubicBezTo>
                    <a:pt x="38" y="10"/>
                    <a:pt x="39" y="11"/>
                    <a:pt x="40" y="12"/>
                  </a:cubicBezTo>
                  <a:cubicBezTo>
                    <a:pt x="40" y="12"/>
                    <a:pt x="41" y="13"/>
                    <a:pt x="41" y="13"/>
                  </a:cubicBezTo>
                  <a:cubicBezTo>
                    <a:pt x="42" y="13"/>
                    <a:pt x="42" y="13"/>
                    <a:pt x="42" y="14"/>
                  </a:cubicBezTo>
                  <a:cubicBezTo>
                    <a:pt x="43" y="14"/>
                    <a:pt x="44" y="15"/>
                    <a:pt x="44" y="15"/>
                  </a:cubicBezTo>
                  <a:cubicBezTo>
                    <a:pt x="45" y="16"/>
                    <a:pt x="45" y="17"/>
                    <a:pt x="46" y="17"/>
                  </a:cubicBezTo>
                  <a:cubicBezTo>
                    <a:pt x="46" y="17"/>
                    <a:pt x="46" y="17"/>
                    <a:pt x="46" y="17"/>
                  </a:cubicBezTo>
                  <a:cubicBezTo>
                    <a:pt x="46" y="17"/>
                    <a:pt x="46" y="17"/>
                    <a:pt x="46" y="17"/>
                  </a:cubicBezTo>
                  <a:cubicBezTo>
                    <a:pt x="47" y="18"/>
                    <a:pt x="48" y="20"/>
                    <a:pt x="48" y="20"/>
                  </a:cubicBezTo>
                  <a:cubicBezTo>
                    <a:pt x="49" y="20"/>
                    <a:pt x="50" y="21"/>
                    <a:pt x="51" y="22"/>
                  </a:cubicBezTo>
                  <a:cubicBezTo>
                    <a:pt x="51" y="22"/>
                    <a:pt x="52" y="22"/>
                    <a:pt x="52" y="23"/>
                  </a:cubicBezTo>
                  <a:cubicBezTo>
                    <a:pt x="53" y="23"/>
                    <a:pt x="53" y="24"/>
                    <a:pt x="54" y="24"/>
                  </a:cubicBezTo>
                  <a:cubicBezTo>
                    <a:pt x="55" y="25"/>
                    <a:pt x="56" y="26"/>
                    <a:pt x="57" y="26"/>
                  </a:cubicBezTo>
                  <a:cubicBezTo>
                    <a:pt x="58" y="27"/>
                    <a:pt x="58" y="27"/>
                    <a:pt x="59" y="27"/>
                  </a:cubicBezTo>
                  <a:cubicBezTo>
                    <a:pt x="59" y="28"/>
                    <a:pt x="59" y="28"/>
                    <a:pt x="59" y="28"/>
                  </a:cubicBezTo>
                  <a:cubicBezTo>
                    <a:pt x="60" y="29"/>
                    <a:pt x="60" y="29"/>
                    <a:pt x="61" y="30"/>
                  </a:cubicBezTo>
                  <a:cubicBezTo>
                    <a:pt x="62" y="30"/>
                    <a:pt x="63" y="31"/>
                    <a:pt x="64" y="32"/>
                  </a:cubicBezTo>
                  <a:cubicBezTo>
                    <a:pt x="65" y="33"/>
                    <a:pt x="66" y="33"/>
                    <a:pt x="66" y="33"/>
                  </a:cubicBezTo>
                  <a:cubicBezTo>
                    <a:pt x="67" y="34"/>
                    <a:pt x="68" y="35"/>
                    <a:pt x="69" y="35"/>
                  </a:cubicBezTo>
                  <a:cubicBezTo>
                    <a:pt x="70" y="36"/>
                    <a:pt x="71" y="36"/>
                    <a:pt x="72" y="37"/>
                  </a:cubicBezTo>
                  <a:cubicBezTo>
                    <a:pt x="72" y="37"/>
                    <a:pt x="72" y="38"/>
                    <a:pt x="73" y="38"/>
                  </a:cubicBezTo>
                  <a:cubicBezTo>
                    <a:pt x="73" y="39"/>
                    <a:pt x="74" y="39"/>
                    <a:pt x="75" y="39"/>
                  </a:cubicBezTo>
                  <a:cubicBezTo>
                    <a:pt x="75" y="40"/>
                    <a:pt x="76" y="40"/>
                    <a:pt x="76" y="41"/>
                  </a:cubicBezTo>
                  <a:cubicBezTo>
                    <a:pt x="77" y="41"/>
                    <a:pt x="77" y="41"/>
                    <a:pt x="78" y="41"/>
                  </a:cubicBezTo>
                  <a:cubicBezTo>
                    <a:pt x="78" y="42"/>
                    <a:pt x="79" y="43"/>
                    <a:pt x="80" y="44"/>
                  </a:cubicBezTo>
                  <a:cubicBezTo>
                    <a:pt x="80" y="44"/>
                    <a:pt x="80" y="44"/>
                    <a:pt x="80" y="44"/>
                  </a:cubicBezTo>
                  <a:cubicBezTo>
                    <a:pt x="81" y="44"/>
                    <a:pt x="81" y="45"/>
                    <a:pt x="81" y="45"/>
                  </a:cubicBezTo>
                  <a:cubicBezTo>
                    <a:pt x="82" y="46"/>
                    <a:pt x="82" y="46"/>
                    <a:pt x="83" y="47"/>
                  </a:cubicBezTo>
                  <a:cubicBezTo>
                    <a:pt x="83" y="47"/>
                    <a:pt x="83" y="47"/>
                    <a:pt x="83" y="48"/>
                  </a:cubicBezTo>
                  <a:cubicBezTo>
                    <a:pt x="83" y="48"/>
                    <a:pt x="84" y="48"/>
                    <a:pt x="84" y="49"/>
                  </a:cubicBezTo>
                  <a:cubicBezTo>
                    <a:pt x="84" y="49"/>
                    <a:pt x="84" y="49"/>
                    <a:pt x="84" y="50"/>
                  </a:cubicBezTo>
                  <a:cubicBezTo>
                    <a:pt x="84" y="50"/>
                    <a:pt x="85" y="50"/>
                    <a:pt x="85" y="50"/>
                  </a:cubicBezTo>
                  <a:cubicBezTo>
                    <a:pt x="85" y="51"/>
                    <a:pt x="85" y="51"/>
                    <a:pt x="85" y="51"/>
                  </a:cubicBezTo>
                  <a:cubicBezTo>
                    <a:pt x="86" y="53"/>
                    <a:pt x="87" y="54"/>
                    <a:pt x="87" y="56"/>
                  </a:cubicBezTo>
                  <a:cubicBezTo>
                    <a:pt x="87" y="57"/>
                    <a:pt x="87" y="58"/>
                    <a:pt x="87" y="59"/>
                  </a:cubicBezTo>
                  <a:cubicBezTo>
                    <a:pt x="87" y="62"/>
                    <a:pt x="85" y="65"/>
                    <a:pt x="82" y="66"/>
                  </a:cubicBezTo>
                  <a:cubicBezTo>
                    <a:pt x="82" y="66"/>
                    <a:pt x="81" y="66"/>
                    <a:pt x="81" y="66"/>
                  </a:cubicBezTo>
                  <a:cubicBezTo>
                    <a:pt x="80" y="66"/>
                    <a:pt x="79" y="67"/>
                    <a:pt x="79" y="67"/>
                  </a:cubicBezTo>
                  <a:cubicBezTo>
                    <a:pt x="78" y="67"/>
                    <a:pt x="78" y="68"/>
                    <a:pt x="78" y="68"/>
                  </a:cubicBezTo>
                  <a:cubicBezTo>
                    <a:pt x="78" y="68"/>
                    <a:pt x="78" y="68"/>
                    <a:pt x="78" y="69"/>
                  </a:cubicBezTo>
                  <a:cubicBezTo>
                    <a:pt x="78" y="69"/>
                    <a:pt x="78" y="69"/>
                    <a:pt x="78" y="69"/>
                  </a:cubicBezTo>
                  <a:cubicBezTo>
                    <a:pt x="78" y="69"/>
                    <a:pt x="78" y="70"/>
                    <a:pt x="78" y="70"/>
                  </a:cubicBezTo>
                  <a:cubicBezTo>
                    <a:pt x="78" y="72"/>
                    <a:pt x="79" y="73"/>
                    <a:pt x="79" y="74"/>
                  </a:cubicBezTo>
                  <a:cubicBezTo>
                    <a:pt x="79" y="74"/>
                    <a:pt x="79" y="75"/>
                    <a:pt x="78" y="75"/>
                  </a:cubicBezTo>
                  <a:cubicBezTo>
                    <a:pt x="79" y="76"/>
                    <a:pt x="79" y="77"/>
                    <a:pt x="79" y="77"/>
                  </a:cubicBezTo>
                  <a:cubicBezTo>
                    <a:pt x="79" y="78"/>
                    <a:pt x="79" y="78"/>
                    <a:pt x="79" y="79"/>
                  </a:cubicBezTo>
                  <a:cubicBezTo>
                    <a:pt x="79" y="80"/>
                    <a:pt x="79" y="81"/>
                    <a:pt x="79" y="81"/>
                  </a:cubicBezTo>
                  <a:cubicBezTo>
                    <a:pt x="80" y="82"/>
                    <a:pt x="80" y="83"/>
                    <a:pt x="80" y="84"/>
                  </a:cubicBezTo>
                  <a:cubicBezTo>
                    <a:pt x="80" y="84"/>
                    <a:pt x="80" y="84"/>
                    <a:pt x="80" y="85"/>
                  </a:cubicBezTo>
                  <a:cubicBezTo>
                    <a:pt x="81" y="85"/>
                    <a:pt x="81" y="86"/>
                    <a:pt x="81" y="87"/>
                  </a:cubicBezTo>
                  <a:cubicBezTo>
                    <a:pt x="81" y="87"/>
                    <a:pt x="81" y="87"/>
                    <a:pt x="81" y="87"/>
                  </a:cubicBezTo>
                  <a:cubicBezTo>
                    <a:pt x="81" y="88"/>
                    <a:pt x="81" y="89"/>
                    <a:pt x="81" y="89"/>
                  </a:cubicBezTo>
                  <a:cubicBezTo>
                    <a:pt x="80" y="91"/>
                    <a:pt x="79" y="92"/>
                    <a:pt x="79" y="94"/>
                  </a:cubicBezTo>
                  <a:cubicBezTo>
                    <a:pt x="79" y="95"/>
                    <a:pt x="79" y="95"/>
                    <a:pt x="78" y="96"/>
                  </a:cubicBezTo>
                  <a:cubicBezTo>
                    <a:pt x="78" y="96"/>
                    <a:pt x="76" y="96"/>
                    <a:pt x="76" y="96"/>
                  </a:cubicBezTo>
                  <a:cubicBezTo>
                    <a:pt x="75" y="96"/>
                    <a:pt x="75" y="96"/>
                    <a:pt x="74" y="96"/>
                  </a:cubicBezTo>
                  <a:cubicBezTo>
                    <a:pt x="73" y="96"/>
                    <a:pt x="73" y="94"/>
                    <a:pt x="73" y="94"/>
                  </a:cubicBezTo>
                  <a:cubicBezTo>
                    <a:pt x="72" y="93"/>
                    <a:pt x="71" y="94"/>
                    <a:pt x="71" y="93"/>
                  </a:cubicBezTo>
                  <a:cubicBezTo>
                    <a:pt x="70" y="93"/>
                    <a:pt x="69" y="91"/>
                    <a:pt x="69" y="90"/>
                  </a:cubicBezTo>
                  <a:cubicBezTo>
                    <a:pt x="69" y="89"/>
                    <a:pt x="70" y="89"/>
                    <a:pt x="70" y="89"/>
                  </a:cubicBezTo>
                  <a:cubicBezTo>
                    <a:pt x="70" y="89"/>
                    <a:pt x="70" y="89"/>
                    <a:pt x="70" y="89"/>
                  </a:cubicBezTo>
                  <a:cubicBezTo>
                    <a:pt x="70" y="87"/>
                    <a:pt x="68" y="86"/>
                    <a:pt x="67" y="84"/>
                  </a:cubicBezTo>
                  <a:cubicBezTo>
                    <a:pt x="67" y="83"/>
                    <a:pt x="66" y="83"/>
                    <a:pt x="66" y="82"/>
                  </a:cubicBezTo>
                  <a:cubicBezTo>
                    <a:pt x="66" y="82"/>
                    <a:pt x="65" y="81"/>
                    <a:pt x="65" y="81"/>
                  </a:cubicBezTo>
                  <a:cubicBezTo>
                    <a:pt x="65" y="80"/>
                    <a:pt x="64" y="79"/>
                    <a:pt x="64" y="79"/>
                  </a:cubicBezTo>
                  <a:cubicBezTo>
                    <a:pt x="63" y="78"/>
                    <a:pt x="63" y="78"/>
                    <a:pt x="62" y="77"/>
                  </a:cubicBezTo>
                  <a:cubicBezTo>
                    <a:pt x="62" y="77"/>
                    <a:pt x="62" y="77"/>
                    <a:pt x="62" y="76"/>
                  </a:cubicBezTo>
                  <a:cubicBezTo>
                    <a:pt x="62" y="76"/>
                    <a:pt x="61" y="76"/>
                    <a:pt x="61" y="75"/>
                  </a:cubicBezTo>
                  <a:cubicBezTo>
                    <a:pt x="61" y="75"/>
                    <a:pt x="60" y="74"/>
                    <a:pt x="60" y="74"/>
                  </a:cubicBezTo>
                  <a:cubicBezTo>
                    <a:pt x="60" y="74"/>
                    <a:pt x="60" y="73"/>
                    <a:pt x="59" y="73"/>
                  </a:cubicBezTo>
                  <a:cubicBezTo>
                    <a:pt x="59" y="73"/>
                    <a:pt x="59" y="73"/>
                    <a:pt x="59" y="73"/>
                  </a:cubicBezTo>
                  <a:cubicBezTo>
                    <a:pt x="59" y="72"/>
                    <a:pt x="58" y="72"/>
                    <a:pt x="58" y="72"/>
                  </a:cubicBezTo>
                  <a:cubicBezTo>
                    <a:pt x="58" y="71"/>
                    <a:pt x="58" y="70"/>
                    <a:pt x="57" y="70"/>
                  </a:cubicBezTo>
                  <a:cubicBezTo>
                    <a:pt x="57" y="69"/>
                    <a:pt x="56" y="69"/>
                    <a:pt x="55" y="68"/>
                  </a:cubicBezTo>
                  <a:cubicBezTo>
                    <a:pt x="54" y="67"/>
                    <a:pt x="54" y="65"/>
                    <a:pt x="53" y="64"/>
                  </a:cubicBezTo>
                  <a:cubicBezTo>
                    <a:pt x="52" y="64"/>
                    <a:pt x="52" y="63"/>
                    <a:pt x="51" y="63"/>
                  </a:cubicBezTo>
                  <a:cubicBezTo>
                    <a:pt x="51" y="63"/>
                    <a:pt x="51" y="62"/>
                    <a:pt x="50" y="62"/>
                  </a:cubicBezTo>
                  <a:cubicBezTo>
                    <a:pt x="50" y="61"/>
                    <a:pt x="49" y="60"/>
                    <a:pt x="49" y="60"/>
                  </a:cubicBezTo>
                  <a:cubicBezTo>
                    <a:pt x="48" y="59"/>
                    <a:pt x="48" y="59"/>
                    <a:pt x="47" y="58"/>
                  </a:cubicBezTo>
                  <a:cubicBezTo>
                    <a:pt x="47" y="58"/>
                    <a:pt x="46" y="56"/>
                    <a:pt x="46" y="56"/>
                  </a:cubicBezTo>
                  <a:cubicBezTo>
                    <a:pt x="46" y="56"/>
                    <a:pt x="45" y="56"/>
                    <a:pt x="45" y="56"/>
                  </a:cubicBezTo>
                  <a:cubicBezTo>
                    <a:pt x="44" y="55"/>
                    <a:pt x="44" y="55"/>
                    <a:pt x="44" y="54"/>
                  </a:cubicBezTo>
                  <a:cubicBezTo>
                    <a:pt x="43" y="54"/>
                    <a:pt x="44" y="53"/>
                    <a:pt x="43" y="52"/>
                  </a:cubicBezTo>
                  <a:cubicBezTo>
                    <a:pt x="43" y="52"/>
                    <a:pt x="43" y="52"/>
                    <a:pt x="43" y="52"/>
                  </a:cubicBezTo>
                  <a:cubicBezTo>
                    <a:pt x="42" y="52"/>
                    <a:pt x="42" y="52"/>
                    <a:pt x="42" y="52"/>
                  </a:cubicBezTo>
                  <a:cubicBezTo>
                    <a:pt x="42" y="52"/>
                    <a:pt x="42" y="51"/>
                    <a:pt x="41" y="50"/>
                  </a:cubicBezTo>
                  <a:cubicBezTo>
                    <a:pt x="41" y="50"/>
                    <a:pt x="41" y="50"/>
                    <a:pt x="41" y="50"/>
                  </a:cubicBezTo>
                  <a:cubicBezTo>
                    <a:pt x="40" y="49"/>
                    <a:pt x="40" y="49"/>
                    <a:pt x="40" y="49"/>
                  </a:cubicBezTo>
                  <a:cubicBezTo>
                    <a:pt x="39" y="48"/>
                    <a:pt x="39" y="48"/>
                    <a:pt x="39" y="48"/>
                  </a:cubicBezTo>
                  <a:cubicBezTo>
                    <a:pt x="39" y="47"/>
                    <a:pt x="38" y="46"/>
                    <a:pt x="37" y="46"/>
                  </a:cubicBezTo>
                  <a:cubicBezTo>
                    <a:pt x="37" y="46"/>
                    <a:pt x="37" y="46"/>
                    <a:pt x="36" y="46"/>
                  </a:cubicBezTo>
                  <a:cubicBezTo>
                    <a:pt x="36" y="46"/>
                    <a:pt x="36" y="46"/>
                    <a:pt x="36" y="46"/>
                  </a:cubicBezTo>
                  <a:cubicBezTo>
                    <a:pt x="37" y="48"/>
                    <a:pt x="37" y="49"/>
                    <a:pt x="38" y="51"/>
                  </a:cubicBezTo>
                  <a:cubicBezTo>
                    <a:pt x="38" y="51"/>
                    <a:pt x="38" y="52"/>
                    <a:pt x="38" y="52"/>
                  </a:cubicBezTo>
                  <a:cubicBezTo>
                    <a:pt x="38" y="52"/>
                    <a:pt x="39" y="53"/>
                    <a:pt x="39" y="53"/>
                  </a:cubicBezTo>
                  <a:cubicBezTo>
                    <a:pt x="39" y="53"/>
                    <a:pt x="39" y="54"/>
                    <a:pt x="39" y="54"/>
                  </a:cubicBezTo>
                  <a:cubicBezTo>
                    <a:pt x="39" y="55"/>
                    <a:pt x="39" y="56"/>
                    <a:pt x="39" y="57"/>
                  </a:cubicBezTo>
                  <a:cubicBezTo>
                    <a:pt x="40" y="58"/>
                    <a:pt x="40" y="59"/>
                    <a:pt x="40" y="59"/>
                  </a:cubicBezTo>
                  <a:cubicBezTo>
                    <a:pt x="41" y="60"/>
                    <a:pt x="40" y="61"/>
                    <a:pt x="40" y="61"/>
                  </a:cubicBezTo>
                  <a:cubicBezTo>
                    <a:pt x="41" y="62"/>
                    <a:pt x="41" y="64"/>
                    <a:pt x="42" y="65"/>
                  </a:cubicBezTo>
                  <a:cubicBezTo>
                    <a:pt x="42" y="66"/>
                    <a:pt x="42" y="67"/>
                    <a:pt x="42" y="68"/>
                  </a:cubicBezTo>
                  <a:cubicBezTo>
                    <a:pt x="42" y="68"/>
                    <a:pt x="42" y="68"/>
                    <a:pt x="42" y="68"/>
                  </a:cubicBezTo>
                  <a:cubicBezTo>
                    <a:pt x="43" y="69"/>
                    <a:pt x="42" y="69"/>
                    <a:pt x="42" y="70"/>
                  </a:cubicBezTo>
                  <a:cubicBezTo>
                    <a:pt x="43" y="71"/>
                    <a:pt x="45" y="71"/>
                    <a:pt x="45" y="71"/>
                  </a:cubicBezTo>
                  <a:cubicBezTo>
                    <a:pt x="46" y="72"/>
                    <a:pt x="46" y="72"/>
                    <a:pt x="47" y="72"/>
                  </a:cubicBezTo>
                  <a:cubicBezTo>
                    <a:pt x="47" y="72"/>
                    <a:pt x="48" y="73"/>
                    <a:pt x="48" y="73"/>
                  </a:cubicBezTo>
                  <a:cubicBezTo>
                    <a:pt x="49" y="73"/>
                    <a:pt x="49" y="73"/>
                    <a:pt x="49" y="73"/>
                  </a:cubicBezTo>
                  <a:cubicBezTo>
                    <a:pt x="49" y="73"/>
                    <a:pt x="50" y="73"/>
                    <a:pt x="50" y="73"/>
                  </a:cubicBezTo>
                  <a:cubicBezTo>
                    <a:pt x="52" y="73"/>
                    <a:pt x="56" y="76"/>
                    <a:pt x="56" y="78"/>
                  </a:cubicBezTo>
                  <a:cubicBezTo>
                    <a:pt x="57" y="79"/>
                    <a:pt x="56" y="79"/>
                    <a:pt x="56" y="80"/>
                  </a:cubicBezTo>
                  <a:cubicBezTo>
                    <a:pt x="56" y="81"/>
                    <a:pt x="56" y="81"/>
                    <a:pt x="56" y="82"/>
                  </a:cubicBezTo>
                  <a:cubicBezTo>
                    <a:pt x="56" y="83"/>
                    <a:pt x="55" y="83"/>
                    <a:pt x="54" y="83"/>
                  </a:cubicBezTo>
                  <a:cubicBezTo>
                    <a:pt x="54" y="83"/>
                    <a:pt x="54" y="84"/>
                    <a:pt x="54" y="84"/>
                  </a:cubicBezTo>
                  <a:cubicBezTo>
                    <a:pt x="54" y="84"/>
                    <a:pt x="53" y="85"/>
                    <a:pt x="52" y="85"/>
                  </a:cubicBezTo>
                  <a:cubicBezTo>
                    <a:pt x="52" y="85"/>
                    <a:pt x="51" y="85"/>
                    <a:pt x="51" y="85"/>
                  </a:cubicBezTo>
                  <a:cubicBezTo>
                    <a:pt x="50" y="85"/>
                    <a:pt x="50" y="85"/>
                    <a:pt x="50" y="85"/>
                  </a:cubicBezTo>
                  <a:cubicBezTo>
                    <a:pt x="49" y="85"/>
                    <a:pt x="49" y="85"/>
                    <a:pt x="48" y="85"/>
                  </a:cubicBezTo>
                  <a:cubicBezTo>
                    <a:pt x="48" y="85"/>
                    <a:pt x="47" y="85"/>
                    <a:pt x="48" y="85"/>
                  </a:cubicBezTo>
                  <a:cubicBezTo>
                    <a:pt x="48" y="87"/>
                    <a:pt x="49" y="88"/>
                    <a:pt x="49" y="89"/>
                  </a:cubicBezTo>
                  <a:cubicBezTo>
                    <a:pt x="49" y="90"/>
                    <a:pt x="49" y="90"/>
                    <a:pt x="49" y="90"/>
                  </a:cubicBezTo>
                  <a:cubicBezTo>
                    <a:pt x="50" y="90"/>
                    <a:pt x="50" y="91"/>
                    <a:pt x="50" y="92"/>
                  </a:cubicBezTo>
                  <a:cubicBezTo>
                    <a:pt x="51" y="93"/>
                    <a:pt x="51" y="94"/>
                    <a:pt x="52" y="94"/>
                  </a:cubicBezTo>
                  <a:cubicBezTo>
                    <a:pt x="52" y="94"/>
                    <a:pt x="52" y="95"/>
                    <a:pt x="53" y="95"/>
                  </a:cubicBezTo>
                  <a:cubicBezTo>
                    <a:pt x="53" y="95"/>
                    <a:pt x="53" y="95"/>
                    <a:pt x="53" y="95"/>
                  </a:cubicBezTo>
                  <a:cubicBezTo>
                    <a:pt x="54" y="96"/>
                    <a:pt x="54" y="96"/>
                    <a:pt x="55" y="97"/>
                  </a:cubicBezTo>
                  <a:cubicBezTo>
                    <a:pt x="55" y="97"/>
                    <a:pt x="55" y="97"/>
                    <a:pt x="56" y="97"/>
                  </a:cubicBezTo>
                  <a:cubicBezTo>
                    <a:pt x="56" y="97"/>
                    <a:pt x="56" y="98"/>
                    <a:pt x="56" y="98"/>
                  </a:cubicBezTo>
                  <a:cubicBezTo>
                    <a:pt x="57" y="98"/>
                    <a:pt x="58" y="98"/>
                    <a:pt x="59" y="99"/>
                  </a:cubicBezTo>
                  <a:cubicBezTo>
                    <a:pt x="59" y="99"/>
                    <a:pt x="60" y="100"/>
                    <a:pt x="60" y="100"/>
                  </a:cubicBezTo>
                  <a:cubicBezTo>
                    <a:pt x="61" y="100"/>
                    <a:pt x="61" y="100"/>
                    <a:pt x="62" y="100"/>
                  </a:cubicBezTo>
                  <a:cubicBezTo>
                    <a:pt x="62" y="101"/>
                    <a:pt x="62" y="101"/>
                    <a:pt x="63" y="101"/>
                  </a:cubicBezTo>
                  <a:cubicBezTo>
                    <a:pt x="63" y="101"/>
                    <a:pt x="64" y="102"/>
                    <a:pt x="64" y="102"/>
                  </a:cubicBezTo>
                  <a:cubicBezTo>
                    <a:pt x="64" y="102"/>
                    <a:pt x="66" y="102"/>
                    <a:pt x="66" y="102"/>
                  </a:cubicBezTo>
                  <a:cubicBezTo>
                    <a:pt x="67" y="102"/>
                    <a:pt x="68" y="102"/>
                    <a:pt x="69" y="102"/>
                  </a:cubicBezTo>
                  <a:cubicBezTo>
                    <a:pt x="69" y="102"/>
                    <a:pt x="70" y="104"/>
                    <a:pt x="70" y="105"/>
                  </a:cubicBezTo>
                  <a:cubicBezTo>
                    <a:pt x="70" y="106"/>
                    <a:pt x="69" y="106"/>
                    <a:pt x="68" y="107"/>
                  </a:cubicBezTo>
                  <a:cubicBezTo>
                    <a:pt x="68" y="107"/>
                    <a:pt x="67" y="107"/>
                    <a:pt x="67" y="108"/>
                  </a:cubicBezTo>
                  <a:cubicBezTo>
                    <a:pt x="66" y="108"/>
                    <a:pt x="65" y="109"/>
                    <a:pt x="64" y="109"/>
                  </a:cubicBezTo>
                  <a:cubicBezTo>
                    <a:pt x="63" y="110"/>
                    <a:pt x="63" y="110"/>
                    <a:pt x="62" y="110"/>
                  </a:cubicBezTo>
                  <a:cubicBezTo>
                    <a:pt x="61" y="110"/>
                    <a:pt x="61" y="110"/>
                    <a:pt x="60" y="110"/>
                  </a:cubicBezTo>
                  <a:cubicBezTo>
                    <a:pt x="60" y="111"/>
                    <a:pt x="59" y="111"/>
                    <a:pt x="59" y="111"/>
                  </a:cubicBezTo>
                  <a:cubicBezTo>
                    <a:pt x="58" y="111"/>
                    <a:pt x="58" y="111"/>
                    <a:pt x="58" y="111"/>
                  </a:cubicBezTo>
                  <a:cubicBezTo>
                    <a:pt x="57" y="111"/>
                    <a:pt x="57" y="111"/>
                    <a:pt x="56" y="111"/>
                  </a:cubicBezTo>
                  <a:cubicBezTo>
                    <a:pt x="56" y="111"/>
                    <a:pt x="55" y="111"/>
                    <a:pt x="54" y="111"/>
                  </a:cubicBezTo>
                  <a:cubicBezTo>
                    <a:pt x="53" y="111"/>
                    <a:pt x="52" y="111"/>
                    <a:pt x="50" y="111"/>
                  </a:cubicBezTo>
                  <a:cubicBezTo>
                    <a:pt x="50" y="112"/>
                    <a:pt x="50" y="112"/>
                    <a:pt x="49" y="112"/>
                  </a:cubicBezTo>
                  <a:cubicBezTo>
                    <a:pt x="49" y="111"/>
                    <a:pt x="49" y="111"/>
                    <a:pt x="49" y="111"/>
                  </a:cubicBezTo>
                  <a:cubicBezTo>
                    <a:pt x="48" y="111"/>
                    <a:pt x="48" y="111"/>
                    <a:pt x="47" y="111"/>
                  </a:cubicBezTo>
                  <a:cubicBezTo>
                    <a:pt x="47" y="111"/>
                    <a:pt x="47" y="111"/>
                    <a:pt x="46" y="111"/>
                  </a:cubicBezTo>
                  <a:cubicBezTo>
                    <a:pt x="46" y="111"/>
                    <a:pt x="46" y="111"/>
                    <a:pt x="45" y="111"/>
                  </a:cubicBezTo>
                  <a:cubicBezTo>
                    <a:pt x="45" y="111"/>
                    <a:pt x="44" y="111"/>
                    <a:pt x="44" y="110"/>
                  </a:cubicBezTo>
                  <a:cubicBezTo>
                    <a:pt x="42" y="110"/>
                    <a:pt x="41" y="109"/>
                    <a:pt x="40" y="109"/>
                  </a:cubicBezTo>
                  <a:cubicBezTo>
                    <a:pt x="40" y="108"/>
                    <a:pt x="40" y="108"/>
                    <a:pt x="39" y="108"/>
                  </a:cubicBezTo>
                  <a:cubicBezTo>
                    <a:pt x="39" y="107"/>
                    <a:pt x="38" y="107"/>
                    <a:pt x="38" y="106"/>
                  </a:cubicBezTo>
                  <a:cubicBezTo>
                    <a:pt x="37" y="105"/>
                    <a:pt x="37" y="104"/>
                    <a:pt x="37" y="102"/>
                  </a:cubicBezTo>
                  <a:cubicBezTo>
                    <a:pt x="37" y="102"/>
                    <a:pt x="38" y="101"/>
                    <a:pt x="38" y="101"/>
                  </a:cubicBezTo>
                  <a:cubicBezTo>
                    <a:pt x="38" y="99"/>
                    <a:pt x="39" y="97"/>
                    <a:pt x="41" y="98"/>
                  </a:cubicBezTo>
                  <a:cubicBezTo>
                    <a:pt x="41" y="98"/>
                    <a:pt x="41" y="98"/>
                    <a:pt x="41" y="98"/>
                  </a:cubicBezTo>
                  <a:cubicBezTo>
                    <a:pt x="41" y="98"/>
                    <a:pt x="42" y="98"/>
                    <a:pt x="42" y="98"/>
                  </a:cubicBezTo>
                  <a:cubicBezTo>
                    <a:pt x="43" y="98"/>
                    <a:pt x="43" y="98"/>
                    <a:pt x="43" y="98"/>
                  </a:cubicBezTo>
                  <a:cubicBezTo>
                    <a:pt x="44" y="98"/>
                    <a:pt x="45" y="98"/>
                    <a:pt x="45" y="98"/>
                  </a:cubicBezTo>
                  <a:cubicBezTo>
                    <a:pt x="45" y="97"/>
                    <a:pt x="42" y="95"/>
                    <a:pt x="42" y="95"/>
                  </a:cubicBezTo>
                  <a:cubicBezTo>
                    <a:pt x="41" y="94"/>
                    <a:pt x="40" y="93"/>
                    <a:pt x="39" y="92"/>
                  </a:cubicBezTo>
                  <a:cubicBezTo>
                    <a:pt x="39" y="91"/>
                    <a:pt x="38" y="90"/>
                    <a:pt x="38" y="88"/>
                  </a:cubicBezTo>
                  <a:cubicBezTo>
                    <a:pt x="37" y="88"/>
                    <a:pt x="37" y="88"/>
                    <a:pt x="37" y="87"/>
                  </a:cubicBezTo>
                  <a:cubicBezTo>
                    <a:pt x="36" y="87"/>
                    <a:pt x="36" y="86"/>
                    <a:pt x="36" y="86"/>
                  </a:cubicBezTo>
                  <a:cubicBezTo>
                    <a:pt x="36" y="86"/>
                    <a:pt x="36" y="85"/>
                    <a:pt x="36" y="85"/>
                  </a:cubicBezTo>
                  <a:cubicBezTo>
                    <a:pt x="35" y="84"/>
                    <a:pt x="35" y="84"/>
                    <a:pt x="35" y="84"/>
                  </a:cubicBezTo>
                  <a:cubicBezTo>
                    <a:pt x="34" y="82"/>
                    <a:pt x="34" y="81"/>
                    <a:pt x="33" y="80"/>
                  </a:cubicBezTo>
                  <a:cubicBezTo>
                    <a:pt x="32" y="79"/>
                    <a:pt x="30" y="79"/>
                    <a:pt x="29" y="78"/>
                  </a:cubicBezTo>
                  <a:cubicBezTo>
                    <a:pt x="29" y="78"/>
                    <a:pt x="28" y="78"/>
                    <a:pt x="28" y="78"/>
                  </a:cubicBezTo>
                  <a:cubicBezTo>
                    <a:pt x="27" y="77"/>
                    <a:pt x="26" y="77"/>
                    <a:pt x="26" y="77"/>
                  </a:cubicBezTo>
                  <a:cubicBezTo>
                    <a:pt x="25" y="76"/>
                    <a:pt x="24" y="76"/>
                    <a:pt x="24" y="75"/>
                  </a:cubicBezTo>
                  <a:cubicBezTo>
                    <a:pt x="23" y="75"/>
                    <a:pt x="23" y="75"/>
                    <a:pt x="22" y="75"/>
                  </a:cubicBezTo>
                  <a:cubicBezTo>
                    <a:pt x="21" y="75"/>
                    <a:pt x="19" y="74"/>
                    <a:pt x="18" y="73"/>
                  </a:cubicBezTo>
                  <a:cubicBezTo>
                    <a:pt x="17" y="73"/>
                    <a:pt x="16" y="72"/>
                    <a:pt x="15" y="72"/>
                  </a:cubicBezTo>
                  <a:cubicBezTo>
                    <a:pt x="15" y="71"/>
                    <a:pt x="14" y="71"/>
                    <a:pt x="14" y="71"/>
                  </a:cubicBezTo>
                  <a:cubicBezTo>
                    <a:pt x="13" y="71"/>
                    <a:pt x="13" y="71"/>
                    <a:pt x="13" y="71"/>
                  </a:cubicBezTo>
                  <a:cubicBezTo>
                    <a:pt x="13" y="71"/>
                    <a:pt x="13" y="72"/>
                    <a:pt x="13" y="72"/>
                  </a:cubicBezTo>
                  <a:cubicBezTo>
                    <a:pt x="13" y="74"/>
                    <a:pt x="12" y="75"/>
                    <a:pt x="11" y="76"/>
                  </a:cubicBezTo>
                  <a:cubicBezTo>
                    <a:pt x="11" y="76"/>
                    <a:pt x="10" y="77"/>
                    <a:pt x="10" y="78"/>
                  </a:cubicBezTo>
                  <a:cubicBezTo>
                    <a:pt x="9" y="78"/>
                    <a:pt x="9" y="78"/>
                    <a:pt x="8" y="78"/>
                  </a:cubicBezTo>
                  <a:cubicBezTo>
                    <a:pt x="8" y="78"/>
                    <a:pt x="8" y="78"/>
                    <a:pt x="8" y="78"/>
                  </a:cubicBezTo>
                  <a:cubicBezTo>
                    <a:pt x="6" y="79"/>
                    <a:pt x="5" y="77"/>
                    <a:pt x="3" y="77"/>
                  </a:cubicBezTo>
                  <a:cubicBezTo>
                    <a:pt x="3" y="77"/>
                    <a:pt x="3" y="76"/>
                    <a:pt x="3" y="76"/>
                  </a:cubicBezTo>
                  <a:cubicBezTo>
                    <a:pt x="3" y="76"/>
                    <a:pt x="3" y="76"/>
                    <a:pt x="3" y="76"/>
                  </a:cubicBezTo>
                  <a:cubicBezTo>
                    <a:pt x="3" y="76"/>
                    <a:pt x="3" y="75"/>
                    <a:pt x="3" y="74"/>
                  </a:cubicBezTo>
                  <a:cubicBezTo>
                    <a:pt x="2" y="74"/>
                    <a:pt x="2" y="74"/>
                    <a:pt x="2" y="73"/>
                  </a:cubicBezTo>
                  <a:cubicBezTo>
                    <a:pt x="2" y="73"/>
                    <a:pt x="2" y="73"/>
                    <a:pt x="2" y="72"/>
                  </a:cubicBezTo>
                  <a:cubicBezTo>
                    <a:pt x="2" y="71"/>
                    <a:pt x="2" y="69"/>
                    <a:pt x="2" y="68"/>
                  </a:cubicBezTo>
                  <a:cubicBezTo>
                    <a:pt x="1" y="67"/>
                    <a:pt x="1" y="66"/>
                    <a:pt x="1" y="65"/>
                  </a:cubicBezTo>
                  <a:cubicBezTo>
                    <a:pt x="1" y="65"/>
                    <a:pt x="1" y="64"/>
                    <a:pt x="1" y="64"/>
                  </a:cubicBezTo>
                  <a:cubicBezTo>
                    <a:pt x="1" y="63"/>
                    <a:pt x="1" y="62"/>
                    <a:pt x="0" y="62"/>
                  </a:cubicBezTo>
                  <a:cubicBezTo>
                    <a:pt x="0" y="61"/>
                    <a:pt x="1" y="61"/>
                    <a:pt x="1" y="61"/>
                  </a:cubicBezTo>
                  <a:cubicBezTo>
                    <a:pt x="0" y="60"/>
                    <a:pt x="0" y="59"/>
                    <a:pt x="0" y="58"/>
                  </a:cubicBezTo>
                  <a:cubicBezTo>
                    <a:pt x="0" y="58"/>
                    <a:pt x="0" y="58"/>
                    <a:pt x="0" y="58"/>
                  </a:cubicBezTo>
                  <a:cubicBezTo>
                    <a:pt x="0" y="57"/>
                    <a:pt x="0" y="57"/>
                    <a:pt x="0" y="57"/>
                  </a:cubicBezTo>
                  <a:cubicBezTo>
                    <a:pt x="0" y="57"/>
                    <a:pt x="0" y="57"/>
                    <a:pt x="0" y="57"/>
                  </a:cubicBezTo>
                  <a:cubicBezTo>
                    <a:pt x="0" y="57"/>
                    <a:pt x="0" y="57"/>
                    <a:pt x="0" y="57"/>
                  </a:cubicBezTo>
                  <a:cubicBezTo>
                    <a:pt x="0" y="57"/>
                    <a:pt x="0" y="57"/>
                    <a:pt x="0" y="57"/>
                  </a:cubicBezTo>
                  <a:cubicBezTo>
                    <a:pt x="0" y="57"/>
                    <a:pt x="0" y="56"/>
                    <a:pt x="0" y="56"/>
                  </a:cubicBezTo>
                  <a:cubicBezTo>
                    <a:pt x="0" y="55"/>
                    <a:pt x="0" y="54"/>
                    <a:pt x="0" y="53"/>
                  </a:cubicBezTo>
                  <a:cubicBezTo>
                    <a:pt x="0" y="53"/>
                    <a:pt x="0" y="53"/>
                    <a:pt x="0" y="52"/>
                  </a:cubicBezTo>
                  <a:cubicBezTo>
                    <a:pt x="0" y="52"/>
                    <a:pt x="0" y="52"/>
                    <a:pt x="0" y="51"/>
                  </a:cubicBezTo>
                  <a:cubicBezTo>
                    <a:pt x="0" y="51"/>
                    <a:pt x="0" y="51"/>
                    <a:pt x="0" y="50"/>
                  </a:cubicBezTo>
                  <a:cubicBezTo>
                    <a:pt x="0" y="50"/>
                    <a:pt x="0" y="50"/>
                    <a:pt x="0" y="49"/>
                  </a:cubicBezTo>
                  <a:cubicBezTo>
                    <a:pt x="0" y="48"/>
                    <a:pt x="0" y="48"/>
                    <a:pt x="0" y="47"/>
                  </a:cubicBezTo>
                  <a:cubicBezTo>
                    <a:pt x="0" y="46"/>
                    <a:pt x="0" y="46"/>
                    <a:pt x="0" y="45"/>
                  </a:cubicBezTo>
                  <a:cubicBezTo>
                    <a:pt x="0" y="45"/>
                    <a:pt x="0" y="43"/>
                    <a:pt x="0" y="43"/>
                  </a:cubicBezTo>
                  <a:cubicBezTo>
                    <a:pt x="0" y="43"/>
                    <a:pt x="0" y="43"/>
                    <a:pt x="0" y="43"/>
                  </a:cubicBezTo>
                  <a:cubicBezTo>
                    <a:pt x="0" y="42"/>
                    <a:pt x="0" y="41"/>
                    <a:pt x="0" y="40"/>
                  </a:cubicBezTo>
                  <a:cubicBezTo>
                    <a:pt x="0" y="40"/>
                    <a:pt x="0" y="39"/>
                    <a:pt x="0" y="39"/>
                  </a:cubicBezTo>
                  <a:cubicBezTo>
                    <a:pt x="0" y="38"/>
                    <a:pt x="0" y="38"/>
                    <a:pt x="0" y="38"/>
                  </a:cubicBezTo>
                  <a:cubicBezTo>
                    <a:pt x="0" y="38"/>
                    <a:pt x="0" y="38"/>
                    <a:pt x="0" y="38"/>
                  </a:cubicBezTo>
                  <a:cubicBezTo>
                    <a:pt x="0" y="37"/>
                    <a:pt x="0" y="36"/>
                    <a:pt x="0" y="35"/>
                  </a:cubicBezTo>
                  <a:cubicBezTo>
                    <a:pt x="0" y="35"/>
                    <a:pt x="0" y="34"/>
                    <a:pt x="0" y="33"/>
                  </a:cubicBezTo>
                  <a:cubicBezTo>
                    <a:pt x="0" y="33"/>
                    <a:pt x="0" y="33"/>
                    <a:pt x="0" y="33"/>
                  </a:cubicBezTo>
                  <a:cubicBezTo>
                    <a:pt x="0" y="32"/>
                    <a:pt x="0" y="32"/>
                    <a:pt x="0" y="31"/>
                  </a:cubicBezTo>
                  <a:cubicBezTo>
                    <a:pt x="0" y="31"/>
                    <a:pt x="1" y="30"/>
                    <a:pt x="1" y="30"/>
                  </a:cubicBezTo>
                  <a:cubicBezTo>
                    <a:pt x="1" y="30"/>
                    <a:pt x="1" y="29"/>
                    <a:pt x="1" y="29"/>
                  </a:cubicBezTo>
                  <a:cubicBezTo>
                    <a:pt x="1" y="28"/>
                    <a:pt x="1" y="28"/>
                    <a:pt x="1" y="27"/>
                  </a:cubicBezTo>
                  <a:cubicBezTo>
                    <a:pt x="1" y="26"/>
                    <a:pt x="1" y="25"/>
                    <a:pt x="2" y="24"/>
                  </a:cubicBezTo>
                  <a:cubicBezTo>
                    <a:pt x="2" y="23"/>
                    <a:pt x="2" y="22"/>
                    <a:pt x="2" y="22"/>
                  </a:cubicBezTo>
                  <a:cubicBezTo>
                    <a:pt x="2" y="21"/>
                    <a:pt x="2" y="21"/>
                    <a:pt x="2" y="20"/>
                  </a:cubicBezTo>
                  <a:cubicBezTo>
                    <a:pt x="2" y="20"/>
                    <a:pt x="2" y="19"/>
                    <a:pt x="2" y="19"/>
                  </a:cubicBezTo>
                  <a:cubicBezTo>
                    <a:pt x="2" y="18"/>
                    <a:pt x="2" y="18"/>
                    <a:pt x="2" y="17"/>
                  </a:cubicBezTo>
                  <a:cubicBezTo>
                    <a:pt x="2" y="17"/>
                    <a:pt x="2" y="16"/>
                    <a:pt x="2" y="16"/>
                  </a:cubicBezTo>
                  <a:cubicBezTo>
                    <a:pt x="2" y="16"/>
                    <a:pt x="2" y="15"/>
                    <a:pt x="2" y="15"/>
                  </a:cubicBezTo>
                  <a:cubicBezTo>
                    <a:pt x="2" y="14"/>
                    <a:pt x="2" y="14"/>
                    <a:pt x="2" y="14"/>
                  </a:cubicBezTo>
                  <a:cubicBezTo>
                    <a:pt x="3" y="13"/>
                    <a:pt x="3" y="12"/>
                    <a:pt x="3" y="12"/>
                  </a:cubicBezTo>
                  <a:cubicBezTo>
                    <a:pt x="3" y="11"/>
                    <a:pt x="3" y="10"/>
                    <a:pt x="3" y="9"/>
                  </a:cubicBezTo>
                  <a:cubicBezTo>
                    <a:pt x="3" y="8"/>
                    <a:pt x="4" y="7"/>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8" name="Freeform 16"/>
            <p:cNvSpPr>
              <a:spLocks noEditPoints="1"/>
            </p:cNvSpPr>
            <p:nvPr/>
          </p:nvSpPr>
          <p:spPr bwMode="auto">
            <a:xfrm>
              <a:off x="5203825" y="2532063"/>
              <a:ext cx="1790700" cy="1793875"/>
            </a:xfrm>
            <a:custGeom>
              <a:avLst/>
              <a:gdLst>
                <a:gd name="T0" fmla="*/ 329 w 658"/>
                <a:gd name="T1" fmla="*/ 0 h 658"/>
                <a:gd name="T2" fmla="*/ 658 w 658"/>
                <a:gd name="T3" fmla="*/ 329 h 658"/>
                <a:gd name="T4" fmla="*/ 638 w 658"/>
                <a:gd name="T5" fmla="*/ 440 h 658"/>
                <a:gd name="T6" fmla="*/ 620 w 658"/>
                <a:gd name="T7" fmla="*/ 435 h 658"/>
                <a:gd name="T8" fmla="*/ 638 w 658"/>
                <a:gd name="T9" fmla="*/ 329 h 658"/>
                <a:gd name="T10" fmla="*/ 329 w 658"/>
                <a:gd name="T11" fmla="*/ 20 h 658"/>
                <a:gd name="T12" fmla="*/ 227 w 658"/>
                <a:gd name="T13" fmla="*/ 37 h 658"/>
                <a:gd name="T14" fmla="*/ 219 w 658"/>
                <a:gd name="T15" fmla="*/ 19 h 658"/>
                <a:gd name="T16" fmla="*/ 329 w 658"/>
                <a:gd name="T17" fmla="*/ 0 h 658"/>
                <a:gd name="T18" fmla="*/ 581 w 658"/>
                <a:gd name="T19" fmla="*/ 540 h 658"/>
                <a:gd name="T20" fmla="*/ 329 w 658"/>
                <a:gd name="T21" fmla="*/ 658 h 658"/>
                <a:gd name="T22" fmla="*/ 0 w 658"/>
                <a:gd name="T23" fmla="*/ 329 h 658"/>
                <a:gd name="T24" fmla="*/ 9 w 658"/>
                <a:gd name="T25" fmla="*/ 251 h 658"/>
                <a:gd name="T26" fmla="*/ 25 w 658"/>
                <a:gd name="T27" fmla="*/ 268 h 658"/>
                <a:gd name="T28" fmla="*/ 19 w 658"/>
                <a:gd name="T29" fmla="*/ 329 h 658"/>
                <a:gd name="T30" fmla="*/ 329 w 658"/>
                <a:gd name="T31" fmla="*/ 639 h 658"/>
                <a:gd name="T32" fmla="*/ 555 w 658"/>
                <a:gd name="T33" fmla="*/ 540 h 658"/>
                <a:gd name="T34" fmla="*/ 581 w 658"/>
                <a:gd name="T35" fmla="*/ 540 h 658"/>
                <a:gd name="T36" fmla="*/ 29 w 658"/>
                <a:gd name="T37" fmla="*/ 194 h 658"/>
                <a:gd name="T38" fmla="*/ 116 w 658"/>
                <a:gd name="T39" fmla="*/ 79 h 658"/>
                <a:gd name="T40" fmla="*/ 126 w 658"/>
                <a:gd name="T41" fmla="*/ 95 h 658"/>
                <a:gd name="T42" fmla="*/ 49 w 658"/>
                <a:gd name="T43" fmla="*/ 196 h 658"/>
                <a:gd name="T44" fmla="*/ 29 w 658"/>
                <a:gd name="T45" fmla="*/ 194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8" h="658">
                  <a:moveTo>
                    <a:pt x="329" y="0"/>
                  </a:moveTo>
                  <a:cubicBezTo>
                    <a:pt x="510" y="0"/>
                    <a:pt x="658" y="148"/>
                    <a:pt x="658" y="329"/>
                  </a:cubicBezTo>
                  <a:cubicBezTo>
                    <a:pt x="658" y="368"/>
                    <a:pt x="651" y="405"/>
                    <a:pt x="638" y="440"/>
                  </a:cubicBezTo>
                  <a:cubicBezTo>
                    <a:pt x="620" y="435"/>
                    <a:pt x="620" y="435"/>
                    <a:pt x="620" y="435"/>
                  </a:cubicBezTo>
                  <a:cubicBezTo>
                    <a:pt x="632" y="402"/>
                    <a:pt x="638" y="366"/>
                    <a:pt x="638" y="329"/>
                  </a:cubicBezTo>
                  <a:cubicBezTo>
                    <a:pt x="638" y="159"/>
                    <a:pt x="499" y="20"/>
                    <a:pt x="329" y="20"/>
                  </a:cubicBezTo>
                  <a:cubicBezTo>
                    <a:pt x="293" y="20"/>
                    <a:pt x="259" y="26"/>
                    <a:pt x="227" y="37"/>
                  </a:cubicBezTo>
                  <a:cubicBezTo>
                    <a:pt x="225" y="31"/>
                    <a:pt x="222" y="25"/>
                    <a:pt x="219" y="19"/>
                  </a:cubicBezTo>
                  <a:cubicBezTo>
                    <a:pt x="253" y="7"/>
                    <a:pt x="290" y="0"/>
                    <a:pt x="329" y="0"/>
                  </a:cubicBezTo>
                  <a:close/>
                  <a:moveTo>
                    <a:pt x="581" y="540"/>
                  </a:moveTo>
                  <a:cubicBezTo>
                    <a:pt x="521" y="612"/>
                    <a:pt x="430" y="658"/>
                    <a:pt x="329" y="658"/>
                  </a:cubicBezTo>
                  <a:cubicBezTo>
                    <a:pt x="148" y="658"/>
                    <a:pt x="0" y="510"/>
                    <a:pt x="0" y="329"/>
                  </a:cubicBezTo>
                  <a:cubicBezTo>
                    <a:pt x="0" y="302"/>
                    <a:pt x="3" y="276"/>
                    <a:pt x="9" y="251"/>
                  </a:cubicBezTo>
                  <a:cubicBezTo>
                    <a:pt x="25" y="268"/>
                    <a:pt x="25" y="268"/>
                    <a:pt x="25" y="268"/>
                  </a:cubicBezTo>
                  <a:cubicBezTo>
                    <a:pt x="21" y="288"/>
                    <a:pt x="19" y="308"/>
                    <a:pt x="19" y="329"/>
                  </a:cubicBezTo>
                  <a:cubicBezTo>
                    <a:pt x="19" y="500"/>
                    <a:pt x="158" y="639"/>
                    <a:pt x="329" y="639"/>
                  </a:cubicBezTo>
                  <a:cubicBezTo>
                    <a:pt x="418" y="639"/>
                    <a:pt x="499" y="601"/>
                    <a:pt x="555" y="540"/>
                  </a:cubicBezTo>
                  <a:cubicBezTo>
                    <a:pt x="581" y="540"/>
                    <a:pt x="581" y="540"/>
                    <a:pt x="581" y="540"/>
                  </a:cubicBezTo>
                  <a:close/>
                  <a:moveTo>
                    <a:pt x="29" y="194"/>
                  </a:moveTo>
                  <a:cubicBezTo>
                    <a:pt x="49" y="150"/>
                    <a:pt x="79" y="110"/>
                    <a:pt x="116" y="79"/>
                  </a:cubicBezTo>
                  <a:cubicBezTo>
                    <a:pt x="118" y="85"/>
                    <a:pt x="122" y="90"/>
                    <a:pt x="126" y="95"/>
                  </a:cubicBezTo>
                  <a:cubicBezTo>
                    <a:pt x="94" y="123"/>
                    <a:pt x="68" y="157"/>
                    <a:pt x="49" y="196"/>
                  </a:cubicBezTo>
                  <a:cubicBezTo>
                    <a:pt x="29" y="194"/>
                    <a:pt x="29" y="194"/>
                    <a:pt x="29"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 name="Freeform 17"/>
            <p:cNvSpPr>
              <a:spLocks/>
            </p:cNvSpPr>
            <p:nvPr/>
          </p:nvSpPr>
          <p:spPr bwMode="auto">
            <a:xfrm>
              <a:off x="5805488" y="4481513"/>
              <a:ext cx="165100" cy="215900"/>
            </a:xfrm>
            <a:custGeom>
              <a:avLst/>
              <a:gdLst>
                <a:gd name="T0" fmla="*/ 52 w 61"/>
                <a:gd name="T1" fmla="*/ 58 h 79"/>
                <a:gd name="T2" fmla="*/ 51 w 61"/>
                <a:gd name="T3" fmla="*/ 60 h 79"/>
                <a:gd name="T4" fmla="*/ 51 w 61"/>
                <a:gd name="T5" fmla="*/ 62 h 79"/>
                <a:gd name="T6" fmla="*/ 50 w 61"/>
                <a:gd name="T7" fmla="*/ 64 h 79"/>
                <a:gd name="T8" fmla="*/ 49 w 61"/>
                <a:gd name="T9" fmla="*/ 66 h 79"/>
                <a:gd name="T10" fmla="*/ 48 w 61"/>
                <a:gd name="T11" fmla="*/ 67 h 79"/>
                <a:gd name="T12" fmla="*/ 44 w 61"/>
                <a:gd name="T13" fmla="*/ 73 h 79"/>
                <a:gd name="T14" fmla="*/ 39 w 61"/>
                <a:gd name="T15" fmla="*/ 76 h 79"/>
                <a:gd name="T16" fmla="*/ 36 w 61"/>
                <a:gd name="T17" fmla="*/ 77 h 79"/>
                <a:gd name="T18" fmla="*/ 33 w 61"/>
                <a:gd name="T19" fmla="*/ 78 h 79"/>
                <a:gd name="T20" fmla="*/ 29 w 61"/>
                <a:gd name="T21" fmla="*/ 79 h 79"/>
                <a:gd name="T22" fmla="*/ 21 w 61"/>
                <a:gd name="T23" fmla="*/ 78 h 79"/>
                <a:gd name="T24" fmla="*/ 17 w 61"/>
                <a:gd name="T25" fmla="*/ 77 h 79"/>
                <a:gd name="T26" fmla="*/ 11 w 61"/>
                <a:gd name="T27" fmla="*/ 74 h 79"/>
                <a:gd name="T28" fmla="*/ 8 w 61"/>
                <a:gd name="T29" fmla="*/ 72 h 79"/>
                <a:gd name="T30" fmla="*/ 6 w 61"/>
                <a:gd name="T31" fmla="*/ 70 h 79"/>
                <a:gd name="T32" fmla="*/ 4 w 61"/>
                <a:gd name="T33" fmla="*/ 67 h 79"/>
                <a:gd name="T34" fmla="*/ 1 w 61"/>
                <a:gd name="T35" fmla="*/ 62 h 79"/>
                <a:gd name="T36" fmla="*/ 0 w 61"/>
                <a:gd name="T37" fmla="*/ 58 h 79"/>
                <a:gd name="T38" fmla="*/ 0 w 61"/>
                <a:gd name="T39" fmla="*/ 58 h 79"/>
                <a:gd name="T40" fmla="*/ 0 w 61"/>
                <a:gd name="T41" fmla="*/ 54 h 79"/>
                <a:gd name="T42" fmla="*/ 0 w 61"/>
                <a:gd name="T43" fmla="*/ 54 h 79"/>
                <a:gd name="T44" fmla="*/ 0 w 61"/>
                <a:gd name="T45" fmla="*/ 50 h 79"/>
                <a:gd name="T46" fmla="*/ 1 w 61"/>
                <a:gd name="T47" fmla="*/ 48 h 79"/>
                <a:gd name="T48" fmla="*/ 1 w 61"/>
                <a:gd name="T49" fmla="*/ 45 h 79"/>
                <a:gd name="T50" fmla="*/ 1 w 61"/>
                <a:gd name="T51" fmla="*/ 45 h 79"/>
                <a:gd name="T52" fmla="*/ 10 w 61"/>
                <a:gd name="T53" fmla="*/ 1 h 79"/>
                <a:gd name="T54" fmla="*/ 12 w 61"/>
                <a:gd name="T55" fmla="*/ 0 h 79"/>
                <a:gd name="T56" fmla="*/ 23 w 61"/>
                <a:gd name="T57" fmla="*/ 2 h 79"/>
                <a:gd name="T58" fmla="*/ 14 w 61"/>
                <a:gd name="T59" fmla="*/ 49 h 79"/>
                <a:gd name="T60" fmla="*/ 15 w 61"/>
                <a:gd name="T61" fmla="*/ 61 h 79"/>
                <a:gd name="T62" fmla="*/ 18 w 61"/>
                <a:gd name="T63" fmla="*/ 65 h 79"/>
                <a:gd name="T64" fmla="*/ 34 w 61"/>
                <a:gd name="T65" fmla="*/ 65 h 79"/>
                <a:gd name="T66" fmla="*/ 39 w 61"/>
                <a:gd name="T67" fmla="*/ 54 h 79"/>
                <a:gd name="T68" fmla="*/ 48 w 61"/>
                <a:gd name="T69" fmla="*/ 7 h 79"/>
                <a:gd name="T70" fmla="*/ 60 w 61"/>
                <a:gd name="T71" fmla="*/ 9 h 79"/>
                <a:gd name="T72" fmla="*/ 61 w 61"/>
                <a:gd name="T73"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79">
                  <a:moveTo>
                    <a:pt x="52" y="55"/>
                  </a:moveTo>
                  <a:cubicBezTo>
                    <a:pt x="52" y="56"/>
                    <a:pt x="52" y="57"/>
                    <a:pt x="52" y="58"/>
                  </a:cubicBezTo>
                  <a:cubicBezTo>
                    <a:pt x="52" y="58"/>
                    <a:pt x="52" y="58"/>
                    <a:pt x="52" y="58"/>
                  </a:cubicBezTo>
                  <a:cubicBezTo>
                    <a:pt x="52" y="58"/>
                    <a:pt x="52" y="59"/>
                    <a:pt x="51" y="60"/>
                  </a:cubicBezTo>
                  <a:cubicBezTo>
                    <a:pt x="51" y="60"/>
                    <a:pt x="51" y="60"/>
                    <a:pt x="51" y="60"/>
                  </a:cubicBezTo>
                  <a:cubicBezTo>
                    <a:pt x="51" y="61"/>
                    <a:pt x="51" y="61"/>
                    <a:pt x="51" y="62"/>
                  </a:cubicBezTo>
                  <a:cubicBezTo>
                    <a:pt x="51" y="62"/>
                    <a:pt x="51" y="62"/>
                    <a:pt x="51" y="62"/>
                  </a:cubicBezTo>
                  <a:cubicBezTo>
                    <a:pt x="51" y="63"/>
                    <a:pt x="50" y="63"/>
                    <a:pt x="50" y="64"/>
                  </a:cubicBezTo>
                  <a:cubicBezTo>
                    <a:pt x="50" y="64"/>
                    <a:pt x="50" y="64"/>
                    <a:pt x="50" y="64"/>
                  </a:cubicBezTo>
                  <a:cubicBezTo>
                    <a:pt x="50" y="64"/>
                    <a:pt x="50" y="65"/>
                    <a:pt x="49" y="66"/>
                  </a:cubicBezTo>
                  <a:cubicBezTo>
                    <a:pt x="49" y="66"/>
                    <a:pt x="49" y="66"/>
                    <a:pt x="49" y="66"/>
                  </a:cubicBezTo>
                  <a:cubicBezTo>
                    <a:pt x="49" y="66"/>
                    <a:pt x="49" y="67"/>
                    <a:pt x="48" y="67"/>
                  </a:cubicBezTo>
                  <a:cubicBezTo>
                    <a:pt x="48" y="68"/>
                    <a:pt x="47" y="70"/>
                    <a:pt x="46" y="71"/>
                  </a:cubicBezTo>
                  <a:cubicBezTo>
                    <a:pt x="45" y="71"/>
                    <a:pt x="45" y="72"/>
                    <a:pt x="44" y="73"/>
                  </a:cubicBezTo>
                  <a:cubicBezTo>
                    <a:pt x="43" y="73"/>
                    <a:pt x="43" y="74"/>
                    <a:pt x="42" y="75"/>
                  </a:cubicBezTo>
                  <a:cubicBezTo>
                    <a:pt x="41" y="75"/>
                    <a:pt x="40" y="76"/>
                    <a:pt x="39" y="76"/>
                  </a:cubicBezTo>
                  <a:cubicBezTo>
                    <a:pt x="39" y="76"/>
                    <a:pt x="39" y="76"/>
                    <a:pt x="39" y="76"/>
                  </a:cubicBezTo>
                  <a:cubicBezTo>
                    <a:pt x="38" y="77"/>
                    <a:pt x="37" y="77"/>
                    <a:pt x="36" y="77"/>
                  </a:cubicBezTo>
                  <a:cubicBezTo>
                    <a:pt x="36" y="77"/>
                    <a:pt x="36" y="77"/>
                    <a:pt x="36" y="77"/>
                  </a:cubicBezTo>
                  <a:cubicBezTo>
                    <a:pt x="35" y="78"/>
                    <a:pt x="34" y="78"/>
                    <a:pt x="33" y="78"/>
                  </a:cubicBezTo>
                  <a:cubicBezTo>
                    <a:pt x="33" y="78"/>
                    <a:pt x="33" y="78"/>
                    <a:pt x="33" y="78"/>
                  </a:cubicBezTo>
                  <a:cubicBezTo>
                    <a:pt x="32" y="78"/>
                    <a:pt x="31" y="79"/>
                    <a:pt x="29" y="79"/>
                  </a:cubicBezTo>
                  <a:cubicBezTo>
                    <a:pt x="28" y="79"/>
                    <a:pt x="27" y="79"/>
                    <a:pt x="26" y="79"/>
                  </a:cubicBezTo>
                  <a:cubicBezTo>
                    <a:pt x="24" y="78"/>
                    <a:pt x="23" y="78"/>
                    <a:pt x="21" y="78"/>
                  </a:cubicBezTo>
                  <a:cubicBezTo>
                    <a:pt x="20" y="78"/>
                    <a:pt x="19" y="77"/>
                    <a:pt x="17" y="77"/>
                  </a:cubicBezTo>
                  <a:cubicBezTo>
                    <a:pt x="17" y="77"/>
                    <a:pt x="17" y="77"/>
                    <a:pt x="17" y="77"/>
                  </a:cubicBezTo>
                  <a:cubicBezTo>
                    <a:pt x="16" y="77"/>
                    <a:pt x="15" y="76"/>
                    <a:pt x="14" y="76"/>
                  </a:cubicBezTo>
                  <a:cubicBezTo>
                    <a:pt x="13" y="75"/>
                    <a:pt x="11" y="74"/>
                    <a:pt x="11" y="74"/>
                  </a:cubicBezTo>
                  <a:cubicBezTo>
                    <a:pt x="11" y="74"/>
                    <a:pt x="11" y="74"/>
                    <a:pt x="11" y="74"/>
                  </a:cubicBezTo>
                  <a:cubicBezTo>
                    <a:pt x="10" y="73"/>
                    <a:pt x="9" y="72"/>
                    <a:pt x="8" y="72"/>
                  </a:cubicBezTo>
                  <a:cubicBezTo>
                    <a:pt x="8" y="72"/>
                    <a:pt x="8" y="72"/>
                    <a:pt x="8" y="72"/>
                  </a:cubicBezTo>
                  <a:cubicBezTo>
                    <a:pt x="7" y="71"/>
                    <a:pt x="6" y="70"/>
                    <a:pt x="6" y="70"/>
                  </a:cubicBezTo>
                  <a:cubicBezTo>
                    <a:pt x="6" y="70"/>
                    <a:pt x="6" y="70"/>
                    <a:pt x="6" y="70"/>
                  </a:cubicBezTo>
                  <a:cubicBezTo>
                    <a:pt x="5" y="69"/>
                    <a:pt x="4" y="68"/>
                    <a:pt x="4" y="67"/>
                  </a:cubicBezTo>
                  <a:cubicBezTo>
                    <a:pt x="3" y="66"/>
                    <a:pt x="3" y="65"/>
                    <a:pt x="2" y="65"/>
                  </a:cubicBezTo>
                  <a:cubicBezTo>
                    <a:pt x="2" y="64"/>
                    <a:pt x="2" y="63"/>
                    <a:pt x="1" y="62"/>
                  </a:cubicBezTo>
                  <a:cubicBezTo>
                    <a:pt x="1" y="61"/>
                    <a:pt x="1" y="59"/>
                    <a:pt x="0" y="58"/>
                  </a:cubicBezTo>
                  <a:cubicBezTo>
                    <a:pt x="0" y="58"/>
                    <a:pt x="0" y="58"/>
                    <a:pt x="0" y="58"/>
                  </a:cubicBezTo>
                  <a:cubicBezTo>
                    <a:pt x="0" y="58"/>
                    <a:pt x="0" y="58"/>
                    <a:pt x="0" y="58"/>
                  </a:cubicBezTo>
                  <a:cubicBezTo>
                    <a:pt x="0" y="58"/>
                    <a:pt x="0" y="58"/>
                    <a:pt x="0" y="58"/>
                  </a:cubicBezTo>
                  <a:cubicBezTo>
                    <a:pt x="0" y="57"/>
                    <a:pt x="0" y="55"/>
                    <a:pt x="0" y="54"/>
                  </a:cubicBezTo>
                  <a:cubicBezTo>
                    <a:pt x="0" y="54"/>
                    <a:pt x="0" y="54"/>
                    <a:pt x="0" y="54"/>
                  </a:cubicBezTo>
                  <a:cubicBezTo>
                    <a:pt x="0" y="54"/>
                    <a:pt x="0" y="54"/>
                    <a:pt x="0" y="54"/>
                  </a:cubicBezTo>
                  <a:cubicBezTo>
                    <a:pt x="0" y="54"/>
                    <a:pt x="0" y="54"/>
                    <a:pt x="0" y="54"/>
                  </a:cubicBezTo>
                  <a:cubicBezTo>
                    <a:pt x="0" y="53"/>
                    <a:pt x="0" y="53"/>
                    <a:pt x="0" y="52"/>
                  </a:cubicBezTo>
                  <a:cubicBezTo>
                    <a:pt x="0" y="51"/>
                    <a:pt x="0" y="51"/>
                    <a:pt x="0" y="50"/>
                  </a:cubicBezTo>
                  <a:cubicBezTo>
                    <a:pt x="0" y="50"/>
                    <a:pt x="0" y="50"/>
                    <a:pt x="0" y="50"/>
                  </a:cubicBezTo>
                  <a:cubicBezTo>
                    <a:pt x="1" y="49"/>
                    <a:pt x="1" y="48"/>
                    <a:pt x="1" y="48"/>
                  </a:cubicBezTo>
                  <a:cubicBezTo>
                    <a:pt x="1" y="48"/>
                    <a:pt x="1" y="48"/>
                    <a:pt x="1" y="48"/>
                  </a:cubicBezTo>
                  <a:cubicBezTo>
                    <a:pt x="1" y="47"/>
                    <a:pt x="1" y="46"/>
                    <a:pt x="1" y="45"/>
                  </a:cubicBezTo>
                  <a:cubicBezTo>
                    <a:pt x="1" y="45"/>
                    <a:pt x="1" y="45"/>
                    <a:pt x="1" y="45"/>
                  </a:cubicBezTo>
                  <a:cubicBezTo>
                    <a:pt x="1" y="45"/>
                    <a:pt x="1" y="45"/>
                    <a:pt x="1" y="45"/>
                  </a:cubicBezTo>
                  <a:cubicBezTo>
                    <a:pt x="1" y="45"/>
                    <a:pt x="1" y="45"/>
                    <a:pt x="1" y="45"/>
                  </a:cubicBezTo>
                  <a:cubicBezTo>
                    <a:pt x="10" y="1"/>
                    <a:pt x="10" y="1"/>
                    <a:pt x="10" y="1"/>
                  </a:cubicBezTo>
                  <a:cubicBezTo>
                    <a:pt x="10" y="0"/>
                    <a:pt x="10" y="0"/>
                    <a:pt x="10" y="0"/>
                  </a:cubicBezTo>
                  <a:cubicBezTo>
                    <a:pt x="12" y="0"/>
                    <a:pt x="12" y="0"/>
                    <a:pt x="12" y="0"/>
                  </a:cubicBezTo>
                  <a:cubicBezTo>
                    <a:pt x="21" y="2"/>
                    <a:pt x="21" y="2"/>
                    <a:pt x="21" y="2"/>
                  </a:cubicBezTo>
                  <a:cubicBezTo>
                    <a:pt x="23" y="2"/>
                    <a:pt x="23" y="2"/>
                    <a:pt x="23" y="2"/>
                  </a:cubicBezTo>
                  <a:cubicBezTo>
                    <a:pt x="23" y="4"/>
                    <a:pt x="23" y="4"/>
                    <a:pt x="23" y="4"/>
                  </a:cubicBezTo>
                  <a:cubicBezTo>
                    <a:pt x="14" y="49"/>
                    <a:pt x="14" y="49"/>
                    <a:pt x="14" y="49"/>
                  </a:cubicBezTo>
                  <a:cubicBezTo>
                    <a:pt x="13" y="51"/>
                    <a:pt x="13" y="54"/>
                    <a:pt x="13" y="56"/>
                  </a:cubicBezTo>
                  <a:cubicBezTo>
                    <a:pt x="14" y="58"/>
                    <a:pt x="14" y="60"/>
                    <a:pt x="15" y="61"/>
                  </a:cubicBezTo>
                  <a:cubicBezTo>
                    <a:pt x="15" y="61"/>
                    <a:pt x="15" y="61"/>
                    <a:pt x="15" y="61"/>
                  </a:cubicBezTo>
                  <a:cubicBezTo>
                    <a:pt x="16" y="63"/>
                    <a:pt x="17" y="64"/>
                    <a:pt x="18" y="65"/>
                  </a:cubicBezTo>
                  <a:cubicBezTo>
                    <a:pt x="20" y="66"/>
                    <a:pt x="21" y="67"/>
                    <a:pt x="23" y="67"/>
                  </a:cubicBezTo>
                  <a:cubicBezTo>
                    <a:pt x="27" y="68"/>
                    <a:pt x="31" y="67"/>
                    <a:pt x="34" y="65"/>
                  </a:cubicBezTo>
                  <a:cubicBezTo>
                    <a:pt x="35" y="64"/>
                    <a:pt x="36" y="62"/>
                    <a:pt x="37" y="61"/>
                  </a:cubicBezTo>
                  <a:cubicBezTo>
                    <a:pt x="38" y="59"/>
                    <a:pt x="39" y="56"/>
                    <a:pt x="39" y="54"/>
                  </a:cubicBezTo>
                  <a:cubicBezTo>
                    <a:pt x="48" y="9"/>
                    <a:pt x="48" y="9"/>
                    <a:pt x="48" y="9"/>
                  </a:cubicBezTo>
                  <a:cubicBezTo>
                    <a:pt x="48" y="7"/>
                    <a:pt x="48" y="7"/>
                    <a:pt x="48" y="7"/>
                  </a:cubicBezTo>
                  <a:cubicBezTo>
                    <a:pt x="50" y="7"/>
                    <a:pt x="50" y="7"/>
                    <a:pt x="50" y="7"/>
                  </a:cubicBezTo>
                  <a:cubicBezTo>
                    <a:pt x="60" y="9"/>
                    <a:pt x="60" y="9"/>
                    <a:pt x="60" y="9"/>
                  </a:cubicBezTo>
                  <a:cubicBezTo>
                    <a:pt x="61" y="10"/>
                    <a:pt x="61" y="10"/>
                    <a:pt x="61" y="10"/>
                  </a:cubicBezTo>
                  <a:cubicBezTo>
                    <a:pt x="61" y="11"/>
                    <a:pt x="61" y="11"/>
                    <a:pt x="61" y="11"/>
                  </a:cubicBezTo>
                  <a:cubicBezTo>
                    <a:pt x="52" y="55"/>
                    <a:pt x="52" y="55"/>
                    <a:pt x="52"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0" name="Freeform 18"/>
            <p:cNvSpPr>
              <a:spLocks/>
            </p:cNvSpPr>
            <p:nvPr/>
          </p:nvSpPr>
          <p:spPr bwMode="auto">
            <a:xfrm>
              <a:off x="6019800" y="4511675"/>
              <a:ext cx="149225" cy="201613"/>
            </a:xfrm>
            <a:custGeom>
              <a:avLst/>
              <a:gdLst>
                <a:gd name="T0" fmla="*/ 0 w 94"/>
                <a:gd name="T1" fmla="*/ 0 h 127"/>
                <a:gd name="T2" fmla="*/ 3 w 94"/>
                <a:gd name="T3" fmla="*/ 0 h 127"/>
                <a:gd name="T4" fmla="*/ 24 w 94"/>
                <a:gd name="T5" fmla="*/ 0 h 127"/>
                <a:gd name="T6" fmla="*/ 26 w 94"/>
                <a:gd name="T7" fmla="*/ 0 h 127"/>
                <a:gd name="T8" fmla="*/ 26 w 94"/>
                <a:gd name="T9" fmla="*/ 2 h 127"/>
                <a:gd name="T10" fmla="*/ 72 w 94"/>
                <a:gd name="T11" fmla="*/ 91 h 127"/>
                <a:gd name="T12" fmla="*/ 72 w 94"/>
                <a:gd name="T13" fmla="*/ 2 h 127"/>
                <a:gd name="T14" fmla="*/ 72 w 94"/>
                <a:gd name="T15" fmla="*/ 0 h 127"/>
                <a:gd name="T16" fmla="*/ 74 w 94"/>
                <a:gd name="T17" fmla="*/ 0 h 127"/>
                <a:gd name="T18" fmla="*/ 91 w 94"/>
                <a:gd name="T19" fmla="*/ 0 h 127"/>
                <a:gd name="T20" fmla="*/ 93 w 94"/>
                <a:gd name="T21" fmla="*/ 0 h 127"/>
                <a:gd name="T22" fmla="*/ 93 w 94"/>
                <a:gd name="T23" fmla="*/ 2 h 127"/>
                <a:gd name="T24" fmla="*/ 94 w 94"/>
                <a:gd name="T25" fmla="*/ 124 h 127"/>
                <a:gd name="T26" fmla="*/ 94 w 94"/>
                <a:gd name="T27" fmla="*/ 127 h 127"/>
                <a:gd name="T28" fmla="*/ 91 w 94"/>
                <a:gd name="T29" fmla="*/ 127 h 127"/>
                <a:gd name="T30" fmla="*/ 70 w 94"/>
                <a:gd name="T31" fmla="*/ 127 h 127"/>
                <a:gd name="T32" fmla="*/ 69 w 94"/>
                <a:gd name="T33" fmla="*/ 127 h 127"/>
                <a:gd name="T34" fmla="*/ 67 w 94"/>
                <a:gd name="T35" fmla="*/ 125 h 127"/>
                <a:gd name="T36" fmla="*/ 22 w 94"/>
                <a:gd name="T37" fmla="*/ 36 h 127"/>
                <a:gd name="T38" fmla="*/ 22 w 94"/>
                <a:gd name="T39" fmla="*/ 124 h 127"/>
                <a:gd name="T40" fmla="*/ 22 w 94"/>
                <a:gd name="T41" fmla="*/ 127 h 127"/>
                <a:gd name="T42" fmla="*/ 19 w 94"/>
                <a:gd name="T43" fmla="*/ 127 h 127"/>
                <a:gd name="T44" fmla="*/ 3 w 94"/>
                <a:gd name="T45" fmla="*/ 127 h 127"/>
                <a:gd name="T46" fmla="*/ 0 w 94"/>
                <a:gd name="T47" fmla="*/ 127 h 127"/>
                <a:gd name="T48" fmla="*/ 0 w 94"/>
                <a:gd name="T49" fmla="*/ 124 h 127"/>
                <a:gd name="T50" fmla="*/ 0 w 94"/>
                <a:gd name="T51" fmla="*/ 3 h 127"/>
                <a:gd name="T52" fmla="*/ 0 w 94"/>
                <a:gd name="T53" fmla="*/ 0 h 127"/>
                <a:gd name="T54" fmla="*/ 0 w 94"/>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127">
                  <a:moveTo>
                    <a:pt x="0" y="0"/>
                  </a:moveTo>
                  <a:lnTo>
                    <a:pt x="3" y="0"/>
                  </a:lnTo>
                  <a:lnTo>
                    <a:pt x="24" y="0"/>
                  </a:lnTo>
                  <a:lnTo>
                    <a:pt x="26" y="0"/>
                  </a:lnTo>
                  <a:lnTo>
                    <a:pt x="26" y="2"/>
                  </a:lnTo>
                  <a:lnTo>
                    <a:pt x="72" y="91"/>
                  </a:lnTo>
                  <a:lnTo>
                    <a:pt x="72" y="2"/>
                  </a:lnTo>
                  <a:lnTo>
                    <a:pt x="72" y="0"/>
                  </a:lnTo>
                  <a:lnTo>
                    <a:pt x="74" y="0"/>
                  </a:lnTo>
                  <a:lnTo>
                    <a:pt x="91" y="0"/>
                  </a:lnTo>
                  <a:lnTo>
                    <a:pt x="93" y="0"/>
                  </a:lnTo>
                  <a:lnTo>
                    <a:pt x="93" y="2"/>
                  </a:lnTo>
                  <a:lnTo>
                    <a:pt x="94" y="124"/>
                  </a:lnTo>
                  <a:lnTo>
                    <a:pt x="94" y="127"/>
                  </a:lnTo>
                  <a:lnTo>
                    <a:pt x="91" y="127"/>
                  </a:lnTo>
                  <a:lnTo>
                    <a:pt x="70" y="127"/>
                  </a:lnTo>
                  <a:lnTo>
                    <a:pt x="69" y="127"/>
                  </a:lnTo>
                  <a:lnTo>
                    <a:pt x="67" y="125"/>
                  </a:lnTo>
                  <a:lnTo>
                    <a:pt x="22" y="36"/>
                  </a:lnTo>
                  <a:lnTo>
                    <a:pt x="22" y="124"/>
                  </a:lnTo>
                  <a:lnTo>
                    <a:pt x="22" y="127"/>
                  </a:lnTo>
                  <a:lnTo>
                    <a:pt x="19" y="127"/>
                  </a:lnTo>
                  <a:lnTo>
                    <a:pt x="3" y="127"/>
                  </a:lnTo>
                  <a:lnTo>
                    <a:pt x="0" y="127"/>
                  </a:lnTo>
                  <a:lnTo>
                    <a:pt x="0" y="124"/>
                  </a:lnTo>
                  <a:lnTo>
                    <a:pt x="0"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1" name="Freeform 19"/>
            <p:cNvSpPr>
              <a:spLocks/>
            </p:cNvSpPr>
            <p:nvPr/>
          </p:nvSpPr>
          <p:spPr bwMode="auto">
            <a:xfrm>
              <a:off x="6218238" y="4500563"/>
              <a:ext cx="60325" cy="204788"/>
            </a:xfrm>
            <a:custGeom>
              <a:avLst/>
              <a:gdLst>
                <a:gd name="T0" fmla="*/ 0 w 38"/>
                <a:gd name="T1" fmla="*/ 2 h 129"/>
                <a:gd name="T2" fmla="*/ 2 w 38"/>
                <a:gd name="T3" fmla="*/ 2 h 129"/>
                <a:gd name="T4" fmla="*/ 19 w 38"/>
                <a:gd name="T5" fmla="*/ 0 h 129"/>
                <a:gd name="T6" fmla="*/ 22 w 38"/>
                <a:gd name="T7" fmla="*/ 0 h 129"/>
                <a:gd name="T8" fmla="*/ 22 w 38"/>
                <a:gd name="T9" fmla="*/ 2 h 129"/>
                <a:gd name="T10" fmla="*/ 38 w 38"/>
                <a:gd name="T11" fmla="*/ 122 h 129"/>
                <a:gd name="T12" fmla="*/ 38 w 38"/>
                <a:gd name="T13" fmla="*/ 125 h 129"/>
                <a:gd name="T14" fmla="*/ 34 w 38"/>
                <a:gd name="T15" fmla="*/ 125 h 129"/>
                <a:gd name="T16" fmla="*/ 19 w 38"/>
                <a:gd name="T17" fmla="*/ 129 h 129"/>
                <a:gd name="T18" fmla="*/ 16 w 38"/>
                <a:gd name="T19" fmla="*/ 129 h 129"/>
                <a:gd name="T20" fmla="*/ 16 w 38"/>
                <a:gd name="T21" fmla="*/ 125 h 129"/>
                <a:gd name="T22" fmla="*/ 0 w 38"/>
                <a:gd name="T23" fmla="*/ 5 h 129"/>
                <a:gd name="T24" fmla="*/ 0 w 38"/>
                <a:gd name="T25" fmla="*/ 2 h 129"/>
                <a:gd name="T26" fmla="*/ 0 w 38"/>
                <a:gd name="T27" fmla="*/ 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29">
                  <a:moveTo>
                    <a:pt x="0" y="2"/>
                  </a:moveTo>
                  <a:lnTo>
                    <a:pt x="2" y="2"/>
                  </a:lnTo>
                  <a:lnTo>
                    <a:pt x="19" y="0"/>
                  </a:lnTo>
                  <a:lnTo>
                    <a:pt x="22" y="0"/>
                  </a:lnTo>
                  <a:lnTo>
                    <a:pt x="22" y="2"/>
                  </a:lnTo>
                  <a:lnTo>
                    <a:pt x="38" y="122"/>
                  </a:lnTo>
                  <a:lnTo>
                    <a:pt x="38" y="125"/>
                  </a:lnTo>
                  <a:lnTo>
                    <a:pt x="34" y="125"/>
                  </a:lnTo>
                  <a:lnTo>
                    <a:pt x="19" y="129"/>
                  </a:lnTo>
                  <a:lnTo>
                    <a:pt x="16" y="129"/>
                  </a:lnTo>
                  <a:lnTo>
                    <a:pt x="16" y="125"/>
                  </a:lnTo>
                  <a:lnTo>
                    <a:pt x="0" y="5"/>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2" name="Freeform 20"/>
            <p:cNvSpPr>
              <a:spLocks/>
            </p:cNvSpPr>
            <p:nvPr/>
          </p:nvSpPr>
          <p:spPr bwMode="auto">
            <a:xfrm>
              <a:off x="6294438" y="4451350"/>
              <a:ext cx="163513" cy="220663"/>
            </a:xfrm>
            <a:custGeom>
              <a:avLst/>
              <a:gdLst>
                <a:gd name="T0" fmla="*/ 0 w 103"/>
                <a:gd name="T1" fmla="*/ 29 h 139"/>
                <a:gd name="T2" fmla="*/ 4 w 103"/>
                <a:gd name="T3" fmla="*/ 28 h 139"/>
                <a:gd name="T4" fmla="*/ 22 w 103"/>
                <a:gd name="T5" fmla="*/ 22 h 139"/>
                <a:gd name="T6" fmla="*/ 24 w 103"/>
                <a:gd name="T7" fmla="*/ 22 h 139"/>
                <a:gd name="T8" fmla="*/ 26 w 103"/>
                <a:gd name="T9" fmla="*/ 24 h 139"/>
                <a:gd name="T10" fmla="*/ 77 w 103"/>
                <a:gd name="T11" fmla="*/ 103 h 139"/>
                <a:gd name="T12" fmla="*/ 81 w 103"/>
                <a:gd name="T13" fmla="*/ 7 h 139"/>
                <a:gd name="T14" fmla="*/ 81 w 103"/>
                <a:gd name="T15" fmla="*/ 5 h 139"/>
                <a:gd name="T16" fmla="*/ 84 w 103"/>
                <a:gd name="T17" fmla="*/ 5 h 139"/>
                <a:gd name="T18" fmla="*/ 100 w 103"/>
                <a:gd name="T19" fmla="*/ 0 h 139"/>
                <a:gd name="T20" fmla="*/ 103 w 103"/>
                <a:gd name="T21" fmla="*/ 0 h 139"/>
                <a:gd name="T22" fmla="*/ 103 w 103"/>
                <a:gd name="T23" fmla="*/ 4 h 139"/>
                <a:gd name="T24" fmla="*/ 96 w 103"/>
                <a:gd name="T25" fmla="*/ 132 h 139"/>
                <a:gd name="T26" fmla="*/ 96 w 103"/>
                <a:gd name="T27" fmla="*/ 134 h 139"/>
                <a:gd name="T28" fmla="*/ 94 w 103"/>
                <a:gd name="T29" fmla="*/ 134 h 139"/>
                <a:gd name="T30" fmla="*/ 77 w 103"/>
                <a:gd name="T31" fmla="*/ 139 h 139"/>
                <a:gd name="T32" fmla="*/ 76 w 103"/>
                <a:gd name="T33" fmla="*/ 139 h 139"/>
                <a:gd name="T34" fmla="*/ 74 w 103"/>
                <a:gd name="T35" fmla="*/ 138 h 139"/>
                <a:gd name="T36" fmla="*/ 2 w 103"/>
                <a:gd name="T37" fmla="*/ 31 h 139"/>
                <a:gd name="T38" fmla="*/ 0 w 103"/>
                <a:gd name="T39" fmla="*/ 29 h 139"/>
                <a:gd name="T40" fmla="*/ 0 w 103"/>
                <a:gd name="T41" fmla="*/ 2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 h="139">
                  <a:moveTo>
                    <a:pt x="0" y="29"/>
                  </a:moveTo>
                  <a:lnTo>
                    <a:pt x="4" y="28"/>
                  </a:lnTo>
                  <a:lnTo>
                    <a:pt x="22" y="22"/>
                  </a:lnTo>
                  <a:lnTo>
                    <a:pt x="24" y="22"/>
                  </a:lnTo>
                  <a:lnTo>
                    <a:pt x="26" y="24"/>
                  </a:lnTo>
                  <a:lnTo>
                    <a:pt x="77" y="103"/>
                  </a:lnTo>
                  <a:lnTo>
                    <a:pt x="81" y="7"/>
                  </a:lnTo>
                  <a:lnTo>
                    <a:pt x="81" y="5"/>
                  </a:lnTo>
                  <a:lnTo>
                    <a:pt x="84" y="5"/>
                  </a:lnTo>
                  <a:lnTo>
                    <a:pt x="100" y="0"/>
                  </a:lnTo>
                  <a:lnTo>
                    <a:pt x="103" y="0"/>
                  </a:lnTo>
                  <a:lnTo>
                    <a:pt x="103" y="4"/>
                  </a:lnTo>
                  <a:lnTo>
                    <a:pt x="96" y="132"/>
                  </a:lnTo>
                  <a:lnTo>
                    <a:pt x="96" y="134"/>
                  </a:lnTo>
                  <a:lnTo>
                    <a:pt x="94" y="134"/>
                  </a:lnTo>
                  <a:lnTo>
                    <a:pt x="77" y="139"/>
                  </a:lnTo>
                  <a:lnTo>
                    <a:pt x="76" y="139"/>
                  </a:lnTo>
                  <a:lnTo>
                    <a:pt x="74" y="138"/>
                  </a:lnTo>
                  <a:lnTo>
                    <a:pt x="2" y="31"/>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3" name="Freeform 21"/>
            <p:cNvSpPr>
              <a:spLocks/>
            </p:cNvSpPr>
            <p:nvPr/>
          </p:nvSpPr>
          <p:spPr bwMode="auto">
            <a:xfrm>
              <a:off x="6500813" y="4386263"/>
              <a:ext cx="185738" cy="228600"/>
            </a:xfrm>
            <a:custGeom>
              <a:avLst/>
              <a:gdLst>
                <a:gd name="T0" fmla="*/ 0 w 117"/>
                <a:gd name="T1" fmla="*/ 29 h 144"/>
                <a:gd name="T2" fmla="*/ 2 w 117"/>
                <a:gd name="T3" fmla="*/ 27 h 144"/>
                <a:gd name="T4" fmla="*/ 59 w 117"/>
                <a:gd name="T5" fmla="*/ 2 h 144"/>
                <a:gd name="T6" fmla="*/ 60 w 117"/>
                <a:gd name="T7" fmla="*/ 0 h 144"/>
                <a:gd name="T8" fmla="*/ 62 w 117"/>
                <a:gd name="T9" fmla="*/ 2 h 144"/>
                <a:gd name="T10" fmla="*/ 67 w 117"/>
                <a:gd name="T11" fmla="*/ 14 h 144"/>
                <a:gd name="T12" fmla="*/ 69 w 117"/>
                <a:gd name="T13" fmla="*/ 17 h 144"/>
                <a:gd name="T14" fmla="*/ 67 w 117"/>
                <a:gd name="T15" fmla="*/ 19 h 144"/>
                <a:gd name="T16" fmla="*/ 28 w 117"/>
                <a:gd name="T17" fmla="*/ 36 h 144"/>
                <a:gd name="T18" fmla="*/ 42 w 117"/>
                <a:gd name="T19" fmla="*/ 65 h 144"/>
                <a:gd name="T20" fmla="*/ 79 w 117"/>
                <a:gd name="T21" fmla="*/ 48 h 144"/>
                <a:gd name="T22" fmla="*/ 81 w 117"/>
                <a:gd name="T23" fmla="*/ 48 h 144"/>
                <a:gd name="T24" fmla="*/ 83 w 117"/>
                <a:gd name="T25" fmla="*/ 50 h 144"/>
                <a:gd name="T26" fmla="*/ 88 w 117"/>
                <a:gd name="T27" fmla="*/ 62 h 144"/>
                <a:gd name="T28" fmla="*/ 90 w 117"/>
                <a:gd name="T29" fmla="*/ 65 h 144"/>
                <a:gd name="T30" fmla="*/ 86 w 117"/>
                <a:gd name="T31" fmla="*/ 67 h 144"/>
                <a:gd name="T32" fmla="*/ 50 w 117"/>
                <a:gd name="T33" fmla="*/ 82 h 144"/>
                <a:gd name="T34" fmla="*/ 66 w 117"/>
                <a:gd name="T35" fmla="*/ 117 h 144"/>
                <a:gd name="T36" fmla="*/ 107 w 117"/>
                <a:gd name="T37" fmla="*/ 98 h 144"/>
                <a:gd name="T38" fmla="*/ 108 w 117"/>
                <a:gd name="T39" fmla="*/ 96 h 144"/>
                <a:gd name="T40" fmla="*/ 110 w 117"/>
                <a:gd name="T41" fmla="*/ 100 h 144"/>
                <a:gd name="T42" fmla="*/ 115 w 117"/>
                <a:gd name="T43" fmla="*/ 112 h 144"/>
                <a:gd name="T44" fmla="*/ 117 w 117"/>
                <a:gd name="T45" fmla="*/ 113 h 144"/>
                <a:gd name="T46" fmla="*/ 114 w 117"/>
                <a:gd name="T47" fmla="*/ 115 h 144"/>
                <a:gd name="T48" fmla="*/ 55 w 117"/>
                <a:gd name="T49" fmla="*/ 142 h 144"/>
                <a:gd name="T50" fmla="*/ 54 w 117"/>
                <a:gd name="T51" fmla="*/ 144 h 144"/>
                <a:gd name="T52" fmla="*/ 52 w 117"/>
                <a:gd name="T53" fmla="*/ 141 h 144"/>
                <a:gd name="T54" fmla="*/ 0 w 117"/>
                <a:gd name="T55" fmla="*/ 31 h 144"/>
                <a:gd name="T56" fmla="*/ 0 w 117"/>
                <a:gd name="T57" fmla="*/ 29 h 144"/>
                <a:gd name="T58" fmla="*/ 0 w 117"/>
                <a:gd name="T59" fmla="*/ 2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7" h="144">
                  <a:moveTo>
                    <a:pt x="0" y="29"/>
                  </a:moveTo>
                  <a:lnTo>
                    <a:pt x="2" y="27"/>
                  </a:lnTo>
                  <a:lnTo>
                    <a:pt x="59" y="2"/>
                  </a:lnTo>
                  <a:lnTo>
                    <a:pt x="60" y="0"/>
                  </a:lnTo>
                  <a:lnTo>
                    <a:pt x="62" y="2"/>
                  </a:lnTo>
                  <a:lnTo>
                    <a:pt x="67" y="14"/>
                  </a:lnTo>
                  <a:lnTo>
                    <a:pt x="69" y="17"/>
                  </a:lnTo>
                  <a:lnTo>
                    <a:pt x="67" y="19"/>
                  </a:lnTo>
                  <a:lnTo>
                    <a:pt x="28" y="36"/>
                  </a:lnTo>
                  <a:lnTo>
                    <a:pt x="42" y="65"/>
                  </a:lnTo>
                  <a:lnTo>
                    <a:pt x="79" y="48"/>
                  </a:lnTo>
                  <a:lnTo>
                    <a:pt x="81" y="48"/>
                  </a:lnTo>
                  <a:lnTo>
                    <a:pt x="83" y="50"/>
                  </a:lnTo>
                  <a:lnTo>
                    <a:pt x="88" y="62"/>
                  </a:lnTo>
                  <a:lnTo>
                    <a:pt x="90" y="65"/>
                  </a:lnTo>
                  <a:lnTo>
                    <a:pt x="86" y="67"/>
                  </a:lnTo>
                  <a:lnTo>
                    <a:pt x="50" y="82"/>
                  </a:lnTo>
                  <a:lnTo>
                    <a:pt x="66" y="117"/>
                  </a:lnTo>
                  <a:lnTo>
                    <a:pt x="107" y="98"/>
                  </a:lnTo>
                  <a:lnTo>
                    <a:pt x="108" y="96"/>
                  </a:lnTo>
                  <a:lnTo>
                    <a:pt x="110" y="100"/>
                  </a:lnTo>
                  <a:lnTo>
                    <a:pt x="115" y="112"/>
                  </a:lnTo>
                  <a:lnTo>
                    <a:pt x="117" y="113"/>
                  </a:lnTo>
                  <a:lnTo>
                    <a:pt x="114" y="115"/>
                  </a:lnTo>
                  <a:lnTo>
                    <a:pt x="55" y="142"/>
                  </a:lnTo>
                  <a:lnTo>
                    <a:pt x="54" y="144"/>
                  </a:lnTo>
                  <a:lnTo>
                    <a:pt x="52" y="141"/>
                  </a:lnTo>
                  <a:lnTo>
                    <a:pt x="0" y="31"/>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4" name="Freeform 22"/>
            <p:cNvSpPr>
              <a:spLocks noEditPoints="1"/>
            </p:cNvSpPr>
            <p:nvPr/>
          </p:nvSpPr>
          <p:spPr bwMode="auto">
            <a:xfrm>
              <a:off x="6643688" y="4313238"/>
              <a:ext cx="228600" cy="214313"/>
            </a:xfrm>
            <a:custGeom>
              <a:avLst/>
              <a:gdLst>
                <a:gd name="T0" fmla="*/ 2 w 84"/>
                <a:gd name="T1" fmla="*/ 17 h 79"/>
                <a:gd name="T2" fmla="*/ 23 w 84"/>
                <a:gd name="T3" fmla="*/ 3 h 79"/>
                <a:gd name="T4" fmla="*/ 27 w 84"/>
                <a:gd name="T5" fmla="*/ 1 h 79"/>
                <a:gd name="T6" fmla="*/ 35 w 84"/>
                <a:gd name="T7" fmla="*/ 0 h 79"/>
                <a:gd name="T8" fmla="*/ 40 w 84"/>
                <a:gd name="T9" fmla="*/ 1 h 79"/>
                <a:gd name="T10" fmla="*/ 46 w 84"/>
                <a:gd name="T11" fmla="*/ 6 h 79"/>
                <a:gd name="T12" fmla="*/ 49 w 84"/>
                <a:gd name="T13" fmla="*/ 9 h 79"/>
                <a:gd name="T14" fmla="*/ 52 w 84"/>
                <a:gd name="T15" fmla="*/ 14 h 79"/>
                <a:gd name="T16" fmla="*/ 53 w 84"/>
                <a:gd name="T17" fmla="*/ 20 h 79"/>
                <a:gd name="T18" fmla="*/ 51 w 84"/>
                <a:gd name="T19" fmla="*/ 27 h 79"/>
                <a:gd name="T20" fmla="*/ 49 w 84"/>
                <a:gd name="T21" fmla="*/ 30 h 79"/>
                <a:gd name="T22" fmla="*/ 54 w 84"/>
                <a:gd name="T23" fmla="*/ 30 h 79"/>
                <a:gd name="T24" fmla="*/ 57 w 84"/>
                <a:gd name="T25" fmla="*/ 32 h 79"/>
                <a:gd name="T26" fmla="*/ 84 w 84"/>
                <a:gd name="T27" fmla="*/ 50 h 79"/>
                <a:gd name="T28" fmla="*/ 73 w 84"/>
                <a:gd name="T29" fmla="*/ 58 h 79"/>
                <a:gd name="T30" fmla="*/ 71 w 84"/>
                <a:gd name="T31" fmla="*/ 58 h 79"/>
                <a:gd name="T32" fmla="*/ 50 w 84"/>
                <a:gd name="T33" fmla="*/ 43 h 79"/>
                <a:gd name="T34" fmla="*/ 47 w 84"/>
                <a:gd name="T35" fmla="*/ 42 h 79"/>
                <a:gd name="T36" fmla="*/ 41 w 84"/>
                <a:gd name="T37" fmla="*/ 42 h 79"/>
                <a:gd name="T38" fmla="*/ 35 w 84"/>
                <a:gd name="T39" fmla="*/ 45 h 79"/>
                <a:gd name="T40" fmla="*/ 53 w 84"/>
                <a:gd name="T41" fmla="*/ 72 h 79"/>
                <a:gd name="T42" fmla="*/ 44 w 84"/>
                <a:gd name="T43" fmla="*/ 78 h 79"/>
                <a:gd name="T44" fmla="*/ 42 w 84"/>
                <a:gd name="T45" fmla="*/ 78 h 79"/>
                <a:gd name="T46" fmla="*/ 0 w 84"/>
                <a:gd name="T47" fmla="*/ 18 h 79"/>
                <a:gd name="T48" fmla="*/ 34 w 84"/>
                <a:gd name="T49" fmla="*/ 33 h 79"/>
                <a:gd name="T50" fmla="*/ 38 w 84"/>
                <a:gd name="T51" fmla="*/ 29 h 79"/>
                <a:gd name="T52" fmla="*/ 40 w 84"/>
                <a:gd name="T53" fmla="*/ 27 h 79"/>
                <a:gd name="T54" fmla="*/ 40 w 84"/>
                <a:gd name="T55" fmla="*/ 23 h 79"/>
                <a:gd name="T56" fmla="*/ 40 w 84"/>
                <a:gd name="T57" fmla="*/ 21 h 79"/>
                <a:gd name="T58" fmla="*/ 39 w 84"/>
                <a:gd name="T59" fmla="*/ 19 h 79"/>
                <a:gd name="T60" fmla="*/ 38 w 84"/>
                <a:gd name="T61" fmla="*/ 17 h 79"/>
                <a:gd name="T62" fmla="*/ 35 w 84"/>
                <a:gd name="T63" fmla="*/ 14 h 79"/>
                <a:gd name="T64" fmla="*/ 31 w 84"/>
                <a:gd name="T65" fmla="*/ 13 h 79"/>
                <a:gd name="T66" fmla="*/ 22 w 84"/>
                <a:gd name="T67" fmla="*/ 16 h 79"/>
                <a:gd name="T68" fmla="*/ 29 w 84"/>
                <a:gd name="T69" fmla="*/ 3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79">
                  <a:moveTo>
                    <a:pt x="0" y="18"/>
                  </a:moveTo>
                  <a:cubicBezTo>
                    <a:pt x="2" y="17"/>
                    <a:pt x="2" y="17"/>
                    <a:pt x="2" y="17"/>
                  </a:cubicBezTo>
                  <a:cubicBezTo>
                    <a:pt x="18" y="6"/>
                    <a:pt x="18" y="6"/>
                    <a:pt x="18" y="6"/>
                  </a:cubicBezTo>
                  <a:cubicBezTo>
                    <a:pt x="20" y="5"/>
                    <a:pt x="21" y="4"/>
                    <a:pt x="23" y="3"/>
                  </a:cubicBezTo>
                  <a:cubicBezTo>
                    <a:pt x="25" y="2"/>
                    <a:pt x="26" y="2"/>
                    <a:pt x="27" y="1"/>
                  </a:cubicBezTo>
                  <a:cubicBezTo>
                    <a:pt x="27" y="1"/>
                    <a:pt x="27" y="1"/>
                    <a:pt x="27" y="1"/>
                  </a:cubicBezTo>
                  <a:cubicBezTo>
                    <a:pt x="29" y="1"/>
                    <a:pt x="30" y="0"/>
                    <a:pt x="31" y="0"/>
                  </a:cubicBezTo>
                  <a:cubicBezTo>
                    <a:pt x="33" y="0"/>
                    <a:pt x="34" y="0"/>
                    <a:pt x="35" y="0"/>
                  </a:cubicBezTo>
                  <a:cubicBezTo>
                    <a:pt x="37" y="1"/>
                    <a:pt x="38" y="1"/>
                    <a:pt x="40" y="1"/>
                  </a:cubicBezTo>
                  <a:cubicBezTo>
                    <a:pt x="40" y="1"/>
                    <a:pt x="40" y="1"/>
                    <a:pt x="40" y="1"/>
                  </a:cubicBezTo>
                  <a:cubicBezTo>
                    <a:pt x="41" y="2"/>
                    <a:pt x="42" y="2"/>
                    <a:pt x="43" y="3"/>
                  </a:cubicBezTo>
                  <a:cubicBezTo>
                    <a:pt x="44" y="4"/>
                    <a:pt x="45" y="5"/>
                    <a:pt x="46" y="6"/>
                  </a:cubicBezTo>
                  <a:cubicBezTo>
                    <a:pt x="46" y="6"/>
                    <a:pt x="46" y="6"/>
                    <a:pt x="46" y="6"/>
                  </a:cubicBezTo>
                  <a:cubicBezTo>
                    <a:pt x="47" y="7"/>
                    <a:pt x="48" y="8"/>
                    <a:pt x="49" y="9"/>
                  </a:cubicBezTo>
                  <a:cubicBezTo>
                    <a:pt x="50" y="10"/>
                    <a:pt x="50" y="11"/>
                    <a:pt x="51" y="11"/>
                  </a:cubicBezTo>
                  <a:cubicBezTo>
                    <a:pt x="51" y="12"/>
                    <a:pt x="51" y="13"/>
                    <a:pt x="52" y="14"/>
                  </a:cubicBezTo>
                  <a:cubicBezTo>
                    <a:pt x="52" y="16"/>
                    <a:pt x="53" y="18"/>
                    <a:pt x="53" y="20"/>
                  </a:cubicBezTo>
                  <a:cubicBezTo>
                    <a:pt x="53" y="20"/>
                    <a:pt x="53" y="20"/>
                    <a:pt x="53" y="20"/>
                  </a:cubicBezTo>
                  <a:cubicBezTo>
                    <a:pt x="52" y="21"/>
                    <a:pt x="52" y="23"/>
                    <a:pt x="52" y="24"/>
                  </a:cubicBezTo>
                  <a:cubicBezTo>
                    <a:pt x="52" y="25"/>
                    <a:pt x="51" y="26"/>
                    <a:pt x="51" y="27"/>
                  </a:cubicBezTo>
                  <a:cubicBezTo>
                    <a:pt x="51" y="27"/>
                    <a:pt x="51" y="27"/>
                    <a:pt x="51" y="27"/>
                  </a:cubicBezTo>
                  <a:cubicBezTo>
                    <a:pt x="50" y="28"/>
                    <a:pt x="50" y="29"/>
                    <a:pt x="49" y="30"/>
                  </a:cubicBezTo>
                  <a:cubicBezTo>
                    <a:pt x="50" y="30"/>
                    <a:pt x="50" y="30"/>
                    <a:pt x="51" y="30"/>
                  </a:cubicBezTo>
                  <a:cubicBezTo>
                    <a:pt x="52" y="30"/>
                    <a:pt x="53" y="30"/>
                    <a:pt x="54" y="30"/>
                  </a:cubicBezTo>
                  <a:cubicBezTo>
                    <a:pt x="55" y="31"/>
                    <a:pt x="56" y="31"/>
                    <a:pt x="57" y="32"/>
                  </a:cubicBezTo>
                  <a:cubicBezTo>
                    <a:pt x="57" y="32"/>
                    <a:pt x="57" y="32"/>
                    <a:pt x="57" y="32"/>
                  </a:cubicBezTo>
                  <a:cubicBezTo>
                    <a:pt x="82" y="49"/>
                    <a:pt x="82" y="49"/>
                    <a:pt x="82" y="49"/>
                  </a:cubicBezTo>
                  <a:cubicBezTo>
                    <a:pt x="84" y="50"/>
                    <a:pt x="84" y="50"/>
                    <a:pt x="84" y="50"/>
                  </a:cubicBezTo>
                  <a:cubicBezTo>
                    <a:pt x="82" y="52"/>
                    <a:pt x="82" y="52"/>
                    <a:pt x="82" y="52"/>
                  </a:cubicBezTo>
                  <a:cubicBezTo>
                    <a:pt x="73" y="58"/>
                    <a:pt x="73" y="58"/>
                    <a:pt x="73" y="58"/>
                  </a:cubicBezTo>
                  <a:cubicBezTo>
                    <a:pt x="72" y="58"/>
                    <a:pt x="72" y="58"/>
                    <a:pt x="72" y="58"/>
                  </a:cubicBezTo>
                  <a:cubicBezTo>
                    <a:pt x="71" y="58"/>
                    <a:pt x="71" y="58"/>
                    <a:pt x="71" y="58"/>
                  </a:cubicBezTo>
                  <a:cubicBezTo>
                    <a:pt x="50" y="43"/>
                    <a:pt x="50" y="43"/>
                    <a:pt x="50" y="43"/>
                  </a:cubicBezTo>
                  <a:cubicBezTo>
                    <a:pt x="50" y="43"/>
                    <a:pt x="50" y="43"/>
                    <a:pt x="50" y="43"/>
                  </a:cubicBezTo>
                  <a:cubicBezTo>
                    <a:pt x="49" y="43"/>
                    <a:pt x="48" y="42"/>
                    <a:pt x="47" y="42"/>
                  </a:cubicBezTo>
                  <a:cubicBezTo>
                    <a:pt x="47" y="42"/>
                    <a:pt x="47" y="42"/>
                    <a:pt x="47" y="42"/>
                  </a:cubicBezTo>
                  <a:cubicBezTo>
                    <a:pt x="46" y="41"/>
                    <a:pt x="45" y="41"/>
                    <a:pt x="44" y="41"/>
                  </a:cubicBezTo>
                  <a:cubicBezTo>
                    <a:pt x="43" y="41"/>
                    <a:pt x="42" y="41"/>
                    <a:pt x="41" y="42"/>
                  </a:cubicBezTo>
                  <a:cubicBezTo>
                    <a:pt x="40" y="42"/>
                    <a:pt x="39" y="43"/>
                    <a:pt x="37" y="44"/>
                  </a:cubicBezTo>
                  <a:cubicBezTo>
                    <a:pt x="35" y="45"/>
                    <a:pt x="35" y="45"/>
                    <a:pt x="35" y="45"/>
                  </a:cubicBezTo>
                  <a:cubicBezTo>
                    <a:pt x="52" y="70"/>
                    <a:pt x="52" y="70"/>
                    <a:pt x="52" y="70"/>
                  </a:cubicBezTo>
                  <a:cubicBezTo>
                    <a:pt x="53" y="72"/>
                    <a:pt x="53" y="72"/>
                    <a:pt x="53" y="72"/>
                  </a:cubicBezTo>
                  <a:cubicBezTo>
                    <a:pt x="52" y="73"/>
                    <a:pt x="52" y="73"/>
                    <a:pt x="52" y="73"/>
                  </a:cubicBezTo>
                  <a:cubicBezTo>
                    <a:pt x="44" y="78"/>
                    <a:pt x="44" y="78"/>
                    <a:pt x="44" y="78"/>
                  </a:cubicBezTo>
                  <a:cubicBezTo>
                    <a:pt x="43" y="79"/>
                    <a:pt x="43" y="79"/>
                    <a:pt x="43" y="79"/>
                  </a:cubicBezTo>
                  <a:cubicBezTo>
                    <a:pt x="42" y="78"/>
                    <a:pt x="42" y="78"/>
                    <a:pt x="42" y="78"/>
                  </a:cubicBezTo>
                  <a:cubicBezTo>
                    <a:pt x="1" y="20"/>
                    <a:pt x="1" y="20"/>
                    <a:pt x="1" y="20"/>
                  </a:cubicBezTo>
                  <a:cubicBezTo>
                    <a:pt x="0" y="18"/>
                    <a:pt x="0" y="18"/>
                    <a:pt x="0" y="18"/>
                  </a:cubicBezTo>
                  <a:close/>
                  <a:moveTo>
                    <a:pt x="29" y="37"/>
                  </a:moveTo>
                  <a:cubicBezTo>
                    <a:pt x="34" y="33"/>
                    <a:pt x="34" y="33"/>
                    <a:pt x="34" y="33"/>
                  </a:cubicBezTo>
                  <a:cubicBezTo>
                    <a:pt x="35" y="33"/>
                    <a:pt x="36" y="32"/>
                    <a:pt x="36" y="31"/>
                  </a:cubicBezTo>
                  <a:cubicBezTo>
                    <a:pt x="37" y="30"/>
                    <a:pt x="38" y="30"/>
                    <a:pt x="38" y="29"/>
                  </a:cubicBezTo>
                  <a:cubicBezTo>
                    <a:pt x="38" y="29"/>
                    <a:pt x="38" y="29"/>
                    <a:pt x="38" y="29"/>
                  </a:cubicBezTo>
                  <a:cubicBezTo>
                    <a:pt x="39" y="28"/>
                    <a:pt x="39" y="27"/>
                    <a:pt x="40" y="27"/>
                  </a:cubicBezTo>
                  <a:cubicBezTo>
                    <a:pt x="40" y="26"/>
                    <a:pt x="40" y="25"/>
                    <a:pt x="40" y="25"/>
                  </a:cubicBezTo>
                  <a:cubicBezTo>
                    <a:pt x="40" y="24"/>
                    <a:pt x="40" y="23"/>
                    <a:pt x="40" y="23"/>
                  </a:cubicBezTo>
                  <a:cubicBezTo>
                    <a:pt x="40" y="23"/>
                    <a:pt x="40" y="23"/>
                    <a:pt x="40" y="23"/>
                  </a:cubicBezTo>
                  <a:cubicBezTo>
                    <a:pt x="40" y="22"/>
                    <a:pt x="40" y="21"/>
                    <a:pt x="40" y="21"/>
                  </a:cubicBezTo>
                  <a:cubicBezTo>
                    <a:pt x="40" y="21"/>
                    <a:pt x="40" y="21"/>
                    <a:pt x="40" y="21"/>
                  </a:cubicBezTo>
                  <a:cubicBezTo>
                    <a:pt x="40" y="20"/>
                    <a:pt x="40" y="19"/>
                    <a:pt x="39" y="19"/>
                  </a:cubicBezTo>
                  <a:cubicBezTo>
                    <a:pt x="39" y="19"/>
                    <a:pt x="39" y="19"/>
                    <a:pt x="39" y="19"/>
                  </a:cubicBezTo>
                  <a:cubicBezTo>
                    <a:pt x="39" y="18"/>
                    <a:pt x="39" y="18"/>
                    <a:pt x="38" y="17"/>
                  </a:cubicBezTo>
                  <a:cubicBezTo>
                    <a:pt x="37" y="16"/>
                    <a:pt x="36" y="15"/>
                    <a:pt x="35" y="14"/>
                  </a:cubicBezTo>
                  <a:cubicBezTo>
                    <a:pt x="35" y="14"/>
                    <a:pt x="35" y="14"/>
                    <a:pt x="35" y="14"/>
                  </a:cubicBezTo>
                  <a:cubicBezTo>
                    <a:pt x="34" y="13"/>
                    <a:pt x="33" y="13"/>
                    <a:pt x="31" y="13"/>
                  </a:cubicBezTo>
                  <a:cubicBezTo>
                    <a:pt x="31" y="13"/>
                    <a:pt x="31" y="13"/>
                    <a:pt x="31" y="13"/>
                  </a:cubicBezTo>
                  <a:cubicBezTo>
                    <a:pt x="30" y="13"/>
                    <a:pt x="28" y="13"/>
                    <a:pt x="27" y="14"/>
                  </a:cubicBezTo>
                  <a:cubicBezTo>
                    <a:pt x="25" y="14"/>
                    <a:pt x="24" y="15"/>
                    <a:pt x="22" y="16"/>
                  </a:cubicBezTo>
                  <a:cubicBezTo>
                    <a:pt x="17" y="20"/>
                    <a:pt x="17" y="20"/>
                    <a:pt x="17" y="20"/>
                  </a:cubicBezTo>
                  <a:cubicBezTo>
                    <a:pt x="29" y="37"/>
                    <a:pt x="29" y="37"/>
                    <a:pt x="29"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5" name="Freeform 23"/>
            <p:cNvSpPr>
              <a:spLocks/>
            </p:cNvSpPr>
            <p:nvPr/>
          </p:nvSpPr>
          <p:spPr bwMode="auto">
            <a:xfrm>
              <a:off x="6796088" y="4200525"/>
              <a:ext cx="179388" cy="209550"/>
            </a:xfrm>
            <a:custGeom>
              <a:avLst/>
              <a:gdLst>
                <a:gd name="T0" fmla="*/ 28 w 66"/>
                <a:gd name="T1" fmla="*/ 10 h 77"/>
                <a:gd name="T2" fmla="*/ 25 w 66"/>
                <a:gd name="T3" fmla="*/ 11 h 77"/>
                <a:gd name="T4" fmla="*/ 20 w 66"/>
                <a:gd name="T5" fmla="*/ 14 h 77"/>
                <a:gd name="T6" fmla="*/ 17 w 66"/>
                <a:gd name="T7" fmla="*/ 17 h 77"/>
                <a:gd name="T8" fmla="*/ 14 w 66"/>
                <a:gd name="T9" fmla="*/ 20 h 77"/>
                <a:gd name="T10" fmla="*/ 14 w 66"/>
                <a:gd name="T11" fmla="*/ 27 h 77"/>
                <a:gd name="T12" fmla="*/ 16 w 66"/>
                <a:gd name="T13" fmla="*/ 31 h 77"/>
                <a:gd name="T14" fmla="*/ 19 w 66"/>
                <a:gd name="T15" fmla="*/ 32 h 77"/>
                <a:gd name="T16" fmla="*/ 20 w 66"/>
                <a:gd name="T17" fmla="*/ 33 h 77"/>
                <a:gd name="T18" fmla="*/ 22 w 66"/>
                <a:gd name="T19" fmla="*/ 33 h 77"/>
                <a:gd name="T20" fmla="*/ 25 w 66"/>
                <a:gd name="T21" fmla="*/ 32 h 77"/>
                <a:gd name="T22" fmla="*/ 37 w 66"/>
                <a:gd name="T23" fmla="*/ 29 h 77"/>
                <a:gd name="T24" fmla="*/ 41 w 66"/>
                <a:gd name="T25" fmla="*/ 29 h 77"/>
                <a:gd name="T26" fmla="*/ 49 w 66"/>
                <a:gd name="T27" fmla="*/ 29 h 77"/>
                <a:gd name="T28" fmla="*/ 52 w 66"/>
                <a:gd name="T29" fmla="*/ 30 h 77"/>
                <a:gd name="T30" fmla="*/ 55 w 66"/>
                <a:gd name="T31" fmla="*/ 31 h 77"/>
                <a:gd name="T32" fmla="*/ 60 w 66"/>
                <a:gd name="T33" fmla="*/ 35 h 77"/>
                <a:gd name="T34" fmla="*/ 65 w 66"/>
                <a:gd name="T35" fmla="*/ 42 h 77"/>
                <a:gd name="T36" fmla="*/ 66 w 66"/>
                <a:gd name="T37" fmla="*/ 50 h 77"/>
                <a:gd name="T38" fmla="*/ 64 w 66"/>
                <a:gd name="T39" fmla="*/ 59 h 77"/>
                <a:gd name="T40" fmla="*/ 57 w 66"/>
                <a:gd name="T41" fmla="*/ 67 h 77"/>
                <a:gd name="T42" fmla="*/ 50 w 66"/>
                <a:gd name="T43" fmla="*/ 73 h 77"/>
                <a:gd name="T44" fmla="*/ 43 w 66"/>
                <a:gd name="T45" fmla="*/ 77 h 77"/>
                <a:gd name="T46" fmla="*/ 41 w 66"/>
                <a:gd name="T47" fmla="*/ 76 h 77"/>
                <a:gd name="T48" fmla="*/ 33 w 66"/>
                <a:gd name="T49" fmla="*/ 67 h 77"/>
                <a:gd name="T50" fmla="*/ 39 w 66"/>
                <a:gd name="T51" fmla="*/ 65 h 77"/>
                <a:gd name="T52" fmla="*/ 39 w 66"/>
                <a:gd name="T53" fmla="*/ 65 h 77"/>
                <a:gd name="T54" fmla="*/ 43 w 66"/>
                <a:gd name="T55" fmla="*/ 64 h 77"/>
                <a:gd name="T56" fmla="*/ 48 w 66"/>
                <a:gd name="T57" fmla="*/ 60 h 77"/>
                <a:gd name="T58" fmla="*/ 50 w 66"/>
                <a:gd name="T59" fmla="*/ 58 h 77"/>
                <a:gd name="T60" fmla="*/ 53 w 66"/>
                <a:gd name="T61" fmla="*/ 52 h 77"/>
                <a:gd name="T62" fmla="*/ 53 w 66"/>
                <a:gd name="T63" fmla="*/ 48 h 77"/>
                <a:gd name="T64" fmla="*/ 52 w 66"/>
                <a:gd name="T65" fmla="*/ 46 h 77"/>
                <a:gd name="T66" fmla="*/ 51 w 66"/>
                <a:gd name="T67" fmla="*/ 45 h 77"/>
                <a:gd name="T68" fmla="*/ 48 w 66"/>
                <a:gd name="T69" fmla="*/ 43 h 77"/>
                <a:gd name="T70" fmla="*/ 47 w 66"/>
                <a:gd name="T71" fmla="*/ 42 h 77"/>
                <a:gd name="T72" fmla="*/ 43 w 66"/>
                <a:gd name="T73" fmla="*/ 42 h 77"/>
                <a:gd name="T74" fmla="*/ 34 w 66"/>
                <a:gd name="T75" fmla="*/ 43 h 77"/>
                <a:gd name="T76" fmla="*/ 24 w 66"/>
                <a:gd name="T77" fmla="*/ 45 h 77"/>
                <a:gd name="T78" fmla="*/ 16 w 66"/>
                <a:gd name="T79" fmla="*/ 45 h 77"/>
                <a:gd name="T80" fmla="*/ 10 w 66"/>
                <a:gd name="T81" fmla="*/ 43 h 77"/>
                <a:gd name="T82" fmla="*/ 8 w 66"/>
                <a:gd name="T83" fmla="*/ 42 h 77"/>
                <a:gd name="T84" fmla="*/ 5 w 66"/>
                <a:gd name="T85" fmla="*/ 39 h 77"/>
                <a:gd name="T86" fmla="*/ 2 w 66"/>
                <a:gd name="T87" fmla="*/ 36 h 77"/>
                <a:gd name="T88" fmla="*/ 0 w 66"/>
                <a:gd name="T89" fmla="*/ 28 h 77"/>
                <a:gd name="T90" fmla="*/ 1 w 66"/>
                <a:gd name="T91" fmla="*/ 20 h 77"/>
                <a:gd name="T92" fmla="*/ 3 w 66"/>
                <a:gd name="T93" fmla="*/ 16 h 77"/>
                <a:gd name="T94" fmla="*/ 9 w 66"/>
                <a:gd name="T95" fmla="*/ 9 h 77"/>
                <a:gd name="T96" fmla="*/ 9 w 66"/>
                <a:gd name="T97" fmla="*/ 9 h 77"/>
                <a:gd name="T98" fmla="*/ 12 w 66"/>
                <a:gd name="T99" fmla="*/ 6 h 77"/>
                <a:gd name="T100" fmla="*/ 15 w 66"/>
                <a:gd name="T101" fmla="*/ 4 h 77"/>
                <a:gd name="T102" fmla="*/ 18 w 66"/>
                <a:gd name="T103" fmla="*/ 2 h 77"/>
                <a:gd name="T104" fmla="*/ 22 w 66"/>
                <a:gd name="T105" fmla="*/ 0 h 77"/>
                <a:gd name="T106" fmla="*/ 29 w 66"/>
                <a:gd name="T107"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 h="77">
                  <a:moveTo>
                    <a:pt x="31" y="10"/>
                  </a:moveTo>
                  <a:cubicBezTo>
                    <a:pt x="28" y="10"/>
                    <a:pt x="28" y="10"/>
                    <a:pt x="28" y="10"/>
                  </a:cubicBezTo>
                  <a:cubicBezTo>
                    <a:pt x="27" y="11"/>
                    <a:pt x="26" y="11"/>
                    <a:pt x="25" y="11"/>
                  </a:cubicBezTo>
                  <a:cubicBezTo>
                    <a:pt x="25" y="11"/>
                    <a:pt x="25" y="11"/>
                    <a:pt x="25" y="11"/>
                  </a:cubicBezTo>
                  <a:cubicBezTo>
                    <a:pt x="24" y="12"/>
                    <a:pt x="23" y="12"/>
                    <a:pt x="22" y="13"/>
                  </a:cubicBezTo>
                  <a:cubicBezTo>
                    <a:pt x="21" y="13"/>
                    <a:pt x="20" y="14"/>
                    <a:pt x="20" y="14"/>
                  </a:cubicBezTo>
                  <a:cubicBezTo>
                    <a:pt x="20" y="14"/>
                    <a:pt x="20" y="14"/>
                    <a:pt x="20" y="14"/>
                  </a:cubicBezTo>
                  <a:cubicBezTo>
                    <a:pt x="19" y="15"/>
                    <a:pt x="18" y="16"/>
                    <a:pt x="17" y="17"/>
                  </a:cubicBezTo>
                  <a:cubicBezTo>
                    <a:pt x="16" y="18"/>
                    <a:pt x="15" y="19"/>
                    <a:pt x="14" y="20"/>
                  </a:cubicBezTo>
                  <a:cubicBezTo>
                    <a:pt x="14" y="20"/>
                    <a:pt x="14" y="20"/>
                    <a:pt x="14" y="20"/>
                  </a:cubicBezTo>
                  <a:cubicBezTo>
                    <a:pt x="14" y="21"/>
                    <a:pt x="13" y="23"/>
                    <a:pt x="13" y="24"/>
                  </a:cubicBezTo>
                  <a:cubicBezTo>
                    <a:pt x="13" y="25"/>
                    <a:pt x="13" y="26"/>
                    <a:pt x="14" y="27"/>
                  </a:cubicBezTo>
                  <a:cubicBezTo>
                    <a:pt x="14" y="28"/>
                    <a:pt x="15" y="29"/>
                    <a:pt x="15" y="30"/>
                  </a:cubicBezTo>
                  <a:cubicBezTo>
                    <a:pt x="16" y="31"/>
                    <a:pt x="16" y="31"/>
                    <a:pt x="16" y="31"/>
                  </a:cubicBezTo>
                  <a:cubicBezTo>
                    <a:pt x="17" y="31"/>
                    <a:pt x="17" y="32"/>
                    <a:pt x="18" y="32"/>
                  </a:cubicBezTo>
                  <a:cubicBezTo>
                    <a:pt x="18" y="32"/>
                    <a:pt x="18" y="32"/>
                    <a:pt x="19" y="32"/>
                  </a:cubicBezTo>
                  <a:cubicBezTo>
                    <a:pt x="19" y="32"/>
                    <a:pt x="20" y="32"/>
                    <a:pt x="20" y="33"/>
                  </a:cubicBezTo>
                  <a:cubicBezTo>
                    <a:pt x="20" y="33"/>
                    <a:pt x="20" y="33"/>
                    <a:pt x="20" y="33"/>
                  </a:cubicBezTo>
                  <a:cubicBezTo>
                    <a:pt x="21" y="33"/>
                    <a:pt x="22" y="33"/>
                    <a:pt x="22" y="33"/>
                  </a:cubicBezTo>
                  <a:cubicBezTo>
                    <a:pt x="22" y="33"/>
                    <a:pt x="22" y="33"/>
                    <a:pt x="22" y="33"/>
                  </a:cubicBezTo>
                  <a:cubicBezTo>
                    <a:pt x="23" y="32"/>
                    <a:pt x="24" y="32"/>
                    <a:pt x="25" y="32"/>
                  </a:cubicBezTo>
                  <a:cubicBezTo>
                    <a:pt x="25" y="32"/>
                    <a:pt x="25" y="32"/>
                    <a:pt x="25" y="32"/>
                  </a:cubicBezTo>
                  <a:cubicBezTo>
                    <a:pt x="27" y="32"/>
                    <a:pt x="29" y="31"/>
                    <a:pt x="32" y="30"/>
                  </a:cubicBezTo>
                  <a:cubicBezTo>
                    <a:pt x="34" y="30"/>
                    <a:pt x="36" y="29"/>
                    <a:pt x="37" y="29"/>
                  </a:cubicBezTo>
                  <a:cubicBezTo>
                    <a:pt x="37" y="29"/>
                    <a:pt x="37" y="29"/>
                    <a:pt x="37" y="29"/>
                  </a:cubicBezTo>
                  <a:cubicBezTo>
                    <a:pt x="39" y="29"/>
                    <a:pt x="40" y="29"/>
                    <a:pt x="41" y="29"/>
                  </a:cubicBezTo>
                  <a:cubicBezTo>
                    <a:pt x="43" y="28"/>
                    <a:pt x="44" y="28"/>
                    <a:pt x="45" y="28"/>
                  </a:cubicBezTo>
                  <a:cubicBezTo>
                    <a:pt x="47" y="28"/>
                    <a:pt x="48" y="28"/>
                    <a:pt x="49" y="29"/>
                  </a:cubicBezTo>
                  <a:cubicBezTo>
                    <a:pt x="50" y="29"/>
                    <a:pt x="51" y="29"/>
                    <a:pt x="52" y="30"/>
                  </a:cubicBezTo>
                  <a:cubicBezTo>
                    <a:pt x="52" y="30"/>
                    <a:pt x="52" y="30"/>
                    <a:pt x="52" y="30"/>
                  </a:cubicBezTo>
                  <a:cubicBezTo>
                    <a:pt x="53" y="30"/>
                    <a:pt x="54" y="30"/>
                    <a:pt x="55" y="31"/>
                  </a:cubicBezTo>
                  <a:cubicBezTo>
                    <a:pt x="55" y="31"/>
                    <a:pt x="55" y="31"/>
                    <a:pt x="55" y="31"/>
                  </a:cubicBezTo>
                  <a:cubicBezTo>
                    <a:pt x="56" y="31"/>
                    <a:pt x="57" y="32"/>
                    <a:pt x="58" y="33"/>
                  </a:cubicBezTo>
                  <a:cubicBezTo>
                    <a:pt x="58" y="33"/>
                    <a:pt x="59" y="34"/>
                    <a:pt x="60" y="35"/>
                  </a:cubicBezTo>
                  <a:cubicBezTo>
                    <a:pt x="61" y="36"/>
                    <a:pt x="62" y="37"/>
                    <a:pt x="63" y="38"/>
                  </a:cubicBezTo>
                  <a:cubicBezTo>
                    <a:pt x="63" y="39"/>
                    <a:pt x="64" y="41"/>
                    <a:pt x="65" y="42"/>
                  </a:cubicBezTo>
                  <a:cubicBezTo>
                    <a:pt x="65" y="43"/>
                    <a:pt x="65" y="45"/>
                    <a:pt x="66" y="46"/>
                  </a:cubicBezTo>
                  <a:cubicBezTo>
                    <a:pt x="66" y="47"/>
                    <a:pt x="66" y="49"/>
                    <a:pt x="66" y="50"/>
                  </a:cubicBezTo>
                  <a:cubicBezTo>
                    <a:pt x="66" y="52"/>
                    <a:pt x="66" y="53"/>
                    <a:pt x="65" y="55"/>
                  </a:cubicBezTo>
                  <a:cubicBezTo>
                    <a:pt x="65" y="56"/>
                    <a:pt x="64" y="57"/>
                    <a:pt x="64" y="59"/>
                  </a:cubicBezTo>
                  <a:cubicBezTo>
                    <a:pt x="63" y="60"/>
                    <a:pt x="62" y="62"/>
                    <a:pt x="61" y="63"/>
                  </a:cubicBezTo>
                  <a:cubicBezTo>
                    <a:pt x="60" y="64"/>
                    <a:pt x="59" y="66"/>
                    <a:pt x="57" y="67"/>
                  </a:cubicBezTo>
                  <a:cubicBezTo>
                    <a:pt x="56" y="68"/>
                    <a:pt x="55" y="69"/>
                    <a:pt x="54" y="70"/>
                  </a:cubicBezTo>
                  <a:cubicBezTo>
                    <a:pt x="52" y="71"/>
                    <a:pt x="51" y="72"/>
                    <a:pt x="50" y="73"/>
                  </a:cubicBezTo>
                  <a:cubicBezTo>
                    <a:pt x="49" y="74"/>
                    <a:pt x="47" y="74"/>
                    <a:pt x="46" y="75"/>
                  </a:cubicBezTo>
                  <a:cubicBezTo>
                    <a:pt x="45" y="76"/>
                    <a:pt x="44" y="76"/>
                    <a:pt x="43" y="77"/>
                  </a:cubicBezTo>
                  <a:cubicBezTo>
                    <a:pt x="42" y="77"/>
                    <a:pt x="42" y="77"/>
                    <a:pt x="42" y="77"/>
                  </a:cubicBezTo>
                  <a:cubicBezTo>
                    <a:pt x="41" y="76"/>
                    <a:pt x="41" y="76"/>
                    <a:pt x="41" y="76"/>
                  </a:cubicBezTo>
                  <a:cubicBezTo>
                    <a:pt x="35" y="69"/>
                    <a:pt x="35" y="69"/>
                    <a:pt x="35" y="69"/>
                  </a:cubicBezTo>
                  <a:cubicBezTo>
                    <a:pt x="33" y="67"/>
                    <a:pt x="33" y="67"/>
                    <a:pt x="33" y="67"/>
                  </a:cubicBezTo>
                  <a:cubicBezTo>
                    <a:pt x="35" y="67"/>
                    <a:pt x="35" y="67"/>
                    <a:pt x="35" y="67"/>
                  </a:cubicBezTo>
                  <a:cubicBezTo>
                    <a:pt x="37" y="66"/>
                    <a:pt x="38" y="66"/>
                    <a:pt x="39" y="65"/>
                  </a:cubicBezTo>
                  <a:cubicBezTo>
                    <a:pt x="39" y="65"/>
                    <a:pt x="39" y="65"/>
                    <a:pt x="39" y="65"/>
                  </a:cubicBezTo>
                  <a:cubicBezTo>
                    <a:pt x="39" y="65"/>
                    <a:pt x="39" y="65"/>
                    <a:pt x="39" y="65"/>
                  </a:cubicBezTo>
                  <a:cubicBezTo>
                    <a:pt x="39" y="65"/>
                    <a:pt x="39" y="65"/>
                    <a:pt x="39" y="65"/>
                  </a:cubicBezTo>
                  <a:cubicBezTo>
                    <a:pt x="40" y="65"/>
                    <a:pt x="41" y="65"/>
                    <a:pt x="43" y="64"/>
                  </a:cubicBezTo>
                  <a:cubicBezTo>
                    <a:pt x="44" y="63"/>
                    <a:pt x="45" y="63"/>
                    <a:pt x="46" y="62"/>
                  </a:cubicBezTo>
                  <a:cubicBezTo>
                    <a:pt x="47" y="62"/>
                    <a:pt x="48" y="61"/>
                    <a:pt x="48" y="60"/>
                  </a:cubicBezTo>
                  <a:cubicBezTo>
                    <a:pt x="49" y="59"/>
                    <a:pt x="50" y="59"/>
                    <a:pt x="50" y="58"/>
                  </a:cubicBezTo>
                  <a:cubicBezTo>
                    <a:pt x="50" y="58"/>
                    <a:pt x="50" y="58"/>
                    <a:pt x="50" y="58"/>
                  </a:cubicBezTo>
                  <a:cubicBezTo>
                    <a:pt x="51" y="57"/>
                    <a:pt x="51" y="57"/>
                    <a:pt x="52" y="56"/>
                  </a:cubicBezTo>
                  <a:cubicBezTo>
                    <a:pt x="53" y="54"/>
                    <a:pt x="53" y="53"/>
                    <a:pt x="53" y="52"/>
                  </a:cubicBezTo>
                  <a:cubicBezTo>
                    <a:pt x="53" y="51"/>
                    <a:pt x="53" y="50"/>
                    <a:pt x="53" y="50"/>
                  </a:cubicBezTo>
                  <a:cubicBezTo>
                    <a:pt x="53" y="49"/>
                    <a:pt x="53" y="49"/>
                    <a:pt x="53" y="48"/>
                  </a:cubicBezTo>
                  <a:cubicBezTo>
                    <a:pt x="53" y="48"/>
                    <a:pt x="53" y="48"/>
                    <a:pt x="53" y="48"/>
                  </a:cubicBezTo>
                  <a:cubicBezTo>
                    <a:pt x="52" y="47"/>
                    <a:pt x="52" y="47"/>
                    <a:pt x="52" y="46"/>
                  </a:cubicBezTo>
                  <a:cubicBezTo>
                    <a:pt x="52" y="46"/>
                    <a:pt x="52" y="46"/>
                    <a:pt x="52" y="46"/>
                  </a:cubicBezTo>
                  <a:cubicBezTo>
                    <a:pt x="52" y="46"/>
                    <a:pt x="51" y="45"/>
                    <a:pt x="51" y="45"/>
                  </a:cubicBezTo>
                  <a:cubicBezTo>
                    <a:pt x="50" y="45"/>
                    <a:pt x="50" y="44"/>
                    <a:pt x="50" y="44"/>
                  </a:cubicBezTo>
                  <a:cubicBezTo>
                    <a:pt x="49" y="43"/>
                    <a:pt x="49" y="43"/>
                    <a:pt x="48" y="43"/>
                  </a:cubicBezTo>
                  <a:cubicBezTo>
                    <a:pt x="48" y="43"/>
                    <a:pt x="47" y="42"/>
                    <a:pt x="47" y="42"/>
                  </a:cubicBezTo>
                  <a:cubicBezTo>
                    <a:pt x="47" y="42"/>
                    <a:pt x="47" y="42"/>
                    <a:pt x="47" y="42"/>
                  </a:cubicBezTo>
                  <a:cubicBezTo>
                    <a:pt x="46" y="42"/>
                    <a:pt x="46" y="42"/>
                    <a:pt x="45" y="42"/>
                  </a:cubicBezTo>
                  <a:cubicBezTo>
                    <a:pt x="45" y="42"/>
                    <a:pt x="44" y="42"/>
                    <a:pt x="43" y="42"/>
                  </a:cubicBezTo>
                  <a:cubicBezTo>
                    <a:pt x="43" y="42"/>
                    <a:pt x="42" y="42"/>
                    <a:pt x="41" y="42"/>
                  </a:cubicBezTo>
                  <a:cubicBezTo>
                    <a:pt x="39" y="42"/>
                    <a:pt x="37" y="43"/>
                    <a:pt x="34" y="43"/>
                  </a:cubicBezTo>
                  <a:cubicBezTo>
                    <a:pt x="32" y="44"/>
                    <a:pt x="30" y="44"/>
                    <a:pt x="28" y="45"/>
                  </a:cubicBezTo>
                  <a:cubicBezTo>
                    <a:pt x="27" y="45"/>
                    <a:pt x="25" y="45"/>
                    <a:pt x="24" y="45"/>
                  </a:cubicBezTo>
                  <a:cubicBezTo>
                    <a:pt x="22" y="46"/>
                    <a:pt x="21" y="46"/>
                    <a:pt x="20" y="46"/>
                  </a:cubicBezTo>
                  <a:cubicBezTo>
                    <a:pt x="19" y="46"/>
                    <a:pt x="17" y="46"/>
                    <a:pt x="16" y="45"/>
                  </a:cubicBezTo>
                  <a:cubicBezTo>
                    <a:pt x="16" y="45"/>
                    <a:pt x="16" y="45"/>
                    <a:pt x="16" y="45"/>
                  </a:cubicBezTo>
                  <a:cubicBezTo>
                    <a:pt x="14" y="45"/>
                    <a:pt x="12" y="44"/>
                    <a:pt x="10" y="43"/>
                  </a:cubicBezTo>
                  <a:cubicBezTo>
                    <a:pt x="9" y="43"/>
                    <a:pt x="9" y="42"/>
                    <a:pt x="8" y="42"/>
                  </a:cubicBezTo>
                  <a:cubicBezTo>
                    <a:pt x="8" y="42"/>
                    <a:pt x="8" y="42"/>
                    <a:pt x="8" y="42"/>
                  </a:cubicBezTo>
                  <a:cubicBezTo>
                    <a:pt x="7" y="41"/>
                    <a:pt x="6" y="40"/>
                    <a:pt x="5" y="39"/>
                  </a:cubicBezTo>
                  <a:cubicBezTo>
                    <a:pt x="5" y="39"/>
                    <a:pt x="5" y="39"/>
                    <a:pt x="5" y="39"/>
                  </a:cubicBezTo>
                  <a:cubicBezTo>
                    <a:pt x="4" y="38"/>
                    <a:pt x="3" y="37"/>
                    <a:pt x="2" y="36"/>
                  </a:cubicBezTo>
                  <a:cubicBezTo>
                    <a:pt x="2" y="36"/>
                    <a:pt x="2" y="36"/>
                    <a:pt x="2" y="36"/>
                  </a:cubicBezTo>
                  <a:cubicBezTo>
                    <a:pt x="2" y="34"/>
                    <a:pt x="1" y="33"/>
                    <a:pt x="1" y="32"/>
                  </a:cubicBezTo>
                  <a:cubicBezTo>
                    <a:pt x="0" y="30"/>
                    <a:pt x="0" y="29"/>
                    <a:pt x="0" y="28"/>
                  </a:cubicBezTo>
                  <a:cubicBezTo>
                    <a:pt x="0" y="26"/>
                    <a:pt x="0" y="25"/>
                    <a:pt x="0" y="24"/>
                  </a:cubicBezTo>
                  <a:cubicBezTo>
                    <a:pt x="1" y="22"/>
                    <a:pt x="1" y="21"/>
                    <a:pt x="1" y="20"/>
                  </a:cubicBezTo>
                  <a:cubicBezTo>
                    <a:pt x="2" y="19"/>
                    <a:pt x="2" y="17"/>
                    <a:pt x="3" y="16"/>
                  </a:cubicBezTo>
                  <a:cubicBezTo>
                    <a:pt x="3" y="16"/>
                    <a:pt x="3" y="16"/>
                    <a:pt x="3" y="16"/>
                  </a:cubicBezTo>
                  <a:cubicBezTo>
                    <a:pt x="4" y="15"/>
                    <a:pt x="5" y="14"/>
                    <a:pt x="6" y="12"/>
                  </a:cubicBezTo>
                  <a:cubicBezTo>
                    <a:pt x="7" y="11"/>
                    <a:pt x="8" y="10"/>
                    <a:pt x="9" y="9"/>
                  </a:cubicBezTo>
                  <a:cubicBezTo>
                    <a:pt x="9" y="9"/>
                    <a:pt x="9" y="9"/>
                    <a:pt x="9" y="9"/>
                  </a:cubicBezTo>
                  <a:cubicBezTo>
                    <a:pt x="9" y="9"/>
                    <a:pt x="9" y="9"/>
                    <a:pt x="9" y="9"/>
                  </a:cubicBezTo>
                  <a:cubicBezTo>
                    <a:pt x="10" y="8"/>
                    <a:pt x="11" y="7"/>
                    <a:pt x="12" y="6"/>
                  </a:cubicBezTo>
                  <a:cubicBezTo>
                    <a:pt x="12" y="6"/>
                    <a:pt x="12" y="6"/>
                    <a:pt x="12" y="6"/>
                  </a:cubicBezTo>
                  <a:cubicBezTo>
                    <a:pt x="13" y="6"/>
                    <a:pt x="14" y="5"/>
                    <a:pt x="15" y="4"/>
                  </a:cubicBezTo>
                  <a:cubicBezTo>
                    <a:pt x="15" y="4"/>
                    <a:pt x="15" y="4"/>
                    <a:pt x="15" y="4"/>
                  </a:cubicBezTo>
                  <a:cubicBezTo>
                    <a:pt x="16" y="3"/>
                    <a:pt x="17" y="3"/>
                    <a:pt x="18" y="2"/>
                  </a:cubicBezTo>
                  <a:cubicBezTo>
                    <a:pt x="18" y="2"/>
                    <a:pt x="18" y="2"/>
                    <a:pt x="18" y="2"/>
                  </a:cubicBezTo>
                  <a:cubicBezTo>
                    <a:pt x="19" y="2"/>
                    <a:pt x="20" y="1"/>
                    <a:pt x="21" y="1"/>
                  </a:cubicBezTo>
                  <a:cubicBezTo>
                    <a:pt x="22" y="0"/>
                    <a:pt x="22" y="0"/>
                    <a:pt x="22" y="0"/>
                  </a:cubicBezTo>
                  <a:cubicBezTo>
                    <a:pt x="23" y="1"/>
                    <a:pt x="23" y="1"/>
                    <a:pt x="23" y="1"/>
                  </a:cubicBezTo>
                  <a:cubicBezTo>
                    <a:pt x="29" y="7"/>
                    <a:pt x="29" y="7"/>
                    <a:pt x="29" y="7"/>
                  </a:cubicBezTo>
                  <a:cubicBezTo>
                    <a:pt x="31" y="10"/>
                    <a:pt x="31" y="10"/>
                    <a:pt x="3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Freeform 24"/>
            <p:cNvSpPr>
              <a:spLocks/>
            </p:cNvSpPr>
            <p:nvPr/>
          </p:nvSpPr>
          <p:spPr bwMode="auto">
            <a:xfrm>
              <a:off x="6884988" y="4135438"/>
              <a:ext cx="177800" cy="157163"/>
            </a:xfrm>
            <a:custGeom>
              <a:avLst/>
              <a:gdLst>
                <a:gd name="T0" fmla="*/ 0 w 112"/>
                <a:gd name="T1" fmla="*/ 17 h 99"/>
                <a:gd name="T2" fmla="*/ 2 w 112"/>
                <a:gd name="T3" fmla="*/ 15 h 99"/>
                <a:gd name="T4" fmla="*/ 12 w 112"/>
                <a:gd name="T5" fmla="*/ 2 h 99"/>
                <a:gd name="T6" fmla="*/ 14 w 112"/>
                <a:gd name="T7" fmla="*/ 0 h 99"/>
                <a:gd name="T8" fmla="*/ 16 w 112"/>
                <a:gd name="T9" fmla="*/ 2 h 99"/>
                <a:gd name="T10" fmla="*/ 108 w 112"/>
                <a:gd name="T11" fmla="*/ 81 h 99"/>
                <a:gd name="T12" fmla="*/ 112 w 112"/>
                <a:gd name="T13" fmla="*/ 82 h 99"/>
                <a:gd name="T14" fmla="*/ 108 w 112"/>
                <a:gd name="T15" fmla="*/ 84 h 99"/>
                <a:gd name="T16" fmla="*/ 98 w 112"/>
                <a:gd name="T17" fmla="*/ 98 h 99"/>
                <a:gd name="T18" fmla="*/ 96 w 112"/>
                <a:gd name="T19" fmla="*/ 99 h 99"/>
                <a:gd name="T20" fmla="*/ 94 w 112"/>
                <a:gd name="T21" fmla="*/ 98 h 99"/>
                <a:gd name="T22" fmla="*/ 2 w 112"/>
                <a:gd name="T23" fmla="*/ 19 h 99"/>
                <a:gd name="T24" fmla="*/ 0 w 112"/>
                <a:gd name="T25" fmla="*/ 17 h 99"/>
                <a:gd name="T26" fmla="*/ 0 w 112"/>
                <a:gd name="T27" fmla="*/ 1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99">
                  <a:moveTo>
                    <a:pt x="0" y="17"/>
                  </a:moveTo>
                  <a:lnTo>
                    <a:pt x="2" y="15"/>
                  </a:lnTo>
                  <a:lnTo>
                    <a:pt x="12" y="2"/>
                  </a:lnTo>
                  <a:lnTo>
                    <a:pt x="14" y="0"/>
                  </a:lnTo>
                  <a:lnTo>
                    <a:pt x="16" y="2"/>
                  </a:lnTo>
                  <a:lnTo>
                    <a:pt x="108" y="81"/>
                  </a:lnTo>
                  <a:lnTo>
                    <a:pt x="112" y="82"/>
                  </a:lnTo>
                  <a:lnTo>
                    <a:pt x="108" y="84"/>
                  </a:lnTo>
                  <a:lnTo>
                    <a:pt x="98" y="98"/>
                  </a:lnTo>
                  <a:lnTo>
                    <a:pt x="96" y="99"/>
                  </a:lnTo>
                  <a:lnTo>
                    <a:pt x="94" y="98"/>
                  </a:lnTo>
                  <a:lnTo>
                    <a:pt x="2" y="19"/>
                  </a:lnTo>
                  <a:lnTo>
                    <a:pt x="0" y="17"/>
                  </a:ln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7" name="Freeform 25"/>
            <p:cNvSpPr>
              <a:spLocks/>
            </p:cNvSpPr>
            <p:nvPr/>
          </p:nvSpPr>
          <p:spPr bwMode="auto">
            <a:xfrm>
              <a:off x="6942138" y="3984625"/>
              <a:ext cx="215900" cy="182563"/>
            </a:xfrm>
            <a:custGeom>
              <a:avLst/>
              <a:gdLst>
                <a:gd name="T0" fmla="*/ 33 w 136"/>
                <a:gd name="T1" fmla="*/ 55 h 115"/>
                <a:gd name="T2" fmla="*/ 17 w 136"/>
                <a:gd name="T3" fmla="*/ 78 h 115"/>
                <a:gd name="T4" fmla="*/ 16 w 136"/>
                <a:gd name="T5" fmla="*/ 81 h 115"/>
                <a:gd name="T6" fmla="*/ 14 w 136"/>
                <a:gd name="T7" fmla="*/ 79 h 115"/>
                <a:gd name="T8" fmla="*/ 2 w 136"/>
                <a:gd name="T9" fmla="*/ 73 h 115"/>
                <a:gd name="T10" fmla="*/ 0 w 136"/>
                <a:gd name="T11" fmla="*/ 71 h 115"/>
                <a:gd name="T12" fmla="*/ 2 w 136"/>
                <a:gd name="T13" fmla="*/ 67 h 115"/>
                <a:gd name="T14" fmla="*/ 45 w 136"/>
                <a:gd name="T15" fmla="*/ 2 h 115"/>
                <a:gd name="T16" fmla="*/ 46 w 136"/>
                <a:gd name="T17" fmla="*/ 0 h 115"/>
                <a:gd name="T18" fmla="*/ 48 w 136"/>
                <a:gd name="T19" fmla="*/ 2 h 115"/>
                <a:gd name="T20" fmla="*/ 60 w 136"/>
                <a:gd name="T21" fmla="*/ 9 h 115"/>
                <a:gd name="T22" fmla="*/ 62 w 136"/>
                <a:gd name="T23" fmla="*/ 11 h 115"/>
                <a:gd name="T24" fmla="*/ 60 w 136"/>
                <a:gd name="T25" fmla="*/ 12 h 115"/>
                <a:gd name="T26" fmla="*/ 45 w 136"/>
                <a:gd name="T27" fmla="*/ 36 h 115"/>
                <a:gd name="T28" fmla="*/ 132 w 136"/>
                <a:gd name="T29" fmla="*/ 95 h 115"/>
                <a:gd name="T30" fmla="*/ 136 w 136"/>
                <a:gd name="T31" fmla="*/ 97 h 115"/>
                <a:gd name="T32" fmla="*/ 134 w 136"/>
                <a:gd name="T33" fmla="*/ 98 h 115"/>
                <a:gd name="T34" fmla="*/ 125 w 136"/>
                <a:gd name="T35" fmla="*/ 112 h 115"/>
                <a:gd name="T36" fmla="*/ 124 w 136"/>
                <a:gd name="T37" fmla="*/ 115 h 115"/>
                <a:gd name="T38" fmla="*/ 120 w 136"/>
                <a:gd name="T39" fmla="*/ 114 h 115"/>
                <a:gd name="T40" fmla="*/ 33 w 136"/>
                <a:gd name="T41" fmla="*/ 55 h 115"/>
                <a:gd name="T42" fmla="*/ 33 w 136"/>
                <a:gd name="T43" fmla="*/ 5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15">
                  <a:moveTo>
                    <a:pt x="33" y="55"/>
                  </a:moveTo>
                  <a:lnTo>
                    <a:pt x="17" y="78"/>
                  </a:lnTo>
                  <a:lnTo>
                    <a:pt x="16" y="81"/>
                  </a:lnTo>
                  <a:lnTo>
                    <a:pt x="14" y="79"/>
                  </a:lnTo>
                  <a:lnTo>
                    <a:pt x="2" y="73"/>
                  </a:lnTo>
                  <a:lnTo>
                    <a:pt x="0" y="71"/>
                  </a:lnTo>
                  <a:lnTo>
                    <a:pt x="2" y="67"/>
                  </a:lnTo>
                  <a:lnTo>
                    <a:pt x="45" y="2"/>
                  </a:lnTo>
                  <a:lnTo>
                    <a:pt x="46" y="0"/>
                  </a:lnTo>
                  <a:lnTo>
                    <a:pt x="48" y="2"/>
                  </a:lnTo>
                  <a:lnTo>
                    <a:pt x="60" y="9"/>
                  </a:lnTo>
                  <a:lnTo>
                    <a:pt x="62" y="11"/>
                  </a:lnTo>
                  <a:lnTo>
                    <a:pt x="60" y="12"/>
                  </a:lnTo>
                  <a:lnTo>
                    <a:pt x="45" y="36"/>
                  </a:lnTo>
                  <a:lnTo>
                    <a:pt x="132" y="95"/>
                  </a:lnTo>
                  <a:lnTo>
                    <a:pt x="136" y="97"/>
                  </a:lnTo>
                  <a:lnTo>
                    <a:pt x="134" y="98"/>
                  </a:lnTo>
                  <a:lnTo>
                    <a:pt x="125" y="112"/>
                  </a:lnTo>
                  <a:lnTo>
                    <a:pt x="124" y="115"/>
                  </a:lnTo>
                  <a:lnTo>
                    <a:pt x="120" y="114"/>
                  </a:lnTo>
                  <a:lnTo>
                    <a:pt x="33" y="55"/>
                  </a:lnTo>
                  <a:lnTo>
                    <a:pt x="33"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8" name="Freeform 26"/>
            <p:cNvSpPr>
              <a:spLocks/>
            </p:cNvSpPr>
            <p:nvPr/>
          </p:nvSpPr>
          <p:spPr bwMode="auto">
            <a:xfrm>
              <a:off x="4900613" y="3810000"/>
              <a:ext cx="255588" cy="234950"/>
            </a:xfrm>
            <a:custGeom>
              <a:avLst/>
              <a:gdLst>
                <a:gd name="T0" fmla="*/ 79 w 161"/>
                <a:gd name="T1" fmla="*/ 59 h 148"/>
                <a:gd name="T2" fmla="*/ 115 w 161"/>
                <a:gd name="T3" fmla="*/ 4 h 148"/>
                <a:gd name="T4" fmla="*/ 119 w 161"/>
                <a:gd name="T5" fmla="*/ 0 h 148"/>
                <a:gd name="T6" fmla="*/ 120 w 161"/>
                <a:gd name="T7" fmla="*/ 4 h 148"/>
                <a:gd name="T8" fmla="*/ 129 w 161"/>
                <a:gd name="T9" fmla="*/ 23 h 148"/>
                <a:gd name="T10" fmla="*/ 129 w 161"/>
                <a:gd name="T11" fmla="*/ 25 h 148"/>
                <a:gd name="T12" fmla="*/ 129 w 161"/>
                <a:gd name="T13" fmla="*/ 26 h 148"/>
                <a:gd name="T14" fmla="*/ 101 w 161"/>
                <a:gd name="T15" fmla="*/ 66 h 148"/>
                <a:gd name="T16" fmla="*/ 149 w 161"/>
                <a:gd name="T17" fmla="*/ 71 h 148"/>
                <a:gd name="T18" fmla="*/ 151 w 161"/>
                <a:gd name="T19" fmla="*/ 71 h 148"/>
                <a:gd name="T20" fmla="*/ 151 w 161"/>
                <a:gd name="T21" fmla="*/ 73 h 148"/>
                <a:gd name="T22" fmla="*/ 160 w 161"/>
                <a:gd name="T23" fmla="*/ 90 h 148"/>
                <a:gd name="T24" fmla="*/ 161 w 161"/>
                <a:gd name="T25" fmla="*/ 95 h 148"/>
                <a:gd name="T26" fmla="*/ 156 w 161"/>
                <a:gd name="T27" fmla="*/ 93 h 148"/>
                <a:gd name="T28" fmla="*/ 91 w 161"/>
                <a:gd name="T29" fmla="*/ 83 h 148"/>
                <a:gd name="T30" fmla="*/ 50 w 161"/>
                <a:gd name="T31" fmla="*/ 145 h 148"/>
                <a:gd name="T32" fmla="*/ 47 w 161"/>
                <a:gd name="T33" fmla="*/ 148 h 148"/>
                <a:gd name="T34" fmla="*/ 45 w 161"/>
                <a:gd name="T35" fmla="*/ 145 h 148"/>
                <a:gd name="T36" fmla="*/ 36 w 161"/>
                <a:gd name="T37" fmla="*/ 126 h 148"/>
                <a:gd name="T38" fmla="*/ 36 w 161"/>
                <a:gd name="T39" fmla="*/ 124 h 148"/>
                <a:gd name="T40" fmla="*/ 36 w 161"/>
                <a:gd name="T41" fmla="*/ 124 h 148"/>
                <a:gd name="T42" fmla="*/ 67 w 161"/>
                <a:gd name="T43" fmla="*/ 78 h 148"/>
                <a:gd name="T44" fmla="*/ 14 w 161"/>
                <a:gd name="T45" fmla="*/ 73 h 148"/>
                <a:gd name="T46" fmla="*/ 12 w 161"/>
                <a:gd name="T47" fmla="*/ 71 h 148"/>
                <a:gd name="T48" fmla="*/ 11 w 161"/>
                <a:gd name="T49" fmla="*/ 71 h 148"/>
                <a:gd name="T50" fmla="*/ 4 w 161"/>
                <a:gd name="T51" fmla="*/ 52 h 148"/>
                <a:gd name="T52" fmla="*/ 0 w 161"/>
                <a:gd name="T53" fmla="*/ 49 h 148"/>
                <a:gd name="T54" fmla="*/ 5 w 161"/>
                <a:gd name="T55" fmla="*/ 49 h 148"/>
                <a:gd name="T56" fmla="*/ 79 w 161"/>
                <a:gd name="T57" fmla="*/ 59 h 148"/>
                <a:gd name="T58" fmla="*/ 79 w 161"/>
                <a:gd name="T59" fmla="*/ 5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48">
                  <a:moveTo>
                    <a:pt x="79" y="59"/>
                  </a:moveTo>
                  <a:lnTo>
                    <a:pt x="115" y="4"/>
                  </a:lnTo>
                  <a:lnTo>
                    <a:pt x="119" y="0"/>
                  </a:lnTo>
                  <a:lnTo>
                    <a:pt x="120" y="4"/>
                  </a:lnTo>
                  <a:lnTo>
                    <a:pt x="129" y="23"/>
                  </a:lnTo>
                  <a:lnTo>
                    <a:pt x="129" y="25"/>
                  </a:lnTo>
                  <a:lnTo>
                    <a:pt x="129" y="26"/>
                  </a:lnTo>
                  <a:lnTo>
                    <a:pt x="101" y="66"/>
                  </a:lnTo>
                  <a:lnTo>
                    <a:pt x="149" y="71"/>
                  </a:lnTo>
                  <a:lnTo>
                    <a:pt x="151" y="71"/>
                  </a:lnTo>
                  <a:lnTo>
                    <a:pt x="151" y="73"/>
                  </a:lnTo>
                  <a:lnTo>
                    <a:pt x="160" y="90"/>
                  </a:lnTo>
                  <a:lnTo>
                    <a:pt x="161" y="95"/>
                  </a:lnTo>
                  <a:lnTo>
                    <a:pt x="156" y="93"/>
                  </a:lnTo>
                  <a:lnTo>
                    <a:pt x="91" y="83"/>
                  </a:lnTo>
                  <a:lnTo>
                    <a:pt x="50" y="145"/>
                  </a:lnTo>
                  <a:lnTo>
                    <a:pt x="47" y="148"/>
                  </a:lnTo>
                  <a:lnTo>
                    <a:pt x="45" y="145"/>
                  </a:lnTo>
                  <a:lnTo>
                    <a:pt x="36" y="126"/>
                  </a:lnTo>
                  <a:lnTo>
                    <a:pt x="36" y="124"/>
                  </a:lnTo>
                  <a:lnTo>
                    <a:pt x="36" y="124"/>
                  </a:lnTo>
                  <a:lnTo>
                    <a:pt x="67" y="78"/>
                  </a:lnTo>
                  <a:lnTo>
                    <a:pt x="14" y="73"/>
                  </a:lnTo>
                  <a:lnTo>
                    <a:pt x="12" y="71"/>
                  </a:lnTo>
                  <a:lnTo>
                    <a:pt x="11" y="71"/>
                  </a:lnTo>
                  <a:lnTo>
                    <a:pt x="4" y="52"/>
                  </a:lnTo>
                  <a:lnTo>
                    <a:pt x="0" y="49"/>
                  </a:lnTo>
                  <a:lnTo>
                    <a:pt x="5" y="49"/>
                  </a:lnTo>
                  <a:lnTo>
                    <a:pt x="79" y="59"/>
                  </a:lnTo>
                  <a:lnTo>
                    <a:pt x="79"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9" name="Freeform 27"/>
            <p:cNvSpPr>
              <a:spLocks/>
            </p:cNvSpPr>
            <p:nvPr/>
          </p:nvSpPr>
          <p:spPr bwMode="auto">
            <a:xfrm>
              <a:off x="5003800" y="3990975"/>
              <a:ext cx="192088" cy="133350"/>
            </a:xfrm>
            <a:custGeom>
              <a:avLst/>
              <a:gdLst>
                <a:gd name="T0" fmla="*/ 109 w 121"/>
                <a:gd name="T1" fmla="*/ 0 h 84"/>
                <a:gd name="T2" fmla="*/ 110 w 121"/>
                <a:gd name="T3" fmla="*/ 2 h 84"/>
                <a:gd name="T4" fmla="*/ 119 w 121"/>
                <a:gd name="T5" fmla="*/ 15 h 84"/>
                <a:gd name="T6" fmla="*/ 121 w 121"/>
                <a:gd name="T7" fmla="*/ 19 h 84"/>
                <a:gd name="T8" fmla="*/ 119 w 121"/>
                <a:gd name="T9" fmla="*/ 20 h 84"/>
                <a:gd name="T10" fmla="*/ 14 w 121"/>
                <a:gd name="T11" fmla="*/ 82 h 84"/>
                <a:gd name="T12" fmla="*/ 12 w 121"/>
                <a:gd name="T13" fmla="*/ 84 h 84"/>
                <a:gd name="T14" fmla="*/ 11 w 121"/>
                <a:gd name="T15" fmla="*/ 82 h 84"/>
                <a:gd name="T16" fmla="*/ 2 w 121"/>
                <a:gd name="T17" fmla="*/ 67 h 84"/>
                <a:gd name="T18" fmla="*/ 0 w 121"/>
                <a:gd name="T19" fmla="*/ 65 h 84"/>
                <a:gd name="T20" fmla="*/ 4 w 121"/>
                <a:gd name="T21" fmla="*/ 63 h 84"/>
                <a:gd name="T22" fmla="*/ 107 w 121"/>
                <a:gd name="T23" fmla="*/ 0 h 84"/>
                <a:gd name="T24" fmla="*/ 109 w 121"/>
                <a:gd name="T25" fmla="*/ 0 h 84"/>
                <a:gd name="T26" fmla="*/ 109 w 121"/>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84">
                  <a:moveTo>
                    <a:pt x="109" y="0"/>
                  </a:moveTo>
                  <a:lnTo>
                    <a:pt x="110" y="2"/>
                  </a:lnTo>
                  <a:lnTo>
                    <a:pt x="119" y="15"/>
                  </a:lnTo>
                  <a:lnTo>
                    <a:pt x="121" y="19"/>
                  </a:lnTo>
                  <a:lnTo>
                    <a:pt x="119" y="20"/>
                  </a:lnTo>
                  <a:lnTo>
                    <a:pt x="14" y="82"/>
                  </a:lnTo>
                  <a:lnTo>
                    <a:pt x="12" y="84"/>
                  </a:lnTo>
                  <a:lnTo>
                    <a:pt x="11" y="82"/>
                  </a:lnTo>
                  <a:lnTo>
                    <a:pt x="2" y="67"/>
                  </a:lnTo>
                  <a:lnTo>
                    <a:pt x="0" y="65"/>
                  </a:lnTo>
                  <a:lnTo>
                    <a:pt x="4" y="63"/>
                  </a:lnTo>
                  <a:lnTo>
                    <a:pt x="107" y="0"/>
                  </a:lnTo>
                  <a:lnTo>
                    <a:pt x="109"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0" name="Freeform 28"/>
            <p:cNvSpPr>
              <a:spLocks noEditPoints="1"/>
            </p:cNvSpPr>
            <p:nvPr/>
          </p:nvSpPr>
          <p:spPr bwMode="auto">
            <a:xfrm>
              <a:off x="5070475" y="4067175"/>
              <a:ext cx="214313" cy="204788"/>
            </a:xfrm>
            <a:custGeom>
              <a:avLst/>
              <a:gdLst>
                <a:gd name="T0" fmla="*/ 58 w 79"/>
                <a:gd name="T1" fmla="*/ 0 h 75"/>
                <a:gd name="T2" fmla="*/ 59 w 79"/>
                <a:gd name="T3" fmla="*/ 1 h 75"/>
                <a:gd name="T4" fmla="*/ 69 w 79"/>
                <a:gd name="T5" fmla="*/ 15 h 75"/>
                <a:gd name="T6" fmla="*/ 74 w 79"/>
                <a:gd name="T7" fmla="*/ 21 h 75"/>
                <a:gd name="T8" fmla="*/ 74 w 79"/>
                <a:gd name="T9" fmla="*/ 21 h 75"/>
                <a:gd name="T10" fmla="*/ 76 w 79"/>
                <a:gd name="T11" fmla="*/ 26 h 75"/>
                <a:gd name="T12" fmla="*/ 76 w 79"/>
                <a:gd name="T13" fmla="*/ 26 h 75"/>
                <a:gd name="T14" fmla="*/ 78 w 79"/>
                <a:gd name="T15" fmla="*/ 31 h 75"/>
                <a:gd name="T16" fmla="*/ 79 w 79"/>
                <a:gd name="T17" fmla="*/ 35 h 75"/>
                <a:gd name="T18" fmla="*/ 79 w 79"/>
                <a:gd name="T19" fmla="*/ 38 h 75"/>
                <a:gd name="T20" fmla="*/ 78 w 79"/>
                <a:gd name="T21" fmla="*/ 42 h 75"/>
                <a:gd name="T22" fmla="*/ 78 w 79"/>
                <a:gd name="T23" fmla="*/ 46 h 75"/>
                <a:gd name="T24" fmla="*/ 76 w 79"/>
                <a:gd name="T25" fmla="*/ 50 h 75"/>
                <a:gd name="T26" fmla="*/ 74 w 79"/>
                <a:gd name="T27" fmla="*/ 54 h 75"/>
                <a:gd name="T28" fmla="*/ 74 w 79"/>
                <a:gd name="T29" fmla="*/ 54 h 75"/>
                <a:gd name="T30" fmla="*/ 72 w 79"/>
                <a:gd name="T31" fmla="*/ 58 h 75"/>
                <a:gd name="T32" fmla="*/ 68 w 79"/>
                <a:gd name="T33" fmla="*/ 62 h 75"/>
                <a:gd name="T34" fmla="*/ 64 w 79"/>
                <a:gd name="T35" fmla="*/ 66 h 75"/>
                <a:gd name="T36" fmla="*/ 57 w 79"/>
                <a:gd name="T37" fmla="*/ 70 h 75"/>
                <a:gd name="T38" fmla="*/ 51 w 79"/>
                <a:gd name="T39" fmla="*/ 73 h 75"/>
                <a:gd name="T40" fmla="*/ 44 w 79"/>
                <a:gd name="T41" fmla="*/ 75 h 75"/>
                <a:gd name="T42" fmla="*/ 44 w 79"/>
                <a:gd name="T43" fmla="*/ 75 h 75"/>
                <a:gd name="T44" fmla="*/ 37 w 79"/>
                <a:gd name="T45" fmla="*/ 75 h 75"/>
                <a:gd name="T46" fmla="*/ 37 w 79"/>
                <a:gd name="T47" fmla="*/ 75 h 75"/>
                <a:gd name="T48" fmla="*/ 29 w 79"/>
                <a:gd name="T49" fmla="*/ 73 h 75"/>
                <a:gd name="T50" fmla="*/ 22 w 79"/>
                <a:gd name="T51" fmla="*/ 70 h 75"/>
                <a:gd name="T52" fmla="*/ 15 w 79"/>
                <a:gd name="T53" fmla="*/ 64 h 75"/>
                <a:gd name="T54" fmla="*/ 8 w 79"/>
                <a:gd name="T55" fmla="*/ 56 h 75"/>
                <a:gd name="T56" fmla="*/ 1 w 79"/>
                <a:gd name="T57" fmla="*/ 47 h 75"/>
                <a:gd name="T58" fmla="*/ 0 w 79"/>
                <a:gd name="T59" fmla="*/ 46 h 75"/>
                <a:gd name="T60" fmla="*/ 1 w 79"/>
                <a:gd name="T61" fmla="*/ 44 h 75"/>
                <a:gd name="T62" fmla="*/ 57 w 79"/>
                <a:gd name="T63" fmla="*/ 1 h 75"/>
                <a:gd name="T64" fmla="*/ 58 w 79"/>
                <a:gd name="T65" fmla="*/ 0 h 75"/>
                <a:gd name="T66" fmla="*/ 16 w 79"/>
                <a:gd name="T67" fmla="*/ 49 h 75"/>
                <a:gd name="T68" fmla="*/ 19 w 79"/>
                <a:gd name="T69" fmla="*/ 52 h 75"/>
                <a:gd name="T70" fmla="*/ 27 w 79"/>
                <a:gd name="T71" fmla="*/ 60 h 75"/>
                <a:gd name="T72" fmla="*/ 36 w 79"/>
                <a:gd name="T73" fmla="*/ 63 h 75"/>
                <a:gd name="T74" fmla="*/ 36 w 79"/>
                <a:gd name="T75" fmla="*/ 63 h 75"/>
                <a:gd name="T76" fmla="*/ 36 w 79"/>
                <a:gd name="T77" fmla="*/ 63 h 75"/>
                <a:gd name="T78" fmla="*/ 36 w 79"/>
                <a:gd name="T79" fmla="*/ 63 h 75"/>
                <a:gd name="T80" fmla="*/ 45 w 79"/>
                <a:gd name="T81" fmla="*/ 61 h 75"/>
                <a:gd name="T82" fmla="*/ 55 w 79"/>
                <a:gd name="T83" fmla="*/ 55 h 75"/>
                <a:gd name="T84" fmla="*/ 59 w 79"/>
                <a:gd name="T85" fmla="*/ 52 h 75"/>
                <a:gd name="T86" fmla="*/ 59 w 79"/>
                <a:gd name="T87" fmla="*/ 52 h 75"/>
                <a:gd name="T88" fmla="*/ 62 w 79"/>
                <a:gd name="T89" fmla="*/ 48 h 75"/>
                <a:gd name="T90" fmla="*/ 62 w 79"/>
                <a:gd name="T91" fmla="*/ 48 h 75"/>
                <a:gd name="T92" fmla="*/ 65 w 79"/>
                <a:gd name="T93" fmla="*/ 44 h 75"/>
                <a:gd name="T94" fmla="*/ 66 w 79"/>
                <a:gd name="T95" fmla="*/ 40 h 75"/>
                <a:gd name="T96" fmla="*/ 66 w 79"/>
                <a:gd name="T97" fmla="*/ 36 h 75"/>
                <a:gd name="T98" fmla="*/ 66 w 79"/>
                <a:gd name="T99" fmla="*/ 36 h 75"/>
                <a:gd name="T100" fmla="*/ 65 w 79"/>
                <a:gd name="T101" fmla="*/ 31 h 75"/>
                <a:gd name="T102" fmla="*/ 63 w 79"/>
                <a:gd name="T103" fmla="*/ 26 h 75"/>
                <a:gd name="T104" fmla="*/ 60 w 79"/>
                <a:gd name="T105" fmla="*/ 21 h 75"/>
                <a:gd name="T106" fmla="*/ 57 w 79"/>
                <a:gd name="T107" fmla="*/ 17 h 75"/>
                <a:gd name="T108" fmla="*/ 16 w 79"/>
                <a:gd name="T109" fmla="*/ 4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 h="75">
                  <a:moveTo>
                    <a:pt x="58" y="0"/>
                  </a:moveTo>
                  <a:cubicBezTo>
                    <a:pt x="59" y="1"/>
                    <a:pt x="59" y="1"/>
                    <a:pt x="59" y="1"/>
                  </a:cubicBezTo>
                  <a:cubicBezTo>
                    <a:pt x="69" y="15"/>
                    <a:pt x="69" y="15"/>
                    <a:pt x="69" y="15"/>
                  </a:cubicBezTo>
                  <a:cubicBezTo>
                    <a:pt x="71" y="17"/>
                    <a:pt x="72" y="19"/>
                    <a:pt x="74" y="21"/>
                  </a:cubicBezTo>
                  <a:cubicBezTo>
                    <a:pt x="74" y="21"/>
                    <a:pt x="74" y="21"/>
                    <a:pt x="74" y="21"/>
                  </a:cubicBezTo>
                  <a:cubicBezTo>
                    <a:pt x="75" y="23"/>
                    <a:pt x="76" y="24"/>
                    <a:pt x="76" y="26"/>
                  </a:cubicBezTo>
                  <a:cubicBezTo>
                    <a:pt x="76" y="26"/>
                    <a:pt x="76" y="26"/>
                    <a:pt x="76" y="26"/>
                  </a:cubicBezTo>
                  <a:cubicBezTo>
                    <a:pt x="77" y="28"/>
                    <a:pt x="77" y="29"/>
                    <a:pt x="78" y="31"/>
                  </a:cubicBezTo>
                  <a:cubicBezTo>
                    <a:pt x="78" y="32"/>
                    <a:pt x="78" y="34"/>
                    <a:pt x="79" y="35"/>
                  </a:cubicBezTo>
                  <a:cubicBezTo>
                    <a:pt x="79" y="36"/>
                    <a:pt x="79" y="37"/>
                    <a:pt x="79" y="38"/>
                  </a:cubicBezTo>
                  <a:cubicBezTo>
                    <a:pt x="79" y="40"/>
                    <a:pt x="79" y="41"/>
                    <a:pt x="78" y="42"/>
                  </a:cubicBezTo>
                  <a:cubicBezTo>
                    <a:pt x="78" y="43"/>
                    <a:pt x="78" y="45"/>
                    <a:pt x="78" y="46"/>
                  </a:cubicBezTo>
                  <a:cubicBezTo>
                    <a:pt x="77" y="47"/>
                    <a:pt x="77" y="49"/>
                    <a:pt x="76" y="50"/>
                  </a:cubicBezTo>
                  <a:cubicBezTo>
                    <a:pt x="76" y="51"/>
                    <a:pt x="75" y="53"/>
                    <a:pt x="74" y="54"/>
                  </a:cubicBezTo>
                  <a:cubicBezTo>
                    <a:pt x="74" y="54"/>
                    <a:pt x="74" y="54"/>
                    <a:pt x="74" y="54"/>
                  </a:cubicBezTo>
                  <a:cubicBezTo>
                    <a:pt x="74" y="55"/>
                    <a:pt x="73" y="57"/>
                    <a:pt x="72" y="58"/>
                  </a:cubicBezTo>
                  <a:cubicBezTo>
                    <a:pt x="71" y="59"/>
                    <a:pt x="69" y="61"/>
                    <a:pt x="68" y="62"/>
                  </a:cubicBezTo>
                  <a:cubicBezTo>
                    <a:pt x="67" y="63"/>
                    <a:pt x="65" y="65"/>
                    <a:pt x="64" y="66"/>
                  </a:cubicBezTo>
                  <a:cubicBezTo>
                    <a:pt x="62" y="67"/>
                    <a:pt x="60" y="69"/>
                    <a:pt x="57" y="70"/>
                  </a:cubicBezTo>
                  <a:cubicBezTo>
                    <a:pt x="55" y="71"/>
                    <a:pt x="53" y="72"/>
                    <a:pt x="51" y="73"/>
                  </a:cubicBezTo>
                  <a:cubicBezTo>
                    <a:pt x="48" y="74"/>
                    <a:pt x="46" y="75"/>
                    <a:pt x="44" y="75"/>
                  </a:cubicBezTo>
                  <a:cubicBezTo>
                    <a:pt x="44" y="75"/>
                    <a:pt x="44" y="75"/>
                    <a:pt x="44" y="75"/>
                  </a:cubicBezTo>
                  <a:cubicBezTo>
                    <a:pt x="41" y="75"/>
                    <a:pt x="39" y="75"/>
                    <a:pt x="37" y="75"/>
                  </a:cubicBezTo>
                  <a:cubicBezTo>
                    <a:pt x="37" y="75"/>
                    <a:pt x="37" y="75"/>
                    <a:pt x="37" y="75"/>
                  </a:cubicBezTo>
                  <a:cubicBezTo>
                    <a:pt x="34" y="75"/>
                    <a:pt x="32" y="74"/>
                    <a:pt x="29" y="73"/>
                  </a:cubicBezTo>
                  <a:cubicBezTo>
                    <a:pt x="27" y="72"/>
                    <a:pt x="25" y="71"/>
                    <a:pt x="22" y="70"/>
                  </a:cubicBezTo>
                  <a:cubicBezTo>
                    <a:pt x="20" y="68"/>
                    <a:pt x="17" y="66"/>
                    <a:pt x="15" y="64"/>
                  </a:cubicBezTo>
                  <a:cubicBezTo>
                    <a:pt x="13" y="62"/>
                    <a:pt x="10" y="59"/>
                    <a:pt x="8" y="56"/>
                  </a:cubicBezTo>
                  <a:cubicBezTo>
                    <a:pt x="1" y="47"/>
                    <a:pt x="1" y="47"/>
                    <a:pt x="1" y="47"/>
                  </a:cubicBezTo>
                  <a:cubicBezTo>
                    <a:pt x="0" y="46"/>
                    <a:pt x="0" y="46"/>
                    <a:pt x="0" y="46"/>
                  </a:cubicBezTo>
                  <a:cubicBezTo>
                    <a:pt x="1" y="44"/>
                    <a:pt x="1" y="44"/>
                    <a:pt x="1" y="44"/>
                  </a:cubicBezTo>
                  <a:cubicBezTo>
                    <a:pt x="57" y="1"/>
                    <a:pt x="57" y="1"/>
                    <a:pt x="57" y="1"/>
                  </a:cubicBezTo>
                  <a:cubicBezTo>
                    <a:pt x="58" y="0"/>
                    <a:pt x="58" y="0"/>
                    <a:pt x="58" y="0"/>
                  </a:cubicBezTo>
                  <a:close/>
                  <a:moveTo>
                    <a:pt x="16" y="49"/>
                  </a:moveTo>
                  <a:cubicBezTo>
                    <a:pt x="19" y="52"/>
                    <a:pt x="19" y="52"/>
                    <a:pt x="19" y="52"/>
                  </a:cubicBezTo>
                  <a:cubicBezTo>
                    <a:pt x="22" y="56"/>
                    <a:pt x="24" y="58"/>
                    <a:pt x="27" y="60"/>
                  </a:cubicBezTo>
                  <a:cubicBezTo>
                    <a:pt x="30" y="61"/>
                    <a:pt x="33" y="62"/>
                    <a:pt x="36" y="63"/>
                  </a:cubicBezTo>
                  <a:cubicBezTo>
                    <a:pt x="36" y="63"/>
                    <a:pt x="36" y="63"/>
                    <a:pt x="36" y="63"/>
                  </a:cubicBezTo>
                  <a:cubicBezTo>
                    <a:pt x="36" y="63"/>
                    <a:pt x="36" y="63"/>
                    <a:pt x="36" y="63"/>
                  </a:cubicBezTo>
                  <a:cubicBezTo>
                    <a:pt x="36" y="63"/>
                    <a:pt x="36" y="63"/>
                    <a:pt x="36" y="63"/>
                  </a:cubicBezTo>
                  <a:cubicBezTo>
                    <a:pt x="39" y="63"/>
                    <a:pt x="42" y="62"/>
                    <a:pt x="45" y="61"/>
                  </a:cubicBezTo>
                  <a:cubicBezTo>
                    <a:pt x="49" y="60"/>
                    <a:pt x="52" y="58"/>
                    <a:pt x="55" y="55"/>
                  </a:cubicBezTo>
                  <a:cubicBezTo>
                    <a:pt x="57" y="54"/>
                    <a:pt x="58" y="53"/>
                    <a:pt x="59" y="52"/>
                  </a:cubicBezTo>
                  <a:cubicBezTo>
                    <a:pt x="59" y="52"/>
                    <a:pt x="59" y="52"/>
                    <a:pt x="59" y="52"/>
                  </a:cubicBezTo>
                  <a:cubicBezTo>
                    <a:pt x="60" y="50"/>
                    <a:pt x="61" y="49"/>
                    <a:pt x="62" y="48"/>
                  </a:cubicBezTo>
                  <a:cubicBezTo>
                    <a:pt x="62" y="48"/>
                    <a:pt x="62" y="48"/>
                    <a:pt x="62" y="48"/>
                  </a:cubicBezTo>
                  <a:cubicBezTo>
                    <a:pt x="63" y="47"/>
                    <a:pt x="64" y="45"/>
                    <a:pt x="65" y="44"/>
                  </a:cubicBezTo>
                  <a:cubicBezTo>
                    <a:pt x="65" y="43"/>
                    <a:pt x="66" y="41"/>
                    <a:pt x="66" y="40"/>
                  </a:cubicBezTo>
                  <a:cubicBezTo>
                    <a:pt x="66" y="39"/>
                    <a:pt x="66" y="37"/>
                    <a:pt x="66" y="36"/>
                  </a:cubicBezTo>
                  <a:cubicBezTo>
                    <a:pt x="66" y="36"/>
                    <a:pt x="66" y="36"/>
                    <a:pt x="66" y="36"/>
                  </a:cubicBezTo>
                  <a:cubicBezTo>
                    <a:pt x="66" y="34"/>
                    <a:pt x="66" y="32"/>
                    <a:pt x="65" y="31"/>
                  </a:cubicBezTo>
                  <a:cubicBezTo>
                    <a:pt x="65" y="29"/>
                    <a:pt x="64" y="28"/>
                    <a:pt x="63" y="26"/>
                  </a:cubicBezTo>
                  <a:cubicBezTo>
                    <a:pt x="62" y="24"/>
                    <a:pt x="61" y="22"/>
                    <a:pt x="60" y="21"/>
                  </a:cubicBezTo>
                  <a:cubicBezTo>
                    <a:pt x="57" y="17"/>
                    <a:pt x="57" y="17"/>
                    <a:pt x="57" y="17"/>
                  </a:cubicBezTo>
                  <a:cubicBezTo>
                    <a:pt x="16" y="49"/>
                    <a:pt x="16" y="49"/>
                    <a:pt x="1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1" name="Freeform 29"/>
            <p:cNvSpPr>
              <a:spLocks/>
            </p:cNvSpPr>
            <p:nvPr/>
          </p:nvSpPr>
          <p:spPr bwMode="auto">
            <a:xfrm>
              <a:off x="5205413" y="4208463"/>
              <a:ext cx="169863" cy="166688"/>
            </a:xfrm>
            <a:custGeom>
              <a:avLst/>
              <a:gdLst>
                <a:gd name="T0" fmla="*/ 91 w 107"/>
                <a:gd name="T1" fmla="*/ 0 h 105"/>
                <a:gd name="T2" fmla="*/ 93 w 107"/>
                <a:gd name="T3" fmla="*/ 4 h 105"/>
                <a:gd name="T4" fmla="*/ 105 w 107"/>
                <a:gd name="T5" fmla="*/ 16 h 105"/>
                <a:gd name="T6" fmla="*/ 107 w 107"/>
                <a:gd name="T7" fmla="*/ 17 h 105"/>
                <a:gd name="T8" fmla="*/ 105 w 107"/>
                <a:gd name="T9" fmla="*/ 19 h 105"/>
                <a:gd name="T10" fmla="*/ 18 w 107"/>
                <a:gd name="T11" fmla="*/ 103 h 105"/>
                <a:gd name="T12" fmla="*/ 16 w 107"/>
                <a:gd name="T13" fmla="*/ 105 h 105"/>
                <a:gd name="T14" fmla="*/ 14 w 107"/>
                <a:gd name="T15" fmla="*/ 103 h 105"/>
                <a:gd name="T16" fmla="*/ 2 w 107"/>
                <a:gd name="T17" fmla="*/ 91 h 105"/>
                <a:gd name="T18" fmla="*/ 0 w 107"/>
                <a:gd name="T19" fmla="*/ 90 h 105"/>
                <a:gd name="T20" fmla="*/ 2 w 107"/>
                <a:gd name="T21" fmla="*/ 88 h 105"/>
                <a:gd name="T22" fmla="*/ 90 w 107"/>
                <a:gd name="T23" fmla="*/ 4 h 105"/>
                <a:gd name="T24" fmla="*/ 91 w 107"/>
                <a:gd name="T25" fmla="*/ 0 h 105"/>
                <a:gd name="T26" fmla="*/ 91 w 107"/>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105">
                  <a:moveTo>
                    <a:pt x="91" y="0"/>
                  </a:moveTo>
                  <a:lnTo>
                    <a:pt x="93" y="4"/>
                  </a:lnTo>
                  <a:lnTo>
                    <a:pt x="105" y="16"/>
                  </a:lnTo>
                  <a:lnTo>
                    <a:pt x="107" y="17"/>
                  </a:lnTo>
                  <a:lnTo>
                    <a:pt x="105" y="19"/>
                  </a:lnTo>
                  <a:lnTo>
                    <a:pt x="18" y="103"/>
                  </a:lnTo>
                  <a:lnTo>
                    <a:pt x="16" y="105"/>
                  </a:lnTo>
                  <a:lnTo>
                    <a:pt x="14" y="103"/>
                  </a:lnTo>
                  <a:lnTo>
                    <a:pt x="2" y="91"/>
                  </a:lnTo>
                  <a:lnTo>
                    <a:pt x="0" y="90"/>
                  </a:lnTo>
                  <a:lnTo>
                    <a:pt x="2" y="88"/>
                  </a:lnTo>
                  <a:lnTo>
                    <a:pt x="90" y="4"/>
                  </a:lnTo>
                  <a:lnTo>
                    <a:pt x="91" y="0"/>
                  </a:lnTo>
                  <a:lnTo>
                    <a:pt x="9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2" name="Freeform 30"/>
            <p:cNvSpPr>
              <a:spLocks noEditPoints="1"/>
            </p:cNvSpPr>
            <p:nvPr/>
          </p:nvSpPr>
          <p:spPr bwMode="auto">
            <a:xfrm>
              <a:off x="5272088" y="4295775"/>
              <a:ext cx="209550" cy="227013"/>
            </a:xfrm>
            <a:custGeom>
              <a:avLst/>
              <a:gdLst>
                <a:gd name="T0" fmla="*/ 132 w 132"/>
                <a:gd name="T1" fmla="*/ 14 h 143"/>
                <a:gd name="T2" fmla="*/ 130 w 132"/>
                <a:gd name="T3" fmla="*/ 16 h 143"/>
                <a:gd name="T4" fmla="*/ 94 w 132"/>
                <a:gd name="T5" fmla="*/ 139 h 143"/>
                <a:gd name="T6" fmla="*/ 92 w 132"/>
                <a:gd name="T7" fmla="*/ 143 h 143"/>
                <a:gd name="T8" fmla="*/ 89 w 132"/>
                <a:gd name="T9" fmla="*/ 141 h 143"/>
                <a:gd name="T10" fmla="*/ 75 w 132"/>
                <a:gd name="T11" fmla="*/ 131 h 143"/>
                <a:gd name="T12" fmla="*/ 73 w 132"/>
                <a:gd name="T13" fmla="*/ 129 h 143"/>
                <a:gd name="T14" fmla="*/ 73 w 132"/>
                <a:gd name="T15" fmla="*/ 127 h 143"/>
                <a:gd name="T16" fmla="*/ 84 w 132"/>
                <a:gd name="T17" fmla="*/ 96 h 143"/>
                <a:gd name="T18" fmla="*/ 46 w 132"/>
                <a:gd name="T19" fmla="*/ 69 h 143"/>
                <a:gd name="T20" fmla="*/ 20 w 132"/>
                <a:gd name="T21" fmla="*/ 88 h 143"/>
                <a:gd name="T22" fmla="*/ 18 w 132"/>
                <a:gd name="T23" fmla="*/ 88 h 143"/>
                <a:gd name="T24" fmla="*/ 17 w 132"/>
                <a:gd name="T25" fmla="*/ 88 h 143"/>
                <a:gd name="T26" fmla="*/ 3 w 132"/>
                <a:gd name="T27" fmla="*/ 78 h 143"/>
                <a:gd name="T28" fmla="*/ 0 w 132"/>
                <a:gd name="T29" fmla="*/ 74 h 143"/>
                <a:gd name="T30" fmla="*/ 3 w 132"/>
                <a:gd name="T31" fmla="*/ 72 h 143"/>
                <a:gd name="T32" fmla="*/ 111 w 132"/>
                <a:gd name="T33" fmla="*/ 2 h 143"/>
                <a:gd name="T34" fmla="*/ 113 w 132"/>
                <a:gd name="T35" fmla="*/ 0 h 143"/>
                <a:gd name="T36" fmla="*/ 114 w 132"/>
                <a:gd name="T37" fmla="*/ 2 h 143"/>
                <a:gd name="T38" fmla="*/ 130 w 132"/>
                <a:gd name="T39" fmla="*/ 12 h 143"/>
                <a:gd name="T40" fmla="*/ 132 w 132"/>
                <a:gd name="T41" fmla="*/ 14 h 143"/>
                <a:gd name="T42" fmla="*/ 132 w 132"/>
                <a:gd name="T43" fmla="*/ 14 h 143"/>
                <a:gd name="T44" fmla="*/ 89 w 132"/>
                <a:gd name="T45" fmla="*/ 78 h 143"/>
                <a:gd name="T46" fmla="*/ 106 w 132"/>
                <a:gd name="T47" fmla="*/ 28 h 143"/>
                <a:gd name="T48" fmla="*/ 63 w 132"/>
                <a:gd name="T49" fmla="*/ 59 h 143"/>
                <a:gd name="T50" fmla="*/ 89 w 132"/>
                <a:gd name="T51" fmla="*/ 78 h 143"/>
                <a:gd name="T52" fmla="*/ 89 w 132"/>
                <a:gd name="T53"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 h="143">
                  <a:moveTo>
                    <a:pt x="132" y="14"/>
                  </a:moveTo>
                  <a:lnTo>
                    <a:pt x="130" y="16"/>
                  </a:lnTo>
                  <a:lnTo>
                    <a:pt x="94" y="139"/>
                  </a:lnTo>
                  <a:lnTo>
                    <a:pt x="92" y="143"/>
                  </a:lnTo>
                  <a:lnTo>
                    <a:pt x="89" y="141"/>
                  </a:lnTo>
                  <a:lnTo>
                    <a:pt x="75" y="131"/>
                  </a:lnTo>
                  <a:lnTo>
                    <a:pt x="73" y="129"/>
                  </a:lnTo>
                  <a:lnTo>
                    <a:pt x="73" y="127"/>
                  </a:lnTo>
                  <a:lnTo>
                    <a:pt x="84" y="96"/>
                  </a:lnTo>
                  <a:lnTo>
                    <a:pt x="46" y="69"/>
                  </a:lnTo>
                  <a:lnTo>
                    <a:pt x="20" y="88"/>
                  </a:lnTo>
                  <a:lnTo>
                    <a:pt x="18" y="88"/>
                  </a:lnTo>
                  <a:lnTo>
                    <a:pt x="17" y="88"/>
                  </a:lnTo>
                  <a:lnTo>
                    <a:pt x="3" y="78"/>
                  </a:lnTo>
                  <a:lnTo>
                    <a:pt x="0" y="74"/>
                  </a:lnTo>
                  <a:lnTo>
                    <a:pt x="3" y="72"/>
                  </a:lnTo>
                  <a:lnTo>
                    <a:pt x="111" y="2"/>
                  </a:lnTo>
                  <a:lnTo>
                    <a:pt x="113" y="0"/>
                  </a:lnTo>
                  <a:lnTo>
                    <a:pt x="114" y="2"/>
                  </a:lnTo>
                  <a:lnTo>
                    <a:pt x="130" y="12"/>
                  </a:lnTo>
                  <a:lnTo>
                    <a:pt x="132" y="14"/>
                  </a:lnTo>
                  <a:lnTo>
                    <a:pt x="132" y="14"/>
                  </a:lnTo>
                  <a:close/>
                  <a:moveTo>
                    <a:pt x="89" y="78"/>
                  </a:moveTo>
                  <a:lnTo>
                    <a:pt x="106" y="28"/>
                  </a:lnTo>
                  <a:lnTo>
                    <a:pt x="63" y="59"/>
                  </a:lnTo>
                  <a:lnTo>
                    <a:pt x="89" y="78"/>
                  </a:lnTo>
                  <a:lnTo>
                    <a:pt x="8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3" name="Freeform 31"/>
            <p:cNvSpPr>
              <a:spLocks/>
            </p:cNvSpPr>
            <p:nvPr/>
          </p:nvSpPr>
          <p:spPr bwMode="auto">
            <a:xfrm>
              <a:off x="5467350" y="4370388"/>
              <a:ext cx="223838" cy="247650"/>
            </a:xfrm>
            <a:custGeom>
              <a:avLst/>
              <a:gdLst>
                <a:gd name="T0" fmla="*/ 57 w 141"/>
                <a:gd name="T1" fmla="*/ 0 h 156"/>
                <a:gd name="T2" fmla="*/ 60 w 141"/>
                <a:gd name="T3" fmla="*/ 1 h 156"/>
                <a:gd name="T4" fmla="*/ 79 w 141"/>
                <a:gd name="T5" fmla="*/ 10 h 156"/>
                <a:gd name="T6" fmla="*/ 79 w 141"/>
                <a:gd name="T7" fmla="*/ 12 h 156"/>
                <a:gd name="T8" fmla="*/ 81 w 141"/>
                <a:gd name="T9" fmla="*/ 13 h 156"/>
                <a:gd name="T10" fmla="*/ 81 w 141"/>
                <a:gd name="T11" fmla="*/ 113 h 156"/>
                <a:gd name="T12" fmla="*/ 120 w 141"/>
                <a:gd name="T13" fmla="*/ 34 h 156"/>
                <a:gd name="T14" fmla="*/ 122 w 141"/>
                <a:gd name="T15" fmla="*/ 32 h 156"/>
                <a:gd name="T16" fmla="*/ 123 w 141"/>
                <a:gd name="T17" fmla="*/ 32 h 156"/>
                <a:gd name="T18" fmla="*/ 137 w 141"/>
                <a:gd name="T19" fmla="*/ 39 h 156"/>
                <a:gd name="T20" fmla="*/ 141 w 141"/>
                <a:gd name="T21" fmla="*/ 41 h 156"/>
                <a:gd name="T22" fmla="*/ 139 w 141"/>
                <a:gd name="T23" fmla="*/ 44 h 156"/>
                <a:gd name="T24" fmla="*/ 86 w 141"/>
                <a:gd name="T25" fmla="*/ 152 h 156"/>
                <a:gd name="T26" fmla="*/ 84 w 141"/>
                <a:gd name="T27" fmla="*/ 156 h 156"/>
                <a:gd name="T28" fmla="*/ 82 w 141"/>
                <a:gd name="T29" fmla="*/ 154 h 156"/>
                <a:gd name="T30" fmla="*/ 63 w 141"/>
                <a:gd name="T31" fmla="*/ 144 h 156"/>
                <a:gd name="T32" fmla="*/ 62 w 141"/>
                <a:gd name="T33" fmla="*/ 144 h 156"/>
                <a:gd name="T34" fmla="*/ 62 w 141"/>
                <a:gd name="T35" fmla="*/ 142 h 156"/>
                <a:gd name="T36" fmla="*/ 60 w 141"/>
                <a:gd name="T37" fmla="*/ 43 h 156"/>
                <a:gd name="T38" fmla="*/ 22 w 141"/>
                <a:gd name="T39" fmla="*/ 122 h 156"/>
                <a:gd name="T40" fmla="*/ 21 w 141"/>
                <a:gd name="T41" fmla="*/ 123 h 156"/>
                <a:gd name="T42" fmla="*/ 17 w 141"/>
                <a:gd name="T43" fmla="*/ 122 h 156"/>
                <a:gd name="T44" fmla="*/ 3 w 141"/>
                <a:gd name="T45" fmla="*/ 115 h 156"/>
                <a:gd name="T46" fmla="*/ 0 w 141"/>
                <a:gd name="T47" fmla="*/ 113 h 156"/>
                <a:gd name="T48" fmla="*/ 2 w 141"/>
                <a:gd name="T49" fmla="*/ 111 h 156"/>
                <a:gd name="T50" fmla="*/ 55 w 141"/>
                <a:gd name="T51" fmla="*/ 3 h 156"/>
                <a:gd name="T52" fmla="*/ 57 w 141"/>
                <a:gd name="T53" fmla="*/ 0 h 156"/>
                <a:gd name="T54" fmla="*/ 57 w 141"/>
                <a:gd name="T5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1" h="156">
                  <a:moveTo>
                    <a:pt x="57" y="0"/>
                  </a:moveTo>
                  <a:lnTo>
                    <a:pt x="60" y="1"/>
                  </a:lnTo>
                  <a:lnTo>
                    <a:pt x="79" y="10"/>
                  </a:lnTo>
                  <a:lnTo>
                    <a:pt x="79" y="12"/>
                  </a:lnTo>
                  <a:lnTo>
                    <a:pt x="81" y="13"/>
                  </a:lnTo>
                  <a:lnTo>
                    <a:pt x="81" y="113"/>
                  </a:lnTo>
                  <a:lnTo>
                    <a:pt x="120" y="34"/>
                  </a:lnTo>
                  <a:lnTo>
                    <a:pt x="122" y="32"/>
                  </a:lnTo>
                  <a:lnTo>
                    <a:pt x="123" y="32"/>
                  </a:lnTo>
                  <a:lnTo>
                    <a:pt x="137" y="39"/>
                  </a:lnTo>
                  <a:lnTo>
                    <a:pt x="141" y="41"/>
                  </a:lnTo>
                  <a:lnTo>
                    <a:pt x="139" y="44"/>
                  </a:lnTo>
                  <a:lnTo>
                    <a:pt x="86" y="152"/>
                  </a:lnTo>
                  <a:lnTo>
                    <a:pt x="84" y="156"/>
                  </a:lnTo>
                  <a:lnTo>
                    <a:pt x="82" y="154"/>
                  </a:lnTo>
                  <a:lnTo>
                    <a:pt x="63" y="144"/>
                  </a:lnTo>
                  <a:lnTo>
                    <a:pt x="62" y="144"/>
                  </a:lnTo>
                  <a:lnTo>
                    <a:pt x="62" y="142"/>
                  </a:lnTo>
                  <a:lnTo>
                    <a:pt x="60" y="43"/>
                  </a:lnTo>
                  <a:lnTo>
                    <a:pt x="22" y="122"/>
                  </a:lnTo>
                  <a:lnTo>
                    <a:pt x="21" y="123"/>
                  </a:lnTo>
                  <a:lnTo>
                    <a:pt x="17" y="122"/>
                  </a:lnTo>
                  <a:lnTo>
                    <a:pt x="3" y="115"/>
                  </a:lnTo>
                  <a:lnTo>
                    <a:pt x="0" y="113"/>
                  </a:lnTo>
                  <a:lnTo>
                    <a:pt x="2" y="111"/>
                  </a:lnTo>
                  <a:lnTo>
                    <a:pt x="55" y="3"/>
                  </a:lnTo>
                  <a:lnTo>
                    <a:pt x="57" y="0"/>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4" name="Freeform 32"/>
            <p:cNvSpPr>
              <a:spLocks/>
            </p:cNvSpPr>
            <p:nvPr/>
          </p:nvSpPr>
          <p:spPr bwMode="auto">
            <a:xfrm>
              <a:off x="7032625" y="3802063"/>
              <a:ext cx="225425" cy="174625"/>
            </a:xfrm>
            <a:custGeom>
              <a:avLst/>
              <a:gdLst>
                <a:gd name="T0" fmla="*/ 85 w 142"/>
                <a:gd name="T1" fmla="*/ 90 h 110"/>
                <a:gd name="T2" fmla="*/ 5 w 142"/>
                <a:gd name="T3" fmla="*/ 98 h 110"/>
                <a:gd name="T4" fmla="*/ 0 w 142"/>
                <a:gd name="T5" fmla="*/ 98 h 110"/>
                <a:gd name="T6" fmla="*/ 3 w 142"/>
                <a:gd name="T7" fmla="*/ 95 h 110"/>
                <a:gd name="T8" fmla="*/ 10 w 142"/>
                <a:gd name="T9" fmla="*/ 76 h 110"/>
                <a:gd name="T10" fmla="*/ 10 w 142"/>
                <a:gd name="T11" fmla="*/ 74 h 110"/>
                <a:gd name="T12" fmla="*/ 12 w 142"/>
                <a:gd name="T13" fmla="*/ 74 h 110"/>
                <a:gd name="T14" fmla="*/ 68 w 142"/>
                <a:gd name="T15" fmla="*/ 69 h 110"/>
                <a:gd name="T16" fmla="*/ 34 w 142"/>
                <a:gd name="T17" fmla="*/ 24 h 110"/>
                <a:gd name="T18" fmla="*/ 32 w 142"/>
                <a:gd name="T19" fmla="*/ 24 h 110"/>
                <a:gd name="T20" fmla="*/ 34 w 142"/>
                <a:gd name="T21" fmla="*/ 23 h 110"/>
                <a:gd name="T22" fmla="*/ 41 w 142"/>
                <a:gd name="T23" fmla="*/ 5 h 110"/>
                <a:gd name="T24" fmla="*/ 43 w 142"/>
                <a:gd name="T25" fmla="*/ 0 h 110"/>
                <a:gd name="T26" fmla="*/ 46 w 142"/>
                <a:gd name="T27" fmla="*/ 4 h 110"/>
                <a:gd name="T28" fmla="*/ 94 w 142"/>
                <a:gd name="T29" fmla="*/ 69 h 110"/>
                <a:gd name="T30" fmla="*/ 140 w 142"/>
                <a:gd name="T31" fmla="*/ 90 h 110"/>
                <a:gd name="T32" fmla="*/ 142 w 142"/>
                <a:gd name="T33" fmla="*/ 90 h 110"/>
                <a:gd name="T34" fmla="*/ 142 w 142"/>
                <a:gd name="T35" fmla="*/ 93 h 110"/>
                <a:gd name="T36" fmla="*/ 135 w 142"/>
                <a:gd name="T37" fmla="*/ 109 h 110"/>
                <a:gd name="T38" fmla="*/ 133 w 142"/>
                <a:gd name="T39" fmla="*/ 110 h 110"/>
                <a:gd name="T40" fmla="*/ 130 w 142"/>
                <a:gd name="T41" fmla="*/ 110 h 110"/>
                <a:gd name="T42" fmla="*/ 85 w 142"/>
                <a:gd name="T43" fmla="*/ 90 h 110"/>
                <a:gd name="T44" fmla="*/ 85 w 142"/>
                <a:gd name="T45" fmla="*/ 9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2" h="110">
                  <a:moveTo>
                    <a:pt x="85" y="90"/>
                  </a:moveTo>
                  <a:lnTo>
                    <a:pt x="5" y="98"/>
                  </a:lnTo>
                  <a:lnTo>
                    <a:pt x="0" y="98"/>
                  </a:lnTo>
                  <a:lnTo>
                    <a:pt x="3" y="95"/>
                  </a:lnTo>
                  <a:lnTo>
                    <a:pt x="10" y="76"/>
                  </a:lnTo>
                  <a:lnTo>
                    <a:pt x="10" y="74"/>
                  </a:lnTo>
                  <a:lnTo>
                    <a:pt x="12" y="74"/>
                  </a:lnTo>
                  <a:lnTo>
                    <a:pt x="68" y="69"/>
                  </a:lnTo>
                  <a:lnTo>
                    <a:pt x="34" y="24"/>
                  </a:lnTo>
                  <a:lnTo>
                    <a:pt x="32" y="24"/>
                  </a:lnTo>
                  <a:lnTo>
                    <a:pt x="34" y="23"/>
                  </a:lnTo>
                  <a:lnTo>
                    <a:pt x="41" y="5"/>
                  </a:lnTo>
                  <a:lnTo>
                    <a:pt x="43" y="0"/>
                  </a:lnTo>
                  <a:lnTo>
                    <a:pt x="46" y="4"/>
                  </a:lnTo>
                  <a:lnTo>
                    <a:pt x="94" y="69"/>
                  </a:lnTo>
                  <a:lnTo>
                    <a:pt x="140" y="90"/>
                  </a:lnTo>
                  <a:lnTo>
                    <a:pt x="142" y="90"/>
                  </a:lnTo>
                  <a:lnTo>
                    <a:pt x="142" y="93"/>
                  </a:lnTo>
                  <a:lnTo>
                    <a:pt x="135" y="109"/>
                  </a:lnTo>
                  <a:lnTo>
                    <a:pt x="133" y="110"/>
                  </a:lnTo>
                  <a:lnTo>
                    <a:pt x="130" y="110"/>
                  </a:lnTo>
                  <a:lnTo>
                    <a:pt x="85" y="90"/>
                  </a:lnTo>
                  <a:lnTo>
                    <a:pt x="8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5" name="Freeform 33"/>
            <p:cNvSpPr>
              <a:spLocks noEditPoints="1"/>
            </p:cNvSpPr>
            <p:nvPr/>
          </p:nvSpPr>
          <p:spPr bwMode="auto">
            <a:xfrm>
              <a:off x="5878513" y="4075113"/>
              <a:ext cx="431800" cy="125413"/>
            </a:xfrm>
            <a:custGeom>
              <a:avLst/>
              <a:gdLst>
                <a:gd name="T0" fmla="*/ 0 w 159"/>
                <a:gd name="T1" fmla="*/ 40 h 46"/>
                <a:gd name="T2" fmla="*/ 8 w 159"/>
                <a:gd name="T3" fmla="*/ 35 h 46"/>
                <a:gd name="T4" fmla="*/ 6 w 159"/>
                <a:gd name="T5" fmla="*/ 9 h 46"/>
                <a:gd name="T6" fmla="*/ 0 w 159"/>
                <a:gd name="T7" fmla="*/ 3 h 46"/>
                <a:gd name="T8" fmla="*/ 14 w 159"/>
                <a:gd name="T9" fmla="*/ 1 h 46"/>
                <a:gd name="T10" fmla="*/ 18 w 159"/>
                <a:gd name="T11" fmla="*/ 35 h 46"/>
                <a:gd name="T12" fmla="*/ 25 w 159"/>
                <a:gd name="T13" fmla="*/ 40 h 46"/>
                <a:gd name="T14" fmla="*/ 0 w 159"/>
                <a:gd name="T15" fmla="*/ 45 h 46"/>
                <a:gd name="T16" fmla="*/ 59 w 159"/>
                <a:gd name="T17" fmla="*/ 29 h 46"/>
                <a:gd name="T18" fmla="*/ 42 w 159"/>
                <a:gd name="T19" fmla="*/ 26 h 46"/>
                <a:gd name="T20" fmla="*/ 43 w 159"/>
                <a:gd name="T21" fmla="*/ 4 h 46"/>
                <a:gd name="T22" fmla="*/ 69 w 159"/>
                <a:gd name="T23" fmla="*/ 6 h 46"/>
                <a:gd name="T24" fmla="*/ 69 w 159"/>
                <a:gd name="T25" fmla="*/ 40 h 46"/>
                <a:gd name="T26" fmla="*/ 44 w 159"/>
                <a:gd name="T27" fmla="*/ 43 h 46"/>
                <a:gd name="T28" fmla="*/ 41 w 159"/>
                <a:gd name="T29" fmla="*/ 34 h 46"/>
                <a:gd name="T30" fmla="*/ 50 w 159"/>
                <a:gd name="T31" fmla="*/ 37 h 46"/>
                <a:gd name="T32" fmla="*/ 51 w 159"/>
                <a:gd name="T33" fmla="*/ 40 h 46"/>
                <a:gd name="T34" fmla="*/ 61 w 159"/>
                <a:gd name="T35" fmla="*/ 37 h 46"/>
                <a:gd name="T36" fmla="*/ 63 w 159"/>
                <a:gd name="T37" fmla="*/ 15 h 46"/>
                <a:gd name="T38" fmla="*/ 56 w 159"/>
                <a:gd name="T39" fmla="*/ 6 h 46"/>
                <a:gd name="T40" fmla="*/ 49 w 159"/>
                <a:gd name="T41" fmla="*/ 15 h 46"/>
                <a:gd name="T42" fmla="*/ 56 w 159"/>
                <a:gd name="T43" fmla="*/ 24 h 46"/>
                <a:gd name="T44" fmla="*/ 63 w 159"/>
                <a:gd name="T45" fmla="*/ 15 h 46"/>
                <a:gd name="T46" fmla="*/ 116 w 159"/>
                <a:gd name="T47" fmla="*/ 25 h 46"/>
                <a:gd name="T48" fmla="*/ 113 w 159"/>
                <a:gd name="T49" fmla="*/ 42 h 46"/>
                <a:gd name="T50" fmla="*/ 87 w 159"/>
                <a:gd name="T51" fmla="*/ 43 h 46"/>
                <a:gd name="T52" fmla="*/ 84 w 159"/>
                <a:gd name="T53" fmla="*/ 30 h 46"/>
                <a:gd name="T54" fmla="*/ 91 w 159"/>
                <a:gd name="T55" fmla="*/ 30 h 46"/>
                <a:gd name="T56" fmla="*/ 92 w 159"/>
                <a:gd name="T57" fmla="*/ 35 h 46"/>
                <a:gd name="T58" fmla="*/ 94 w 159"/>
                <a:gd name="T59" fmla="*/ 39 h 46"/>
                <a:gd name="T60" fmla="*/ 104 w 159"/>
                <a:gd name="T61" fmla="*/ 38 h 46"/>
                <a:gd name="T62" fmla="*/ 104 w 159"/>
                <a:gd name="T63" fmla="*/ 26 h 46"/>
                <a:gd name="T64" fmla="*/ 96 w 159"/>
                <a:gd name="T65" fmla="*/ 24 h 46"/>
                <a:gd name="T66" fmla="*/ 95 w 159"/>
                <a:gd name="T67" fmla="*/ 18 h 46"/>
                <a:gd name="T68" fmla="*/ 97 w 159"/>
                <a:gd name="T69" fmla="*/ 18 h 46"/>
                <a:gd name="T70" fmla="*/ 105 w 159"/>
                <a:gd name="T71" fmla="*/ 11 h 46"/>
                <a:gd name="T72" fmla="*/ 99 w 159"/>
                <a:gd name="T73" fmla="*/ 6 h 46"/>
                <a:gd name="T74" fmla="*/ 93 w 159"/>
                <a:gd name="T75" fmla="*/ 9 h 46"/>
                <a:gd name="T76" fmla="*/ 94 w 159"/>
                <a:gd name="T77" fmla="*/ 12 h 46"/>
                <a:gd name="T78" fmla="*/ 89 w 159"/>
                <a:gd name="T79" fmla="*/ 17 h 46"/>
                <a:gd name="T80" fmla="*/ 84 w 159"/>
                <a:gd name="T81" fmla="*/ 11 h 46"/>
                <a:gd name="T82" fmla="*/ 100 w 159"/>
                <a:gd name="T83" fmla="*/ 0 h 46"/>
                <a:gd name="T84" fmla="*/ 116 w 159"/>
                <a:gd name="T85" fmla="*/ 12 h 46"/>
                <a:gd name="T86" fmla="*/ 109 w 159"/>
                <a:gd name="T87" fmla="*/ 21 h 46"/>
                <a:gd name="T88" fmla="*/ 133 w 159"/>
                <a:gd name="T89" fmla="*/ 40 h 46"/>
                <a:gd name="T90" fmla="*/ 141 w 159"/>
                <a:gd name="T91" fmla="*/ 35 h 46"/>
                <a:gd name="T92" fmla="*/ 139 w 159"/>
                <a:gd name="T93" fmla="*/ 9 h 46"/>
                <a:gd name="T94" fmla="*/ 133 w 159"/>
                <a:gd name="T95" fmla="*/ 3 h 46"/>
                <a:gd name="T96" fmla="*/ 147 w 159"/>
                <a:gd name="T97" fmla="*/ 1 h 46"/>
                <a:gd name="T98" fmla="*/ 151 w 159"/>
                <a:gd name="T99" fmla="*/ 35 h 46"/>
                <a:gd name="T100" fmla="*/ 159 w 159"/>
                <a:gd name="T101" fmla="*/ 40 h 46"/>
                <a:gd name="T102" fmla="*/ 133 w 159"/>
                <a:gd name="T103"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9" h="46">
                  <a:moveTo>
                    <a:pt x="0" y="45"/>
                  </a:moveTo>
                  <a:cubicBezTo>
                    <a:pt x="0" y="40"/>
                    <a:pt x="0" y="40"/>
                    <a:pt x="0" y="40"/>
                  </a:cubicBezTo>
                  <a:cubicBezTo>
                    <a:pt x="3" y="40"/>
                    <a:pt x="5" y="39"/>
                    <a:pt x="6" y="39"/>
                  </a:cubicBezTo>
                  <a:cubicBezTo>
                    <a:pt x="7" y="38"/>
                    <a:pt x="8" y="37"/>
                    <a:pt x="8" y="35"/>
                  </a:cubicBezTo>
                  <a:cubicBezTo>
                    <a:pt x="8" y="13"/>
                    <a:pt x="8" y="13"/>
                    <a:pt x="8" y="13"/>
                  </a:cubicBezTo>
                  <a:cubicBezTo>
                    <a:pt x="8" y="11"/>
                    <a:pt x="7" y="10"/>
                    <a:pt x="6" y="9"/>
                  </a:cubicBezTo>
                  <a:cubicBezTo>
                    <a:pt x="5" y="8"/>
                    <a:pt x="3" y="8"/>
                    <a:pt x="0" y="8"/>
                  </a:cubicBezTo>
                  <a:cubicBezTo>
                    <a:pt x="0" y="3"/>
                    <a:pt x="0" y="3"/>
                    <a:pt x="0" y="3"/>
                  </a:cubicBezTo>
                  <a:cubicBezTo>
                    <a:pt x="3" y="3"/>
                    <a:pt x="6" y="3"/>
                    <a:pt x="8" y="2"/>
                  </a:cubicBezTo>
                  <a:cubicBezTo>
                    <a:pt x="10" y="2"/>
                    <a:pt x="12" y="1"/>
                    <a:pt x="14" y="1"/>
                  </a:cubicBezTo>
                  <a:cubicBezTo>
                    <a:pt x="18" y="1"/>
                    <a:pt x="18" y="1"/>
                    <a:pt x="18" y="1"/>
                  </a:cubicBezTo>
                  <a:cubicBezTo>
                    <a:pt x="18" y="35"/>
                    <a:pt x="18" y="35"/>
                    <a:pt x="18" y="35"/>
                  </a:cubicBezTo>
                  <a:cubicBezTo>
                    <a:pt x="18" y="37"/>
                    <a:pt x="18" y="38"/>
                    <a:pt x="19" y="39"/>
                  </a:cubicBezTo>
                  <a:cubicBezTo>
                    <a:pt x="20" y="39"/>
                    <a:pt x="22" y="40"/>
                    <a:pt x="25" y="40"/>
                  </a:cubicBezTo>
                  <a:cubicBezTo>
                    <a:pt x="25" y="45"/>
                    <a:pt x="25" y="45"/>
                    <a:pt x="25" y="45"/>
                  </a:cubicBezTo>
                  <a:cubicBezTo>
                    <a:pt x="0" y="45"/>
                    <a:pt x="0" y="45"/>
                    <a:pt x="0" y="45"/>
                  </a:cubicBezTo>
                  <a:close/>
                  <a:moveTo>
                    <a:pt x="64" y="26"/>
                  </a:moveTo>
                  <a:cubicBezTo>
                    <a:pt x="62" y="28"/>
                    <a:pt x="60" y="28"/>
                    <a:pt x="59" y="29"/>
                  </a:cubicBezTo>
                  <a:cubicBezTo>
                    <a:pt x="57" y="30"/>
                    <a:pt x="55" y="30"/>
                    <a:pt x="53" y="30"/>
                  </a:cubicBezTo>
                  <a:cubicBezTo>
                    <a:pt x="49" y="30"/>
                    <a:pt x="45" y="29"/>
                    <a:pt x="42" y="26"/>
                  </a:cubicBezTo>
                  <a:cubicBezTo>
                    <a:pt x="39" y="23"/>
                    <a:pt x="38" y="20"/>
                    <a:pt x="38" y="15"/>
                  </a:cubicBezTo>
                  <a:cubicBezTo>
                    <a:pt x="38" y="11"/>
                    <a:pt x="40" y="7"/>
                    <a:pt x="43" y="4"/>
                  </a:cubicBezTo>
                  <a:cubicBezTo>
                    <a:pt x="46" y="1"/>
                    <a:pt x="51" y="0"/>
                    <a:pt x="56" y="0"/>
                  </a:cubicBezTo>
                  <a:cubicBezTo>
                    <a:pt x="62" y="0"/>
                    <a:pt x="66" y="2"/>
                    <a:pt x="69" y="6"/>
                  </a:cubicBezTo>
                  <a:cubicBezTo>
                    <a:pt x="73" y="9"/>
                    <a:pt x="74" y="15"/>
                    <a:pt x="74" y="22"/>
                  </a:cubicBezTo>
                  <a:cubicBezTo>
                    <a:pt x="74" y="29"/>
                    <a:pt x="72" y="35"/>
                    <a:pt x="69" y="40"/>
                  </a:cubicBezTo>
                  <a:cubicBezTo>
                    <a:pt x="65" y="44"/>
                    <a:pt x="60" y="46"/>
                    <a:pt x="54" y="46"/>
                  </a:cubicBezTo>
                  <a:cubicBezTo>
                    <a:pt x="50" y="46"/>
                    <a:pt x="47" y="45"/>
                    <a:pt x="44" y="43"/>
                  </a:cubicBezTo>
                  <a:cubicBezTo>
                    <a:pt x="41" y="42"/>
                    <a:pt x="40" y="40"/>
                    <a:pt x="40" y="37"/>
                  </a:cubicBezTo>
                  <a:cubicBezTo>
                    <a:pt x="40" y="36"/>
                    <a:pt x="40" y="34"/>
                    <a:pt x="41" y="34"/>
                  </a:cubicBezTo>
                  <a:cubicBezTo>
                    <a:pt x="42" y="33"/>
                    <a:pt x="43" y="32"/>
                    <a:pt x="45" y="32"/>
                  </a:cubicBezTo>
                  <a:cubicBezTo>
                    <a:pt x="47" y="32"/>
                    <a:pt x="49" y="34"/>
                    <a:pt x="50" y="37"/>
                  </a:cubicBezTo>
                  <a:cubicBezTo>
                    <a:pt x="50" y="38"/>
                    <a:pt x="50" y="38"/>
                    <a:pt x="50" y="38"/>
                  </a:cubicBezTo>
                  <a:cubicBezTo>
                    <a:pt x="50" y="39"/>
                    <a:pt x="50" y="40"/>
                    <a:pt x="51" y="40"/>
                  </a:cubicBezTo>
                  <a:cubicBezTo>
                    <a:pt x="52" y="40"/>
                    <a:pt x="52" y="40"/>
                    <a:pt x="54" y="40"/>
                  </a:cubicBezTo>
                  <a:cubicBezTo>
                    <a:pt x="57" y="40"/>
                    <a:pt x="59" y="39"/>
                    <a:pt x="61" y="37"/>
                  </a:cubicBezTo>
                  <a:cubicBezTo>
                    <a:pt x="63" y="34"/>
                    <a:pt x="64" y="31"/>
                    <a:pt x="64" y="26"/>
                  </a:cubicBezTo>
                  <a:close/>
                  <a:moveTo>
                    <a:pt x="63" y="15"/>
                  </a:moveTo>
                  <a:cubicBezTo>
                    <a:pt x="63" y="12"/>
                    <a:pt x="63" y="10"/>
                    <a:pt x="61" y="8"/>
                  </a:cubicBezTo>
                  <a:cubicBezTo>
                    <a:pt x="60" y="7"/>
                    <a:pt x="58" y="6"/>
                    <a:pt x="56" y="6"/>
                  </a:cubicBezTo>
                  <a:cubicBezTo>
                    <a:pt x="54" y="6"/>
                    <a:pt x="52" y="7"/>
                    <a:pt x="51" y="8"/>
                  </a:cubicBezTo>
                  <a:cubicBezTo>
                    <a:pt x="50" y="10"/>
                    <a:pt x="49" y="12"/>
                    <a:pt x="49" y="15"/>
                  </a:cubicBezTo>
                  <a:cubicBezTo>
                    <a:pt x="49" y="18"/>
                    <a:pt x="49" y="20"/>
                    <a:pt x="51" y="21"/>
                  </a:cubicBezTo>
                  <a:cubicBezTo>
                    <a:pt x="52" y="23"/>
                    <a:pt x="54" y="24"/>
                    <a:pt x="56" y="24"/>
                  </a:cubicBezTo>
                  <a:cubicBezTo>
                    <a:pt x="58" y="24"/>
                    <a:pt x="60" y="23"/>
                    <a:pt x="61" y="21"/>
                  </a:cubicBezTo>
                  <a:cubicBezTo>
                    <a:pt x="63" y="20"/>
                    <a:pt x="63" y="18"/>
                    <a:pt x="63" y="15"/>
                  </a:cubicBezTo>
                  <a:close/>
                  <a:moveTo>
                    <a:pt x="109" y="21"/>
                  </a:moveTo>
                  <a:cubicBezTo>
                    <a:pt x="112" y="22"/>
                    <a:pt x="115" y="23"/>
                    <a:pt x="116" y="25"/>
                  </a:cubicBezTo>
                  <a:cubicBezTo>
                    <a:pt x="118" y="26"/>
                    <a:pt x="118" y="29"/>
                    <a:pt x="118" y="31"/>
                  </a:cubicBezTo>
                  <a:cubicBezTo>
                    <a:pt x="118" y="36"/>
                    <a:pt x="117" y="39"/>
                    <a:pt x="113" y="42"/>
                  </a:cubicBezTo>
                  <a:cubicBezTo>
                    <a:pt x="109" y="44"/>
                    <a:pt x="105" y="46"/>
                    <a:pt x="99" y="46"/>
                  </a:cubicBezTo>
                  <a:cubicBezTo>
                    <a:pt x="94" y="46"/>
                    <a:pt x="90" y="45"/>
                    <a:pt x="87" y="43"/>
                  </a:cubicBezTo>
                  <a:cubicBezTo>
                    <a:pt x="84" y="40"/>
                    <a:pt x="83" y="38"/>
                    <a:pt x="83" y="34"/>
                  </a:cubicBezTo>
                  <a:cubicBezTo>
                    <a:pt x="83" y="33"/>
                    <a:pt x="83" y="31"/>
                    <a:pt x="84" y="30"/>
                  </a:cubicBezTo>
                  <a:cubicBezTo>
                    <a:pt x="85" y="29"/>
                    <a:pt x="86" y="29"/>
                    <a:pt x="88" y="29"/>
                  </a:cubicBezTo>
                  <a:cubicBezTo>
                    <a:pt x="89" y="29"/>
                    <a:pt x="90" y="29"/>
                    <a:pt x="91" y="30"/>
                  </a:cubicBezTo>
                  <a:cubicBezTo>
                    <a:pt x="92" y="31"/>
                    <a:pt x="93" y="32"/>
                    <a:pt x="93" y="34"/>
                  </a:cubicBezTo>
                  <a:cubicBezTo>
                    <a:pt x="93" y="34"/>
                    <a:pt x="93" y="35"/>
                    <a:pt x="92" y="35"/>
                  </a:cubicBezTo>
                  <a:cubicBezTo>
                    <a:pt x="92" y="36"/>
                    <a:pt x="92" y="36"/>
                    <a:pt x="92" y="36"/>
                  </a:cubicBezTo>
                  <a:cubicBezTo>
                    <a:pt x="92" y="37"/>
                    <a:pt x="93" y="38"/>
                    <a:pt x="94" y="39"/>
                  </a:cubicBezTo>
                  <a:cubicBezTo>
                    <a:pt x="95" y="39"/>
                    <a:pt x="97" y="40"/>
                    <a:pt x="99" y="40"/>
                  </a:cubicBezTo>
                  <a:cubicBezTo>
                    <a:pt x="101" y="40"/>
                    <a:pt x="103" y="39"/>
                    <a:pt x="104" y="38"/>
                  </a:cubicBezTo>
                  <a:cubicBezTo>
                    <a:pt x="106" y="36"/>
                    <a:pt x="106" y="34"/>
                    <a:pt x="106" y="32"/>
                  </a:cubicBezTo>
                  <a:cubicBezTo>
                    <a:pt x="106" y="29"/>
                    <a:pt x="106" y="27"/>
                    <a:pt x="104" y="26"/>
                  </a:cubicBezTo>
                  <a:cubicBezTo>
                    <a:pt x="103" y="24"/>
                    <a:pt x="100" y="24"/>
                    <a:pt x="97" y="24"/>
                  </a:cubicBezTo>
                  <a:cubicBezTo>
                    <a:pt x="96" y="24"/>
                    <a:pt x="96" y="24"/>
                    <a:pt x="96" y="24"/>
                  </a:cubicBezTo>
                  <a:cubicBezTo>
                    <a:pt x="95" y="24"/>
                    <a:pt x="95" y="24"/>
                    <a:pt x="95" y="24"/>
                  </a:cubicBezTo>
                  <a:cubicBezTo>
                    <a:pt x="95" y="18"/>
                    <a:pt x="95" y="18"/>
                    <a:pt x="95" y="18"/>
                  </a:cubicBezTo>
                  <a:cubicBezTo>
                    <a:pt x="95" y="18"/>
                    <a:pt x="96" y="18"/>
                    <a:pt x="96" y="18"/>
                  </a:cubicBezTo>
                  <a:cubicBezTo>
                    <a:pt x="96" y="18"/>
                    <a:pt x="97" y="18"/>
                    <a:pt x="97" y="18"/>
                  </a:cubicBezTo>
                  <a:cubicBezTo>
                    <a:pt x="99" y="18"/>
                    <a:pt x="101" y="17"/>
                    <a:pt x="103" y="16"/>
                  </a:cubicBezTo>
                  <a:cubicBezTo>
                    <a:pt x="104" y="15"/>
                    <a:pt x="105" y="13"/>
                    <a:pt x="105" y="11"/>
                  </a:cubicBezTo>
                  <a:cubicBezTo>
                    <a:pt x="105" y="9"/>
                    <a:pt x="104" y="8"/>
                    <a:pt x="103" y="7"/>
                  </a:cubicBezTo>
                  <a:cubicBezTo>
                    <a:pt x="102" y="6"/>
                    <a:pt x="101" y="6"/>
                    <a:pt x="99" y="6"/>
                  </a:cubicBezTo>
                  <a:cubicBezTo>
                    <a:pt x="97" y="6"/>
                    <a:pt x="96" y="6"/>
                    <a:pt x="95" y="7"/>
                  </a:cubicBezTo>
                  <a:cubicBezTo>
                    <a:pt x="94" y="7"/>
                    <a:pt x="93" y="8"/>
                    <a:pt x="93" y="9"/>
                  </a:cubicBezTo>
                  <a:cubicBezTo>
                    <a:pt x="93" y="9"/>
                    <a:pt x="93" y="10"/>
                    <a:pt x="94" y="10"/>
                  </a:cubicBezTo>
                  <a:cubicBezTo>
                    <a:pt x="94" y="11"/>
                    <a:pt x="94" y="12"/>
                    <a:pt x="94" y="12"/>
                  </a:cubicBezTo>
                  <a:cubicBezTo>
                    <a:pt x="94" y="14"/>
                    <a:pt x="94" y="15"/>
                    <a:pt x="93" y="16"/>
                  </a:cubicBezTo>
                  <a:cubicBezTo>
                    <a:pt x="92" y="16"/>
                    <a:pt x="91" y="17"/>
                    <a:pt x="89" y="17"/>
                  </a:cubicBezTo>
                  <a:cubicBezTo>
                    <a:pt x="88" y="17"/>
                    <a:pt x="86" y="16"/>
                    <a:pt x="85" y="15"/>
                  </a:cubicBezTo>
                  <a:cubicBezTo>
                    <a:pt x="84" y="15"/>
                    <a:pt x="84" y="13"/>
                    <a:pt x="84" y="11"/>
                  </a:cubicBezTo>
                  <a:cubicBezTo>
                    <a:pt x="84" y="8"/>
                    <a:pt x="86" y="5"/>
                    <a:pt x="89" y="3"/>
                  </a:cubicBezTo>
                  <a:cubicBezTo>
                    <a:pt x="92" y="1"/>
                    <a:pt x="95" y="0"/>
                    <a:pt x="100" y="0"/>
                  </a:cubicBezTo>
                  <a:cubicBezTo>
                    <a:pt x="105" y="0"/>
                    <a:pt x="109" y="1"/>
                    <a:pt x="112" y="3"/>
                  </a:cubicBezTo>
                  <a:cubicBezTo>
                    <a:pt x="115" y="5"/>
                    <a:pt x="116" y="8"/>
                    <a:pt x="116" y="12"/>
                  </a:cubicBezTo>
                  <a:cubicBezTo>
                    <a:pt x="116" y="14"/>
                    <a:pt x="116" y="16"/>
                    <a:pt x="114" y="17"/>
                  </a:cubicBezTo>
                  <a:cubicBezTo>
                    <a:pt x="113" y="19"/>
                    <a:pt x="112" y="20"/>
                    <a:pt x="109" y="21"/>
                  </a:cubicBezTo>
                  <a:close/>
                  <a:moveTo>
                    <a:pt x="133" y="45"/>
                  </a:moveTo>
                  <a:cubicBezTo>
                    <a:pt x="133" y="40"/>
                    <a:pt x="133" y="40"/>
                    <a:pt x="133" y="40"/>
                  </a:cubicBezTo>
                  <a:cubicBezTo>
                    <a:pt x="136" y="40"/>
                    <a:pt x="138" y="39"/>
                    <a:pt x="139" y="39"/>
                  </a:cubicBezTo>
                  <a:cubicBezTo>
                    <a:pt x="140" y="38"/>
                    <a:pt x="141" y="37"/>
                    <a:pt x="141" y="35"/>
                  </a:cubicBezTo>
                  <a:cubicBezTo>
                    <a:pt x="141" y="13"/>
                    <a:pt x="141" y="13"/>
                    <a:pt x="141" y="13"/>
                  </a:cubicBezTo>
                  <a:cubicBezTo>
                    <a:pt x="141" y="11"/>
                    <a:pt x="140" y="10"/>
                    <a:pt x="139" y="9"/>
                  </a:cubicBezTo>
                  <a:cubicBezTo>
                    <a:pt x="139" y="8"/>
                    <a:pt x="137" y="8"/>
                    <a:pt x="133" y="8"/>
                  </a:cubicBezTo>
                  <a:cubicBezTo>
                    <a:pt x="133" y="3"/>
                    <a:pt x="133" y="3"/>
                    <a:pt x="133" y="3"/>
                  </a:cubicBezTo>
                  <a:cubicBezTo>
                    <a:pt x="136" y="3"/>
                    <a:pt x="139" y="3"/>
                    <a:pt x="141" y="2"/>
                  </a:cubicBezTo>
                  <a:cubicBezTo>
                    <a:pt x="143" y="2"/>
                    <a:pt x="145" y="1"/>
                    <a:pt x="147" y="1"/>
                  </a:cubicBezTo>
                  <a:cubicBezTo>
                    <a:pt x="151" y="1"/>
                    <a:pt x="151" y="1"/>
                    <a:pt x="151" y="1"/>
                  </a:cubicBezTo>
                  <a:cubicBezTo>
                    <a:pt x="151" y="35"/>
                    <a:pt x="151" y="35"/>
                    <a:pt x="151" y="35"/>
                  </a:cubicBezTo>
                  <a:cubicBezTo>
                    <a:pt x="151" y="37"/>
                    <a:pt x="151" y="38"/>
                    <a:pt x="152" y="39"/>
                  </a:cubicBezTo>
                  <a:cubicBezTo>
                    <a:pt x="154" y="39"/>
                    <a:pt x="156" y="40"/>
                    <a:pt x="159" y="40"/>
                  </a:cubicBezTo>
                  <a:cubicBezTo>
                    <a:pt x="159" y="45"/>
                    <a:pt x="159" y="45"/>
                    <a:pt x="159" y="45"/>
                  </a:cubicBezTo>
                  <a:cubicBezTo>
                    <a:pt x="133" y="45"/>
                    <a:pt x="133" y="45"/>
                    <a:pt x="13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6" name="Freeform 34"/>
            <p:cNvSpPr>
              <a:spLocks noEditPoints="1"/>
            </p:cNvSpPr>
            <p:nvPr/>
          </p:nvSpPr>
          <p:spPr bwMode="auto">
            <a:xfrm>
              <a:off x="5048250" y="3025774"/>
              <a:ext cx="1824037" cy="987424"/>
            </a:xfrm>
            <a:custGeom>
              <a:avLst/>
              <a:gdLst>
                <a:gd name="T0" fmla="*/ 610 w 670"/>
                <a:gd name="T1" fmla="*/ 68 h 362"/>
                <a:gd name="T2" fmla="*/ 557 w 670"/>
                <a:gd name="T3" fmla="*/ 99 h 362"/>
                <a:gd name="T4" fmla="*/ 460 w 670"/>
                <a:gd name="T5" fmla="*/ 80 h 362"/>
                <a:gd name="T6" fmla="*/ 381 w 670"/>
                <a:gd name="T7" fmla="*/ 349 h 362"/>
                <a:gd name="T8" fmla="*/ 362 w 670"/>
                <a:gd name="T9" fmla="*/ 297 h 362"/>
                <a:gd name="T10" fmla="*/ 395 w 670"/>
                <a:gd name="T11" fmla="*/ 310 h 362"/>
                <a:gd name="T12" fmla="*/ 403 w 670"/>
                <a:gd name="T13" fmla="*/ 303 h 362"/>
                <a:gd name="T14" fmla="*/ 430 w 670"/>
                <a:gd name="T15" fmla="*/ 311 h 362"/>
                <a:gd name="T16" fmla="*/ 487 w 670"/>
                <a:gd name="T17" fmla="*/ 192 h 362"/>
                <a:gd name="T18" fmla="*/ 400 w 670"/>
                <a:gd name="T19" fmla="*/ 200 h 362"/>
                <a:gd name="T20" fmla="*/ 442 w 670"/>
                <a:gd name="T21" fmla="*/ 260 h 362"/>
                <a:gd name="T22" fmla="*/ 378 w 670"/>
                <a:gd name="T23" fmla="*/ 362 h 362"/>
                <a:gd name="T24" fmla="*/ 292 w 670"/>
                <a:gd name="T25" fmla="*/ 362 h 362"/>
                <a:gd name="T26" fmla="*/ 228 w 670"/>
                <a:gd name="T27" fmla="*/ 260 h 362"/>
                <a:gd name="T28" fmla="*/ 271 w 670"/>
                <a:gd name="T29" fmla="*/ 200 h 362"/>
                <a:gd name="T30" fmla="*/ 183 w 670"/>
                <a:gd name="T31" fmla="*/ 192 h 362"/>
                <a:gd name="T32" fmla="*/ 240 w 670"/>
                <a:gd name="T33" fmla="*/ 311 h 362"/>
                <a:gd name="T34" fmla="*/ 267 w 670"/>
                <a:gd name="T35" fmla="*/ 303 h 362"/>
                <a:gd name="T36" fmla="*/ 275 w 670"/>
                <a:gd name="T37" fmla="*/ 310 h 362"/>
                <a:gd name="T38" fmla="*/ 308 w 670"/>
                <a:gd name="T39" fmla="*/ 297 h 362"/>
                <a:gd name="T40" fmla="*/ 289 w 670"/>
                <a:gd name="T41" fmla="*/ 349 h 362"/>
                <a:gd name="T42" fmla="*/ 613 w 670"/>
                <a:gd name="T43" fmla="*/ 49 h 362"/>
                <a:gd name="T44" fmla="*/ 496 w 670"/>
                <a:gd name="T45" fmla="*/ 27 h 362"/>
                <a:gd name="T46" fmla="*/ 496 w 670"/>
                <a:gd name="T47" fmla="*/ 16 h 362"/>
                <a:gd name="T48" fmla="*/ 587 w 670"/>
                <a:gd name="T49" fmla="*/ 60 h 362"/>
                <a:gd name="T50" fmla="*/ 429 w 670"/>
                <a:gd name="T51" fmla="*/ 130 h 362"/>
                <a:gd name="T52" fmla="*/ 545 w 670"/>
                <a:gd name="T53" fmla="*/ 142 h 362"/>
                <a:gd name="T54" fmla="*/ 540 w 670"/>
                <a:gd name="T55" fmla="*/ 134 h 362"/>
                <a:gd name="T56" fmla="*/ 434 w 670"/>
                <a:gd name="T57" fmla="*/ 132 h 362"/>
                <a:gd name="T58" fmla="*/ 420 w 670"/>
                <a:gd name="T59" fmla="*/ 151 h 362"/>
                <a:gd name="T60" fmla="*/ 499 w 670"/>
                <a:gd name="T61" fmla="*/ 176 h 362"/>
                <a:gd name="T62" fmla="*/ 521 w 670"/>
                <a:gd name="T63" fmla="*/ 156 h 362"/>
                <a:gd name="T64" fmla="*/ 415 w 670"/>
                <a:gd name="T65" fmla="*/ 164 h 362"/>
                <a:gd name="T66" fmla="*/ 60 w 670"/>
                <a:gd name="T67" fmla="*/ 68 h 362"/>
                <a:gd name="T68" fmla="*/ 113 w 670"/>
                <a:gd name="T69" fmla="*/ 99 h 362"/>
                <a:gd name="T70" fmla="*/ 210 w 670"/>
                <a:gd name="T71" fmla="*/ 80 h 362"/>
                <a:gd name="T72" fmla="*/ 57 w 670"/>
                <a:gd name="T73" fmla="*/ 49 h 362"/>
                <a:gd name="T74" fmla="*/ 175 w 670"/>
                <a:gd name="T75" fmla="*/ 27 h 362"/>
                <a:gd name="T76" fmla="*/ 174 w 670"/>
                <a:gd name="T77" fmla="*/ 16 h 362"/>
                <a:gd name="T78" fmla="*/ 83 w 670"/>
                <a:gd name="T79" fmla="*/ 60 h 362"/>
                <a:gd name="T80" fmla="*/ 241 w 670"/>
                <a:gd name="T81" fmla="*/ 130 h 362"/>
                <a:gd name="T82" fmla="*/ 125 w 670"/>
                <a:gd name="T83" fmla="*/ 142 h 362"/>
                <a:gd name="T84" fmla="*/ 130 w 670"/>
                <a:gd name="T85" fmla="*/ 134 h 362"/>
                <a:gd name="T86" fmla="*/ 236 w 670"/>
                <a:gd name="T87" fmla="*/ 132 h 362"/>
                <a:gd name="T88" fmla="*/ 250 w 670"/>
                <a:gd name="T89" fmla="*/ 151 h 362"/>
                <a:gd name="T90" fmla="*/ 171 w 670"/>
                <a:gd name="T91" fmla="*/ 176 h 362"/>
                <a:gd name="T92" fmla="*/ 149 w 670"/>
                <a:gd name="T93" fmla="*/ 156 h 362"/>
                <a:gd name="T94" fmla="*/ 255 w 670"/>
                <a:gd name="T95" fmla="*/ 16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0" h="362">
                  <a:moveTo>
                    <a:pt x="446" y="90"/>
                  </a:moveTo>
                  <a:cubicBezTo>
                    <a:pt x="454" y="71"/>
                    <a:pt x="454" y="71"/>
                    <a:pt x="454" y="71"/>
                  </a:cubicBezTo>
                  <a:cubicBezTo>
                    <a:pt x="610" y="68"/>
                    <a:pt x="610" y="68"/>
                    <a:pt x="610" y="68"/>
                  </a:cubicBezTo>
                  <a:cubicBezTo>
                    <a:pt x="579" y="104"/>
                    <a:pt x="579" y="104"/>
                    <a:pt x="579" y="104"/>
                  </a:cubicBezTo>
                  <a:cubicBezTo>
                    <a:pt x="557" y="104"/>
                    <a:pt x="557" y="104"/>
                    <a:pt x="557" y="104"/>
                  </a:cubicBezTo>
                  <a:cubicBezTo>
                    <a:pt x="557" y="99"/>
                    <a:pt x="557" y="99"/>
                    <a:pt x="557" y="99"/>
                  </a:cubicBezTo>
                  <a:cubicBezTo>
                    <a:pt x="574" y="95"/>
                    <a:pt x="574" y="95"/>
                    <a:pt x="574" y="95"/>
                  </a:cubicBezTo>
                  <a:cubicBezTo>
                    <a:pt x="590" y="77"/>
                    <a:pt x="590" y="77"/>
                    <a:pt x="590" y="77"/>
                  </a:cubicBezTo>
                  <a:cubicBezTo>
                    <a:pt x="460" y="80"/>
                    <a:pt x="460" y="80"/>
                    <a:pt x="460" y="80"/>
                  </a:cubicBezTo>
                  <a:cubicBezTo>
                    <a:pt x="451" y="92"/>
                    <a:pt x="451" y="92"/>
                    <a:pt x="451" y="92"/>
                  </a:cubicBezTo>
                  <a:cubicBezTo>
                    <a:pt x="446" y="90"/>
                    <a:pt x="446" y="90"/>
                    <a:pt x="446" y="90"/>
                  </a:cubicBezTo>
                  <a:close/>
                  <a:moveTo>
                    <a:pt x="381" y="349"/>
                  </a:moveTo>
                  <a:cubicBezTo>
                    <a:pt x="393" y="349"/>
                    <a:pt x="393" y="349"/>
                    <a:pt x="393" y="349"/>
                  </a:cubicBezTo>
                  <a:cubicBezTo>
                    <a:pt x="354" y="304"/>
                    <a:pt x="354" y="304"/>
                    <a:pt x="354" y="304"/>
                  </a:cubicBezTo>
                  <a:cubicBezTo>
                    <a:pt x="362" y="297"/>
                    <a:pt x="362" y="297"/>
                    <a:pt x="362" y="297"/>
                  </a:cubicBezTo>
                  <a:cubicBezTo>
                    <a:pt x="409" y="349"/>
                    <a:pt x="409" y="349"/>
                    <a:pt x="409" y="349"/>
                  </a:cubicBezTo>
                  <a:cubicBezTo>
                    <a:pt x="431" y="349"/>
                    <a:pt x="431" y="349"/>
                    <a:pt x="431" y="349"/>
                  </a:cubicBezTo>
                  <a:cubicBezTo>
                    <a:pt x="395" y="310"/>
                    <a:pt x="395" y="310"/>
                    <a:pt x="395" y="310"/>
                  </a:cubicBezTo>
                  <a:cubicBezTo>
                    <a:pt x="364" y="277"/>
                    <a:pt x="384" y="237"/>
                    <a:pt x="384" y="237"/>
                  </a:cubicBezTo>
                  <a:cubicBezTo>
                    <a:pt x="394" y="241"/>
                    <a:pt x="394" y="241"/>
                    <a:pt x="394" y="241"/>
                  </a:cubicBezTo>
                  <a:cubicBezTo>
                    <a:pt x="393" y="242"/>
                    <a:pt x="378" y="275"/>
                    <a:pt x="403" y="303"/>
                  </a:cubicBezTo>
                  <a:cubicBezTo>
                    <a:pt x="446" y="349"/>
                    <a:pt x="446" y="349"/>
                    <a:pt x="446" y="349"/>
                  </a:cubicBezTo>
                  <a:cubicBezTo>
                    <a:pt x="461" y="349"/>
                    <a:pt x="461" y="349"/>
                    <a:pt x="461" y="349"/>
                  </a:cubicBezTo>
                  <a:cubicBezTo>
                    <a:pt x="453" y="341"/>
                    <a:pt x="438" y="328"/>
                    <a:pt x="430" y="311"/>
                  </a:cubicBezTo>
                  <a:cubicBezTo>
                    <a:pt x="421" y="295"/>
                    <a:pt x="418" y="275"/>
                    <a:pt x="433" y="254"/>
                  </a:cubicBezTo>
                  <a:cubicBezTo>
                    <a:pt x="433" y="254"/>
                    <a:pt x="433" y="254"/>
                    <a:pt x="433" y="254"/>
                  </a:cubicBezTo>
                  <a:cubicBezTo>
                    <a:pt x="487" y="192"/>
                    <a:pt x="487" y="192"/>
                    <a:pt x="487" y="192"/>
                  </a:cubicBezTo>
                  <a:cubicBezTo>
                    <a:pt x="411" y="193"/>
                    <a:pt x="411" y="193"/>
                    <a:pt x="411" y="193"/>
                  </a:cubicBezTo>
                  <a:cubicBezTo>
                    <a:pt x="404" y="202"/>
                    <a:pt x="404" y="202"/>
                    <a:pt x="404" y="202"/>
                  </a:cubicBezTo>
                  <a:cubicBezTo>
                    <a:pt x="400" y="200"/>
                    <a:pt x="400" y="200"/>
                    <a:pt x="400" y="200"/>
                  </a:cubicBezTo>
                  <a:cubicBezTo>
                    <a:pt x="406" y="186"/>
                    <a:pt x="406" y="186"/>
                    <a:pt x="406" y="186"/>
                  </a:cubicBezTo>
                  <a:cubicBezTo>
                    <a:pt x="509" y="183"/>
                    <a:pt x="509" y="183"/>
                    <a:pt x="509" y="183"/>
                  </a:cubicBezTo>
                  <a:cubicBezTo>
                    <a:pt x="442" y="260"/>
                    <a:pt x="442" y="260"/>
                    <a:pt x="442" y="260"/>
                  </a:cubicBezTo>
                  <a:cubicBezTo>
                    <a:pt x="431" y="276"/>
                    <a:pt x="432" y="291"/>
                    <a:pt x="438" y="304"/>
                  </a:cubicBezTo>
                  <a:cubicBezTo>
                    <a:pt x="449" y="327"/>
                    <a:pt x="475" y="345"/>
                    <a:pt x="494" y="362"/>
                  </a:cubicBezTo>
                  <a:cubicBezTo>
                    <a:pt x="378" y="362"/>
                    <a:pt x="378" y="362"/>
                    <a:pt x="378" y="362"/>
                  </a:cubicBezTo>
                  <a:cubicBezTo>
                    <a:pt x="335" y="319"/>
                    <a:pt x="335" y="319"/>
                    <a:pt x="335" y="319"/>
                  </a:cubicBezTo>
                  <a:cubicBezTo>
                    <a:pt x="335" y="319"/>
                    <a:pt x="335" y="319"/>
                    <a:pt x="335" y="319"/>
                  </a:cubicBezTo>
                  <a:cubicBezTo>
                    <a:pt x="292" y="362"/>
                    <a:pt x="292" y="362"/>
                    <a:pt x="292" y="362"/>
                  </a:cubicBezTo>
                  <a:cubicBezTo>
                    <a:pt x="179" y="362"/>
                    <a:pt x="179" y="362"/>
                    <a:pt x="179" y="362"/>
                  </a:cubicBezTo>
                  <a:cubicBezTo>
                    <a:pt x="196" y="345"/>
                    <a:pt x="222" y="326"/>
                    <a:pt x="232" y="304"/>
                  </a:cubicBezTo>
                  <a:cubicBezTo>
                    <a:pt x="238" y="291"/>
                    <a:pt x="240" y="276"/>
                    <a:pt x="228" y="260"/>
                  </a:cubicBezTo>
                  <a:cubicBezTo>
                    <a:pt x="161" y="183"/>
                    <a:pt x="161" y="183"/>
                    <a:pt x="161" y="183"/>
                  </a:cubicBezTo>
                  <a:cubicBezTo>
                    <a:pt x="264" y="186"/>
                    <a:pt x="264" y="186"/>
                    <a:pt x="264" y="186"/>
                  </a:cubicBezTo>
                  <a:cubicBezTo>
                    <a:pt x="271" y="200"/>
                    <a:pt x="271" y="200"/>
                    <a:pt x="271" y="200"/>
                  </a:cubicBezTo>
                  <a:cubicBezTo>
                    <a:pt x="266" y="202"/>
                    <a:pt x="266" y="202"/>
                    <a:pt x="266" y="202"/>
                  </a:cubicBezTo>
                  <a:cubicBezTo>
                    <a:pt x="259" y="193"/>
                    <a:pt x="259" y="193"/>
                    <a:pt x="259" y="193"/>
                  </a:cubicBezTo>
                  <a:cubicBezTo>
                    <a:pt x="183" y="192"/>
                    <a:pt x="183" y="192"/>
                    <a:pt x="183" y="192"/>
                  </a:cubicBezTo>
                  <a:cubicBezTo>
                    <a:pt x="237" y="254"/>
                    <a:pt x="237" y="254"/>
                    <a:pt x="237" y="254"/>
                  </a:cubicBezTo>
                  <a:cubicBezTo>
                    <a:pt x="237" y="254"/>
                    <a:pt x="237" y="254"/>
                    <a:pt x="237" y="254"/>
                  </a:cubicBezTo>
                  <a:cubicBezTo>
                    <a:pt x="252" y="275"/>
                    <a:pt x="249" y="295"/>
                    <a:pt x="240" y="311"/>
                  </a:cubicBezTo>
                  <a:cubicBezTo>
                    <a:pt x="232" y="328"/>
                    <a:pt x="218" y="341"/>
                    <a:pt x="209" y="349"/>
                  </a:cubicBezTo>
                  <a:cubicBezTo>
                    <a:pt x="224" y="349"/>
                    <a:pt x="224" y="349"/>
                    <a:pt x="224" y="349"/>
                  </a:cubicBezTo>
                  <a:cubicBezTo>
                    <a:pt x="267" y="303"/>
                    <a:pt x="267" y="303"/>
                    <a:pt x="267" y="303"/>
                  </a:cubicBezTo>
                  <a:cubicBezTo>
                    <a:pt x="292" y="275"/>
                    <a:pt x="277" y="242"/>
                    <a:pt x="277" y="241"/>
                  </a:cubicBezTo>
                  <a:cubicBezTo>
                    <a:pt x="286" y="237"/>
                    <a:pt x="286" y="237"/>
                    <a:pt x="286" y="237"/>
                  </a:cubicBezTo>
                  <a:cubicBezTo>
                    <a:pt x="286" y="237"/>
                    <a:pt x="306" y="277"/>
                    <a:pt x="275" y="310"/>
                  </a:cubicBezTo>
                  <a:cubicBezTo>
                    <a:pt x="239" y="349"/>
                    <a:pt x="239" y="349"/>
                    <a:pt x="239" y="349"/>
                  </a:cubicBezTo>
                  <a:cubicBezTo>
                    <a:pt x="261" y="349"/>
                    <a:pt x="261" y="349"/>
                    <a:pt x="261" y="349"/>
                  </a:cubicBezTo>
                  <a:cubicBezTo>
                    <a:pt x="308" y="297"/>
                    <a:pt x="308" y="297"/>
                    <a:pt x="308" y="297"/>
                  </a:cubicBezTo>
                  <a:cubicBezTo>
                    <a:pt x="316" y="304"/>
                    <a:pt x="316" y="304"/>
                    <a:pt x="316" y="304"/>
                  </a:cubicBezTo>
                  <a:cubicBezTo>
                    <a:pt x="277" y="349"/>
                    <a:pt x="277" y="349"/>
                    <a:pt x="277" y="349"/>
                  </a:cubicBezTo>
                  <a:cubicBezTo>
                    <a:pt x="289" y="349"/>
                    <a:pt x="289" y="349"/>
                    <a:pt x="289" y="349"/>
                  </a:cubicBezTo>
                  <a:cubicBezTo>
                    <a:pt x="335" y="305"/>
                    <a:pt x="335" y="305"/>
                    <a:pt x="335" y="305"/>
                  </a:cubicBezTo>
                  <a:cubicBezTo>
                    <a:pt x="381" y="349"/>
                    <a:pt x="381" y="349"/>
                    <a:pt x="381" y="349"/>
                  </a:cubicBezTo>
                  <a:close/>
                  <a:moveTo>
                    <a:pt x="613" y="49"/>
                  </a:moveTo>
                  <a:cubicBezTo>
                    <a:pt x="646" y="12"/>
                    <a:pt x="646" y="12"/>
                    <a:pt x="646" y="12"/>
                  </a:cubicBezTo>
                  <a:cubicBezTo>
                    <a:pt x="623" y="15"/>
                    <a:pt x="623" y="15"/>
                    <a:pt x="623" y="15"/>
                  </a:cubicBezTo>
                  <a:cubicBezTo>
                    <a:pt x="496" y="27"/>
                    <a:pt x="496" y="27"/>
                    <a:pt x="496" y="27"/>
                  </a:cubicBezTo>
                  <a:cubicBezTo>
                    <a:pt x="432" y="39"/>
                    <a:pt x="410" y="122"/>
                    <a:pt x="335" y="121"/>
                  </a:cubicBezTo>
                  <a:cubicBezTo>
                    <a:pt x="335" y="110"/>
                    <a:pt x="335" y="110"/>
                    <a:pt x="335" y="110"/>
                  </a:cubicBezTo>
                  <a:cubicBezTo>
                    <a:pt x="406" y="112"/>
                    <a:pt x="426" y="26"/>
                    <a:pt x="496" y="16"/>
                  </a:cubicBezTo>
                  <a:cubicBezTo>
                    <a:pt x="670" y="0"/>
                    <a:pt x="670" y="0"/>
                    <a:pt x="670" y="0"/>
                  </a:cubicBezTo>
                  <a:cubicBezTo>
                    <a:pt x="617" y="60"/>
                    <a:pt x="617" y="60"/>
                    <a:pt x="617" y="60"/>
                  </a:cubicBezTo>
                  <a:cubicBezTo>
                    <a:pt x="587" y="60"/>
                    <a:pt x="587" y="60"/>
                    <a:pt x="587" y="60"/>
                  </a:cubicBezTo>
                  <a:cubicBezTo>
                    <a:pt x="587" y="56"/>
                    <a:pt x="587" y="56"/>
                    <a:pt x="587" y="56"/>
                  </a:cubicBezTo>
                  <a:cubicBezTo>
                    <a:pt x="613" y="49"/>
                    <a:pt x="613" y="49"/>
                    <a:pt x="613" y="49"/>
                  </a:cubicBezTo>
                  <a:close/>
                  <a:moveTo>
                    <a:pt x="429" y="130"/>
                  </a:moveTo>
                  <a:cubicBezTo>
                    <a:pt x="436" y="114"/>
                    <a:pt x="436" y="114"/>
                    <a:pt x="436" y="114"/>
                  </a:cubicBezTo>
                  <a:cubicBezTo>
                    <a:pt x="572" y="111"/>
                    <a:pt x="572" y="111"/>
                    <a:pt x="572" y="111"/>
                  </a:cubicBezTo>
                  <a:cubicBezTo>
                    <a:pt x="545" y="142"/>
                    <a:pt x="545" y="142"/>
                    <a:pt x="545" y="142"/>
                  </a:cubicBezTo>
                  <a:cubicBezTo>
                    <a:pt x="527" y="142"/>
                    <a:pt x="527" y="142"/>
                    <a:pt x="527" y="142"/>
                  </a:cubicBezTo>
                  <a:cubicBezTo>
                    <a:pt x="527" y="138"/>
                    <a:pt x="527" y="138"/>
                    <a:pt x="527" y="138"/>
                  </a:cubicBezTo>
                  <a:cubicBezTo>
                    <a:pt x="540" y="134"/>
                    <a:pt x="540" y="134"/>
                    <a:pt x="540" y="134"/>
                  </a:cubicBezTo>
                  <a:cubicBezTo>
                    <a:pt x="553" y="119"/>
                    <a:pt x="553" y="119"/>
                    <a:pt x="553" y="119"/>
                  </a:cubicBezTo>
                  <a:cubicBezTo>
                    <a:pt x="441" y="122"/>
                    <a:pt x="441" y="122"/>
                    <a:pt x="441" y="122"/>
                  </a:cubicBezTo>
                  <a:cubicBezTo>
                    <a:pt x="434" y="132"/>
                    <a:pt x="434" y="132"/>
                    <a:pt x="434" y="132"/>
                  </a:cubicBezTo>
                  <a:cubicBezTo>
                    <a:pt x="429" y="130"/>
                    <a:pt x="429" y="130"/>
                    <a:pt x="429" y="130"/>
                  </a:cubicBezTo>
                  <a:close/>
                  <a:moveTo>
                    <a:pt x="415" y="164"/>
                  </a:moveTo>
                  <a:cubicBezTo>
                    <a:pt x="420" y="151"/>
                    <a:pt x="420" y="151"/>
                    <a:pt x="420" y="151"/>
                  </a:cubicBezTo>
                  <a:cubicBezTo>
                    <a:pt x="540" y="149"/>
                    <a:pt x="540" y="149"/>
                    <a:pt x="540" y="149"/>
                  </a:cubicBezTo>
                  <a:cubicBezTo>
                    <a:pt x="515" y="176"/>
                    <a:pt x="515" y="176"/>
                    <a:pt x="515" y="176"/>
                  </a:cubicBezTo>
                  <a:cubicBezTo>
                    <a:pt x="499" y="176"/>
                    <a:pt x="499" y="176"/>
                    <a:pt x="499" y="176"/>
                  </a:cubicBezTo>
                  <a:cubicBezTo>
                    <a:pt x="499" y="172"/>
                    <a:pt x="499" y="172"/>
                    <a:pt x="499" y="172"/>
                  </a:cubicBezTo>
                  <a:cubicBezTo>
                    <a:pt x="510" y="169"/>
                    <a:pt x="510" y="169"/>
                    <a:pt x="510" y="169"/>
                  </a:cubicBezTo>
                  <a:cubicBezTo>
                    <a:pt x="521" y="156"/>
                    <a:pt x="521" y="156"/>
                    <a:pt x="521" y="156"/>
                  </a:cubicBezTo>
                  <a:cubicBezTo>
                    <a:pt x="425" y="159"/>
                    <a:pt x="425" y="159"/>
                    <a:pt x="425" y="159"/>
                  </a:cubicBezTo>
                  <a:cubicBezTo>
                    <a:pt x="419" y="166"/>
                    <a:pt x="419" y="166"/>
                    <a:pt x="419" y="166"/>
                  </a:cubicBezTo>
                  <a:cubicBezTo>
                    <a:pt x="415" y="164"/>
                    <a:pt x="415" y="164"/>
                    <a:pt x="415" y="164"/>
                  </a:cubicBezTo>
                  <a:close/>
                  <a:moveTo>
                    <a:pt x="224" y="90"/>
                  </a:moveTo>
                  <a:cubicBezTo>
                    <a:pt x="216" y="71"/>
                    <a:pt x="216" y="71"/>
                    <a:pt x="216" y="71"/>
                  </a:cubicBezTo>
                  <a:cubicBezTo>
                    <a:pt x="60" y="68"/>
                    <a:pt x="60" y="68"/>
                    <a:pt x="60" y="68"/>
                  </a:cubicBezTo>
                  <a:cubicBezTo>
                    <a:pt x="92" y="104"/>
                    <a:pt x="92" y="104"/>
                    <a:pt x="92" y="104"/>
                  </a:cubicBezTo>
                  <a:cubicBezTo>
                    <a:pt x="113" y="104"/>
                    <a:pt x="113" y="104"/>
                    <a:pt x="113" y="104"/>
                  </a:cubicBezTo>
                  <a:cubicBezTo>
                    <a:pt x="113" y="99"/>
                    <a:pt x="113" y="99"/>
                    <a:pt x="113" y="99"/>
                  </a:cubicBezTo>
                  <a:cubicBezTo>
                    <a:pt x="96" y="95"/>
                    <a:pt x="96" y="95"/>
                    <a:pt x="96" y="95"/>
                  </a:cubicBezTo>
                  <a:cubicBezTo>
                    <a:pt x="81" y="77"/>
                    <a:pt x="81" y="77"/>
                    <a:pt x="81" y="77"/>
                  </a:cubicBezTo>
                  <a:cubicBezTo>
                    <a:pt x="210" y="80"/>
                    <a:pt x="210" y="80"/>
                    <a:pt x="210" y="80"/>
                  </a:cubicBezTo>
                  <a:cubicBezTo>
                    <a:pt x="219" y="92"/>
                    <a:pt x="219" y="92"/>
                    <a:pt x="219" y="92"/>
                  </a:cubicBezTo>
                  <a:cubicBezTo>
                    <a:pt x="224" y="90"/>
                    <a:pt x="224" y="90"/>
                    <a:pt x="224" y="90"/>
                  </a:cubicBezTo>
                  <a:close/>
                  <a:moveTo>
                    <a:pt x="57" y="49"/>
                  </a:moveTo>
                  <a:cubicBezTo>
                    <a:pt x="25" y="12"/>
                    <a:pt x="25" y="12"/>
                    <a:pt x="25" y="12"/>
                  </a:cubicBezTo>
                  <a:cubicBezTo>
                    <a:pt x="47" y="15"/>
                    <a:pt x="47" y="15"/>
                    <a:pt x="47" y="15"/>
                  </a:cubicBezTo>
                  <a:cubicBezTo>
                    <a:pt x="175" y="27"/>
                    <a:pt x="175" y="27"/>
                    <a:pt x="175" y="27"/>
                  </a:cubicBezTo>
                  <a:cubicBezTo>
                    <a:pt x="238" y="39"/>
                    <a:pt x="260" y="122"/>
                    <a:pt x="335" y="121"/>
                  </a:cubicBezTo>
                  <a:cubicBezTo>
                    <a:pt x="335" y="110"/>
                    <a:pt x="335" y="110"/>
                    <a:pt x="335" y="110"/>
                  </a:cubicBezTo>
                  <a:cubicBezTo>
                    <a:pt x="264" y="112"/>
                    <a:pt x="244" y="26"/>
                    <a:pt x="174" y="16"/>
                  </a:cubicBezTo>
                  <a:cubicBezTo>
                    <a:pt x="0" y="0"/>
                    <a:pt x="0" y="0"/>
                    <a:pt x="0" y="0"/>
                  </a:cubicBezTo>
                  <a:cubicBezTo>
                    <a:pt x="53" y="60"/>
                    <a:pt x="53" y="60"/>
                    <a:pt x="53" y="60"/>
                  </a:cubicBezTo>
                  <a:cubicBezTo>
                    <a:pt x="83" y="60"/>
                    <a:pt x="83" y="60"/>
                    <a:pt x="83" y="60"/>
                  </a:cubicBezTo>
                  <a:cubicBezTo>
                    <a:pt x="83" y="56"/>
                    <a:pt x="83" y="56"/>
                    <a:pt x="83" y="56"/>
                  </a:cubicBezTo>
                  <a:cubicBezTo>
                    <a:pt x="57" y="49"/>
                    <a:pt x="57" y="49"/>
                    <a:pt x="57" y="49"/>
                  </a:cubicBezTo>
                  <a:close/>
                  <a:moveTo>
                    <a:pt x="241" y="130"/>
                  </a:moveTo>
                  <a:cubicBezTo>
                    <a:pt x="234" y="114"/>
                    <a:pt x="234" y="114"/>
                    <a:pt x="234" y="114"/>
                  </a:cubicBezTo>
                  <a:cubicBezTo>
                    <a:pt x="98" y="111"/>
                    <a:pt x="98" y="111"/>
                    <a:pt x="98" y="111"/>
                  </a:cubicBezTo>
                  <a:cubicBezTo>
                    <a:pt x="125" y="142"/>
                    <a:pt x="125" y="142"/>
                    <a:pt x="125" y="142"/>
                  </a:cubicBezTo>
                  <a:cubicBezTo>
                    <a:pt x="144" y="142"/>
                    <a:pt x="144" y="142"/>
                    <a:pt x="144" y="142"/>
                  </a:cubicBezTo>
                  <a:cubicBezTo>
                    <a:pt x="144" y="138"/>
                    <a:pt x="144" y="138"/>
                    <a:pt x="144" y="138"/>
                  </a:cubicBezTo>
                  <a:cubicBezTo>
                    <a:pt x="130" y="134"/>
                    <a:pt x="130" y="134"/>
                    <a:pt x="130" y="134"/>
                  </a:cubicBezTo>
                  <a:cubicBezTo>
                    <a:pt x="117" y="119"/>
                    <a:pt x="117" y="119"/>
                    <a:pt x="117" y="119"/>
                  </a:cubicBezTo>
                  <a:cubicBezTo>
                    <a:pt x="229" y="122"/>
                    <a:pt x="229" y="122"/>
                    <a:pt x="229" y="122"/>
                  </a:cubicBezTo>
                  <a:cubicBezTo>
                    <a:pt x="236" y="132"/>
                    <a:pt x="236" y="132"/>
                    <a:pt x="236" y="132"/>
                  </a:cubicBezTo>
                  <a:cubicBezTo>
                    <a:pt x="241" y="130"/>
                    <a:pt x="241" y="130"/>
                    <a:pt x="241" y="130"/>
                  </a:cubicBezTo>
                  <a:close/>
                  <a:moveTo>
                    <a:pt x="255" y="164"/>
                  </a:moveTo>
                  <a:cubicBezTo>
                    <a:pt x="250" y="151"/>
                    <a:pt x="250" y="151"/>
                    <a:pt x="250" y="151"/>
                  </a:cubicBezTo>
                  <a:cubicBezTo>
                    <a:pt x="130" y="149"/>
                    <a:pt x="130" y="149"/>
                    <a:pt x="130" y="149"/>
                  </a:cubicBezTo>
                  <a:cubicBezTo>
                    <a:pt x="155" y="176"/>
                    <a:pt x="155" y="176"/>
                    <a:pt x="155" y="176"/>
                  </a:cubicBezTo>
                  <a:cubicBezTo>
                    <a:pt x="171" y="176"/>
                    <a:pt x="171" y="176"/>
                    <a:pt x="171" y="176"/>
                  </a:cubicBezTo>
                  <a:cubicBezTo>
                    <a:pt x="171" y="172"/>
                    <a:pt x="171" y="172"/>
                    <a:pt x="171" y="172"/>
                  </a:cubicBezTo>
                  <a:cubicBezTo>
                    <a:pt x="160" y="169"/>
                    <a:pt x="160" y="169"/>
                    <a:pt x="160" y="169"/>
                  </a:cubicBezTo>
                  <a:cubicBezTo>
                    <a:pt x="149" y="156"/>
                    <a:pt x="149" y="156"/>
                    <a:pt x="149" y="156"/>
                  </a:cubicBezTo>
                  <a:cubicBezTo>
                    <a:pt x="245" y="159"/>
                    <a:pt x="245" y="159"/>
                    <a:pt x="245" y="159"/>
                  </a:cubicBezTo>
                  <a:cubicBezTo>
                    <a:pt x="251" y="166"/>
                    <a:pt x="251" y="166"/>
                    <a:pt x="251" y="166"/>
                  </a:cubicBezTo>
                  <a:cubicBezTo>
                    <a:pt x="255" y="164"/>
                    <a:pt x="255" y="164"/>
                    <a:pt x="255"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7" name="Freeform 35"/>
            <p:cNvSpPr>
              <a:spLocks/>
            </p:cNvSpPr>
            <p:nvPr/>
          </p:nvSpPr>
          <p:spPr bwMode="auto">
            <a:xfrm>
              <a:off x="6462713" y="3840163"/>
              <a:ext cx="468313" cy="30163"/>
            </a:xfrm>
            <a:custGeom>
              <a:avLst/>
              <a:gdLst>
                <a:gd name="T0" fmla="*/ 0 w 172"/>
                <a:gd name="T1" fmla="*/ 0 h 11"/>
                <a:gd name="T2" fmla="*/ 165 w 172"/>
                <a:gd name="T3" fmla="*/ 0 h 11"/>
                <a:gd name="T4" fmla="*/ 165 w 172"/>
                <a:gd name="T5" fmla="*/ 10 h 11"/>
                <a:gd name="T6" fmla="*/ 0 w 172"/>
                <a:gd name="T7" fmla="*/ 10 h 11"/>
                <a:gd name="T8" fmla="*/ 0 w 172"/>
                <a:gd name="T9" fmla="*/ 0 h 11"/>
              </a:gdLst>
              <a:ahLst/>
              <a:cxnLst>
                <a:cxn ang="0">
                  <a:pos x="T0" y="T1"/>
                </a:cxn>
                <a:cxn ang="0">
                  <a:pos x="T2" y="T3"/>
                </a:cxn>
                <a:cxn ang="0">
                  <a:pos x="T4" y="T5"/>
                </a:cxn>
                <a:cxn ang="0">
                  <a:pos x="T6" y="T7"/>
                </a:cxn>
                <a:cxn ang="0">
                  <a:pos x="T8" y="T9"/>
                </a:cxn>
              </a:cxnLst>
              <a:rect l="0" t="0" r="r" b="b"/>
              <a:pathLst>
                <a:path w="172" h="11">
                  <a:moveTo>
                    <a:pt x="0" y="0"/>
                  </a:moveTo>
                  <a:cubicBezTo>
                    <a:pt x="165" y="0"/>
                    <a:pt x="165" y="0"/>
                    <a:pt x="165" y="0"/>
                  </a:cubicBezTo>
                  <a:cubicBezTo>
                    <a:pt x="172" y="0"/>
                    <a:pt x="171" y="11"/>
                    <a:pt x="165" y="10"/>
                  </a:cubicBezTo>
                  <a:cubicBezTo>
                    <a:pt x="0" y="10"/>
                    <a:pt x="0" y="10"/>
                    <a:pt x="0" y="10"/>
                  </a:cubicBezTo>
                  <a:cubicBezTo>
                    <a:pt x="1" y="7"/>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8" name="Freeform 36"/>
            <p:cNvSpPr>
              <a:spLocks noEditPoints="1"/>
            </p:cNvSpPr>
            <p:nvPr/>
          </p:nvSpPr>
          <p:spPr bwMode="auto">
            <a:xfrm>
              <a:off x="6310313" y="3695700"/>
              <a:ext cx="703263" cy="317500"/>
            </a:xfrm>
            <a:custGeom>
              <a:avLst/>
              <a:gdLst>
                <a:gd name="T0" fmla="*/ 196 w 258"/>
                <a:gd name="T1" fmla="*/ 0 h 116"/>
                <a:gd name="T2" fmla="*/ 252 w 258"/>
                <a:gd name="T3" fmla="*/ 32 h 116"/>
                <a:gd name="T4" fmla="*/ 258 w 258"/>
                <a:gd name="T5" fmla="*/ 58 h 116"/>
                <a:gd name="T6" fmla="*/ 252 w 258"/>
                <a:gd name="T7" fmla="*/ 85 h 116"/>
                <a:gd name="T8" fmla="*/ 196 w 258"/>
                <a:gd name="T9" fmla="*/ 116 h 116"/>
                <a:gd name="T10" fmla="*/ 4 w 258"/>
                <a:gd name="T11" fmla="*/ 116 h 116"/>
                <a:gd name="T12" fmla="*/ 24 w 258"/>
                <a:gd name="T13" fmla="*/ 58 h 116"/>
                <a:gd name="T14" fmla="*/ 0 w 258"/>
                <a:gd name="T15" fmla="*/ 0 h 116"/>
                <a:gd name="T16" fmla="*/ 196 w 258"/>
                <a:gd name="T17" fmla="*/ 0 h 116"/>
                <a:gd name="T18" fmla="*/ 25 w 258"/>
                <a:gd name="T19" fmla="*/ 105 h 116"/>
                <a:gd name="T20" fmla="*/ 68 w 258"/>
                <a:gd name="T21" fmla="*/ 105 h 116"/>
                <a:gd name="T22" fmla="*/ 68 w 258"/>
                <a:gd name="T23" fmla="*/ 105 h 116"/>
                <a:gd name="T24" fmla="*/ 199 w 258"/>
                <a:gd name="T25" fmla="*/ 105 h 116"/>
                <a:gd name="T26" fmla="*/ 241 w 258"/>
                <a:gd name="T27" fmla="*/ 82 h 116"/>
                <a:gd name="T28" fmla="*/ 246 w 258"/>
                <a:gd name="T29" fmla="*/ 58 h 116"/>
                <a:gd name="T30" fmla="*/ 241 w 258"/>
                <a:gd name="T31" fmla="*/ 35 h 116"/>
                <a:gd name="T32" fmla="*/ 199 w 258"/>
                <a:gd name="T33" fmla="*/ 11 h 116"/>
                <a:gd name="T34" fmla="*/ 25 w 258"/>
                <a:gd name="T35" fmla="*/ 11 h 116"/>
                <a:gd name="T36" fmla="*/ 25 w 258"/>
                <a:gd name="T37" fmla="*/ 10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8" h="116">
                  <a:moveTo>
                    <a:pt x="196" y="0"/>
                  </a:moveTo>
                  <a:cubicBezTo>
                    <a:pt x="224" y="0"/>
                    <a:pt x="243" y="13"/>
                    <a:pt x="252" y="32"/>
                  </a:cubicBezTo>
                  <a:cubicBezTo>
                    <a:pt x="256" y="40"/>
                    <a:pt x="258" y="49"/>
                    <a:pt x="258" y="58"/>
                  </a:cubicBezTo>
                  <a:cubicBezTo>
                    <a:pt x="258" y="67"/>
                    <a:pt x="256" y="76"/>
                    <a:pt x="252" y="85"/>
                  </a:cubicBezTo>
                  <a:cubicBezTo>
                    <a:pt x="243" y="103"/>
                    <a:pt x="225" y="116"/>
                    <a:pt x="196" y="116"/>
                  </a:cubicBezTo>
                  <a:cubicBezTo>
                    <a:pt x="4" y="116"/>
                    <a:pt x="4" y="116"/>
                    <a:pt x="4" y="116"/>
                  </a:cubicBezTo>
                  <a:cubicBezTo>
                    <a:pt x="17" y="101"/>
                    <a:pt x="24" y="79"/>
                    <a:pt x="24" y="58"/>
                  </a:cubicBezTo>
                  <a:cubicBezTo>
                    <a:pt x="24" y="33"/>
                    <a:pt x="17" y="16"/>
                    <a:pt x="0" y="0"/>
                  </a:cubicBezTo>
                  <a:cubicBezTo>
                    <a:pt x="196" y="0"/>
                    <a:pt x="196" y="0"/>
                    <a:pt x="196" y="0"/>
                  </a:cubicBezTo>
                  <a:close/>
                  <a:moveTo>
                    <a:pt x="25" y="105"/>
                  </a:moveTo>
                  <a:cubicBezTo>
                    <a:pt x="68" y="105"/>
                    <a:pt x="68" y="105"/>
                    <a:pt x="68" y="105"/>
                  </a:cubicBezTo>
                  <a:cubicBezTo>
                    <a:pt x="68" y="105"/>
                    <a:pt x="68" y="105"/>
                    <a:pt x="68" y="105"/>
                  </a:cubicBezTo>
                  <a:cubicBezTo>
                    <a:pt x="199" y="105"/>
                    <a:pt x="199" y="105"/>
                    <a:pt x="199" y="105"/>
                  </a:cubicBezTo>
                  <a:cubicBezTo>
                    <a:pt x="221" y="105"/>
                    <a:pt x="234" y="97"/>
                    <a:pt x="241" y="82"/>
                  </a:cubicBezTo>
                  <a:cubicBezTo>
                    <a:pt x="245" y="75"/>
                    <a:pt x="246" y="67"/>
                    <a:pt x="246" y="58"/>
                  </a:cubicBezTo>
                  <a:cubicBezTo>
                    <a:pt x="246" y="50"/>
                    <a:pt x="245" y="42"/>
                    <a:pt x="241" y="35"/>
                  </a:cubicBezTo>
                  <a:cubicBezTo>
                    <a:pt x="234" y="20"/>
                    <a:pt x="221" y="11"/>
                    <a:pt x="199" y="11"/>
                  </a:cubicBezTo>
                  <a:cubicBezTo>
                    <a:pt x="25" y="11"/>
                    <a:pt x="25" y="11"/>
                    <a:pt x="25" y="11"/>
                  </a:cubicBezTo>
                  <a:cubicBezTo>
                    <a:pt x="39" y="33"/>
                    <a:pt x="40" y="83"/>
                    <a:pt x="25"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grpSp>
      <p:sp>
        <p:nvSpPr>
          <p:cNvPr id="42" name="矩形 41"/>
          <p:cNvSpPr/>
          <p:nvPr/>
        </p:nvSpPr>
        <p:spPr>
          <a:xfrm>
            <a:off x="4284410" y="2776309"/>
            <a:ext cx="3657600" cy="830997"/>
          </a:xfrm>
          <a:prstGeom prst="rect">
            <a:avLst/>
          </a:prstGeom>
        </p:spPr>
        <p:txBody>
          <a:bodyPr wrap="square">
            <a:spAutoFit/>
          </a:bodyPr>
          <a:lstStyle/>
          <a:p>
            <a:pPr algn="dist"/>
            <a:r>
              <a:rPr kumimoji="1" lang="zh-CN" altLang="en-US" sz="4800" dirty="0">
                <a:solidFill>
                  <a:schemeClr val="tx1">
                    <a:lumMod val="75000"/>
                    <a:lumOff val="25000"/>
                  </a:schemeClr>
                </a:solidFill>
                <a:latin typeface="微软雅黑" panose="020B0503020204020204" pitchFamily="34" charset="-122"/>
                <a:ea typeface="微软雅黑" panose="020B0503020204020204" pitchFamily="34" charset="-122"/>
              </a:rPr>
              <a:t>感谢聆听</a:t>
            </a:r>
          </a:p>
        </p:txBody>
      </p:sp>
      <p:sp>
        <p:nvSpPr>
          <p:cNvPr id="43" name="文本框 42"/>
          <p:cNvSpPr txBox="1"/>
          <p:nvPr/>
        </p:nvSpPr>
        <p:spPr>
          <a:xfrm>
            <a:off x="5048325" y="5033771"/>
            <a:ext cx="2095350" cy="923330"/>
          </a:xfrm>
          <a:prstGeom prst="rect">
            <a:avLst/>
          </a:prstGeom>
          <a:noFill/>
        </p:spPr>
        <p:txBody>
          <a:bodyPr wrap="square" rtlCol="0">
            <a:spAutoFit/>
          </a:bodyPr>
          <a:lstStyle/>
          <a:p>
            <a:pPr algn="dist">
              <a:lnSpc>
                <a:spcPct val="150000"/>
              </a:lnSpc>
            </a:pPr>
            <a:r>
              <a:rPr kumimoji="1" lang="zh-CN" altLang="en-US" dirty="0">
                <a:solidFill>
                  <a:srgbClr val="002060"/>
                </a:solidFill>
                <a:latin typeface="微软雅黑" panose="020B0503020204020204" pitchFamily="34" charset="-122"/>
                <a:ea typeface="微软雅黑" panose="020B0503020204020204" pitchFamily="34" charset="-122"/>
              </a:rPr>
              <a:t>答辩人</a:t>
            </a:r>
            <a:r>
              <a:rPr kumimoji="1" lang="zh-CN" altLang="en-US" dirty="0" smtClean="0">
                <a:solidFill>
                  <a:srgbClr val="002060"/>
                </a:solidFill>
                <a:latin typeface="微软雅黑" panose="020B0503020204020204" pitchFamily="34" charset="-122"/>
                <a:ea typeface="微软雅黑" panose="020B0503020204020204" pitchFamily="34" charset="-122"/>
              </a:rPr>
              <a:t>：</a:t>
            </a:r>
            <a:r>
              <a:rPr kumimoji="1" lang="zh-CN" altLang="en-US" dirty="0">
                <a:solidFill>
                  <a:srgbClr val="002060"/>
                </a:solidFill>
                <a:latin typeface="微软雅黑" panose="020B0503020204020204" pitchFamily="34" charset="-122"/>
                <a:ea typeface="微软雅黑" panose="020B0503020204020204" pitchFamily="34" charset="-122"/>
              </a:rPr>
              <a:t>王旭东</a:t>
            </a:r>
          </a:p>
          <a:p>
            <a:pPr algn="dist">
              <a:lnSpc>
                <a:spcPct val="150000"/>
              </a:lnSpc>
            </a:pPr>
            <a:r>
              <a:rPr kumimoji="1" lang="en-US" altLang="zh-CN" dirty="0">
                <a:solidFill>
                  <a:srgbClr val="002060"/>
                </a:solidFill>
                <a:latin typeface="微软雅黑" panose="020B0503020204020204" pitchFamily="34" charset="-122"/>
                <a:ea typeface="微软雅黑" panose="020B0503020204020204" pitchFamily="34" charset="-122"/>
              </a:rPr>
              <a:t>2017</a:t>
            </a:r>
            <a:r>
              <a:rPr kumimoji="1" lang="zh-CN" altLang="en-US" dirty="0">
                <a:solidFill>
                  <a:srgbClr val="002060"/>
                </a:solidFill>
                <a:latin typeface="微软雅黑" panose="020B0503020204020204" pitchFamily="34" charset="-122"/>
                <a:ea typeface="微软雅黑" panose="020B0503020204020204" pitchFamily="34" charset="-122"/>
              </a:rPr>
              <a:t>年</a:t>
            </a:r>
            <a:r>
              <a:rPr kumimoji="1" lang="en-US" altLang="zh-CN" dirty="0">
                <a:solidFill>
                  <a:srgbClr val="002060"/>
                </a:solidFill>
                <a:latin typeface="微软雅黑" panose="020B0503020204020204" pitchFamily="34" charset="-122"/>
                <a:ea typeface="微软雅黑" panose="020B0503020204020204" pitchFamily="34" charset="-122"/>
              </a:rPr>
              <a:t>6</a:t>
            </a:r>
            <a:r>
              <a:rPr kumimoji="1" lang="zh-CN" altLang="en-US" dirty="0" smtClean="0">
                <a:solidFill>
                  <a:srgbClr val="002060"/>
                </a:solidFill>
                <a:latin typeface="微软雅黑" panose="020B0503020204020204" pitchFamily="34" charset="-122"/>
                <a:ea typeface="微软雅黑" panose="020B0503020204020204" pitchFamily="34" charset="-122"/>
              </a:rPr>
              <a:t>月</a:t>
            </a:r>
            <a:r>
              <a:rPr kumimoji="1" lang="en-US" altLang="zh-CN" dirty="0">
                <a:solidFill>
                  <a:srgbClr val="002060"/>
                </a:solidFill>
                <a:latin typeface="微软雅黑" panose="020B0503020204020204" pitchFamily="34" charset="-122"/>
                <a:ea typeface="微软雅黑" panose="020B0503020204020204" pitchFamily="34" charset="-122"/>
              </a:rPr>
              <a:t>4</a:t>
            </a:r>
            <a:r>
              <a:rPr kumimoji="1" lang="zh-CN" altLang="en-US" dirty="0" smtClean="0">
                <a:solidFill>
                  <a:srgbClr val="002060"/>
                </a:solidFill>
                <a:latin typeface="微软雅黑" panose="020B0503020204020204" pitchFamily="34" charset="-122"/>
                <a:ea typeface="微软雅黑" panose="020B0503020204020204" pitchFamily="34" charset="-122"/>
              </a:rPr>
              <a:t>日</a:t>
            </a:r>
            <a:endParaRPr kumimoji="1" lang="zh-CN" altLang="en-US" dirty="0">
              <a:solidFill>
                <a:srgbClr val="002060"/>
              </a:solidFill>
              <a:latin typeface="微软雅黑" panose="020B0503020204020204" pitchFamily="34" charset="-122"/>
              <a:ea typeface="微软雅黑" panose="020B0503020204020204" pitchFamily="34" charset="-122"/>
            </a:endParaRPr>
          </a:p>
        </p:txBody>
      </p:sp>
      <p:cxnSp>
        <p:nvCxnSpPr>
          <p:cNvPr id="46" name="直接连接符 45"/>
          <p:cNvCxnSpPr>
            <a:cxnSpLocks/>
          </p:cNvCxnSpPr>
          <p:nvPr/>
        </p:nvCxnSpPr>
        <p:spPr>
          <a:xfrm>
            <a:off x="3446210" y="3721606"/>
            <a:ext cx="533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284410" y="3893223"/>
            <a:ext cx="3657600" cy="584775"/>
          </a:xfrm>
          <a:prstGeom prst="rect">
            <a:avLst/>
          </a:prstGeom>
          <a:noFill/>
        </p:spPr>
        <p:txBody>
          <a:bodyPr wrap="square" rtlCol="0">
            <a:spAutoFit/>
          </a:bodyPr>
          <a:lstStyle/>
          <a:p>
            <a:pPr algn="dist"/>
            <a:r>
              <a:rPr lang="en-US" altLang="zh-CN" sz="3200" dirty="0">
                <a:latin typeface="微软雅黑 Light" panose="020B0502040204020203" pitchFamily="34" charset="-122"/>
                <a:ea typeface="微软雅黑 Light" panose="020B0502040204020203" pitchFamily="34" charset="-122"/>
              </a:rPr>
              <a:t>Thanks</a:t>
            </a:r>
            <a:endParaRPr lang="zh-CN" altLang="en-US" sz="3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21724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6"/>
          <p:cNvCxnSpPr>
            <a:cxnSpLocks/>
          </p:cNvCxnSpPr>
          <p:nvPr/>
        </p:nvCxnSpPr>
        <p:spPr>
          <a:xfrm>
            <a:off x="6096000" y="1049311"/>
            <a:ext cx="0" cy="5724743"/>
          </a:xfrm>
          <a:prstGeom prst="straightConnector1">
            <a:avLst/>
          </a:prstGeom>
          <a:ln w="28575">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Oval 7"/>
          <p:cNvSpPr/>
          <p:nvPr/>
        </p:nvSpPr>
        <p:spPr>
          <a:xfrm>
            <a:off x="5979753" y="2343404"/>
            <a:ext cx="232495" cy="232495"/>
          </a:xfrm>
          <a:prstGeom prst="ellipse">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8"/>
          <p:cNvSpPr/>
          <p:nvPr/>
        </p:nvSpPr>
        <p:spPr>
          <a:xfrm>
            <a:off x="5979753" y="2907862"/>
            <a:ext cx="232495" cy="232495"/>
          </a:xfrm>
          <a:prstGeom prst="ellipse">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9"/>
          <p:cNvSpPr/>
          <p:nvPr/>
        </p:nvSpPr>
        <p:spPr>
          <a:xfrm>
            <a:off x="5979753" y="3500248"/>
            <a:ext cx="232495" cy="232495"/>
          </a:xfrm>
          <a:prstGeom prst="ellipse">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10"/>
          <p:cNvSpPr/>
          <p:nvPr/>
        </p:nvSpPr>
        <p:spPr>
          <a:xfrm>
            <a:off x="5979753" y="4082022"/>
            <a:ext cx="232495" cy="232495"/>
          </a:xfrm>
          <a:prstGeom prst="ellipse">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11"/>
          <p:cNvSpPr/>
          <p:nvPr/>
        </p:nvSpPr>
        <p:spPr>
          <a:xfrm>
            <a:off x="5979753" y="4717488"/>
            <a:ext cx="232495" cy="232495"/>
          </a:xfrm>
          <a:prstGeom prst="ellipse">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Box 10"/>
          <p:cNvSpPr txBox="1">
            <a:spLocks noChangeArrowheads="1"/>
          </p:cNvSpPr>
          <p:nvPr/>
        </p:nvSpPr>
        <p:spPr bwMode="auto">
          <a:xfrm>
            <a:off x="1945048" y="2182337"/>
            <a:ext cx="2371558" cy="477054"/>
          </a:xfrm>
          <a:prstGeom prst="rect">
            <a:avLst/>
          </a:prstGeom>
          <a:noFill/>
          <a:ln w="9525">
            <a:noFill/>
            <a:miter lim="800000"/>
            <a:headEnd/>
            <a:tailEnd/>
          </a:ln>
        </p:spPr>
        <p:txBody>
          <a:bodyPr wrap="square" lIns="45720" tIns="22860" rIns="45720" bIns="22860">
            <a:spAutoFit/>
          </a:bodyPr>
          <a:lstStyle/>
          <a:p>
            <a:pPr algn="r" defTabSz="1088232"/>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cs typeface="Open Sans" pitchFamily="34" charset="0"/>
              </a:rPr>
              <a:t>本章主要包含了论文的研究背景，研究意义，研究现状</a:t>
            </a:r>
            <a:endParaRPr lang="en-US" altLang="zh-CN" sz="1400" dirty="0">
              <a:solidFill>
                <a:schemeClr val="bg1">
                  <a:lumMod val="65000"/>
                </a:schemeClr>
              </a:solidFill>
              <a:latin typeface="微软雅黑" panose="020B0503020204020204" pitchFamily="34" charset="-122"/>
              <a:ea typeface="微软雅黑" panose="020B0503020204020204" pitchFamily="34" charset="-122"/>
              <a:cs typeface="Open Sans" pitchFamily="34" charset="0"/>
            </a:endParaRPr>
          </a:p>
        </p:txBody>
      </p:sp>
      <p:sp>
        <p:nvSpPr>
          <p:cNvPr id="43" name="Text Box 10"/>
          <p:cNvSpPr txBox="1">
            <a:spLocks noChangeArrowheads="1"/>
          </p:cNvSpPr>
          <p:nvPr/>
        </p:nvSpPr>
        <p:spPr bwMode="auto">
          <a:xfrm>
            <a:off x="2987697" y="1886641"/>
            <a:ext cx="1328909" cy="261610"/>
          </a:xfrm>
          <a:prstGeom prst="rect">
            <a:avLst/>
          </a:prstGeom>
          <a:noFill/>
          <a:ln w="9525">
            <a:noFill/>
            <a:miter lim="800000"/>
            <a:headEnd/>
            <a:tailEnd/>
          </a:ln>
        </p:spPr>
        <p:txBody>
          <a:bodyPr wrap="square" lIns="45720" tIns="22860" rIns="45720" bIns="22860">
            <a:spAutoFit/>
          </a:bodyPr>
          <a:lstStyle/>
          <a:p>
            <a:pPr algn="r" defTabSz="1088232"/>
            <a:r>
              <a:rPr lang="zh-CN" altLang="en-US" sz="1400" b="1" dirty="0" smtClean="0">
                <a:solidFill>
                  <a:srgbClr val="002060"/>
                </a:solidFill>
                <a:latin typeface="Open Sans" pitchFamily="34" charset="0"/>
                <a:ea typeface="Open Sans" pitchFamily="34" charset="0"/>
                <a:cs typeface="Open Sans" pitchFamily="34" charset="0"/>
              </a:rPr>
              <a:t>绪论</a:t>
            </a:r>
            <a:endParaRPr lang="en-US" sz="1100" dirty="0">
              <a:solidFill>
                <a:srgbClr val="002060"/>
              </a:solidFill>
              <a:latin typeface="Open Sans" pitchFamily="34" charset="0"/>
              <a:ea typeface="Open Sans" pitchFamily="34" charset="0"/>
              <a:cs typeface="Open Sans" pitchFamily="34" charset="0"/>
            </a:endParaRPr>
          </a:p>
        </p:txBody>
      </p:sp>
      <p:sp>
        <p:nvSpPr>
          <p:cNvPr id="45" name="Text Box 10"/>
          <p:cNvSpPr txBox="1">
            <a:spLocks noChangeArrowheads="1"/>
          </p:cNvSpPr>
          <p:nvPr/>
        </p:nvSpPr>
        <p:spPr bwMode="auto">
          <a:xfrm>
            <a:off x="3640822" y="2967762"/>
            <a:ext cx="1715615" cy="261610"/>
          </a:xfrm>
          <a:prstGeom prst="rect">
            <a:avLst/>
          </a:prstGeom>
          <a:noFill/>
          <a:ln w="9525">
            <a:noFill/>
            <a:miter lim="800000"/>
            <a:headEnd/>
            <a:tailEnd/>
          </a:ln>
        </p:spPr>
        <p:txBody>
          <a:bodyPr wrap="square" lIns="45720" tIns="22860" rIns="45720" bIns="22860">
            <a:spAutoFit/>
          </a:bodyPr>
          <a:lstStyle/>
          <a:p>
            <a:pPr algn="r" defTabSz="1088232"/>
            <a:r>
              <a:rPr lang="zh-CN" altLang="en-US" sz="1400" b="1" dirty="0" smtClean="0">
                <a:solidFill>
                  <a:srgbClr val="002060"/>
                </a:solidFill>
                <a:latin typeface="Open Sans" pitchFamily="34" charset="0"/>
                <a:ea typeface="Open Sans" pitchFamily="34" charset="0"/>
                <a:cs typeface="Open Sans" pitchFamily="34" charset="0"/>
              </a:rPr>
              <a:t>数据处理和特征工程</a:t>
            </a:r>
            <a:endParaRPr lang="en-US" altLang="zh-CN" sz="1100" dirty="0">
              <a:solidFill>
                <a:srgbClr val="002060"/>
              </a:solidFill>
              <a:latin typeface="Open Sans" pitchFamily="34" charset="0"/>
              <a:ea typeface="Open Sans" pitchFamily="34" charset="0"/>
              <a:cs typeface="Open Sans" pitchFamily="34" charset="0"/>
            </a:endParaRPr>
          </a:p>
        </p:txBody>
      </p:sp>
      <p:sp>
        <p:nvSpPr>
          <p:cNvPr id="47" name="Text Box 10"/>
          <p:cNvSpPr txBox="1">
            <a:spLocks noChangeArrowheads="1"/>
          </p:cNvSpPr>
          <p:nvPr/>
        </p:nvSpPr>
        <p:spPr bwMode="auto">
          <a:xfrm>
            <a:off x="3176901" y="4212882"/>
            <a:ext cx="1185779" cy="261610"/>
          </a:xfrm>
          <a:prstGeom prst="rect">
            <a:avLst/>
          </a:prstGeom>
          <a:noFill/>
          <a:ln w="9525">
            <a:noFill/>
            <a:miter lim="800000"/>
            <a:headEnd/>
            <a:tailEnd/>
          </a:ln>
        </p:spPr>
        <p:txBody>
          <a:bodyPr wrap="square" lIns="45720" tIns="22860" rIns="45720" bIns="22860">
            <a:spAutoFit/>
          </a:bodyPr>
          <a:lstStyle/>
          <a:p>
            <a:pPr algn="r" defTabSz="1088232"/>
            <a:r>
              <a:rPr lang="zh-CN" altLang="en-US" sz="1400" b="1" dirty="0" smtClean="0">
                <a:solidFill>
                  <a:srgbClr val="002060"/>
                </a:solidFill>
                <a:latin typeface="Open Sans" pitchFamily="34" charset="0"/>
                <a:ea typeface="Open Sans" pitchFamily="34" charset="0"/>
                <a:cs typeface="Open Sans" pitchFamily="34" charset="0"/>
              </a:rPr>
              <a:t>运行与测试</a:t>
            </a:r>
            <a:endParaRPr lang="en-US" altLang="zh-CN" sz="1100" dirty="0">
              <a:solidFill>
                <a:srgbClr val="002060"/>
              </a:solidFill>
              <a:latin typeface="Open Sans" pitchFamily="34" charset="0"/>
              <a:ea typeface="Open Sans" pitchFamily="34" charset="0"/>
              <a:cs typeface="Open Sans" pitchFamily="34" charset="0"/>
            </a:endParaRPr>
          </a:p>
        </p:txBody>
      </p:sp>
      <p:sp>
        <p:nvSpPr>
          <p:cNvPr id="49" name="Text Box 10"/>
          <p:cNvSpPr txBox="1">
            <a:spLocks noChangeArrowheads="1"/>
          </p:cNvSpPr>
          <p:nvPr/>
        </p:nvSpPr>
        <p:spPr bwMode="auto">
          <a:xfrm>
            <a:off x="7466212" y="2327298"/>
            <a:ext cx="1711344" cy="261610"/>
          </a:xfrm>
          <a:prstGeom prst="rect">
            <a:avLst/>
          </a:prstGeom>
          <a:noFill/>
          <a:ln w="9525">
            <a:noFill/>
            <a:miter lim="800000"/>
            <a:headEnd/>
            <a:tailEnd/>
          </a:ln>
        </p:spPr>
        <p:txBody>
          <a:bodyPr wrap="square" lIns="45720" tIns="22860" rIns="45720" bIns="22860">
            <a:spAutoFit/>
          </a:bodyPr>
          <a:lstStyle/>
          <a:p>
            <a:pPr defTabSz="1088232"/>
            <a:r>
              <a:rPr lang="zh-CN" altLang="en-US" sz="1400" b="1" dirty="0">
                <a:solidFill>
                  <a:srgbClr val="002060"/>
                </a:solidFill>
                <a:latin typeface="Open Sans" pitchFamily="34" charset="0"/>
                <a:ea typeface="Open Sans" pitchFamily="34" charset="0"/>
                <a:cs typeface="Open Sans" pitchFamily="34" charset="0"/>
              </a:rPr>
              <a:t>开发</a:t>
            </a:r>
            <a:r>
              <a:rPr lang="zh-CN" altLang="en-US" sz="1400" b="1" dirty="0" smtClean="0">
                <a:solidFill>
                  <a:srgbClr val="002060"/>
                </a:solidFill>
                <a:latin typeface="Open Sans" pitchFamily="34" charset="0"/>
                <a:ea typeface="Open Sans" pitchFamily="34" charset="0"/>
                <a:cs typeface="Open Sans" pitchFamily="34" charset="0"/>
              </a:rPr>
              <a:t>平台及原理分析</a:t>
            </a:r>
            <a:endParaRPr lang="en-US" sz="1100" dirty="0">
              <a:solidFill>
                <a:srgbClr val="002060"/>
              </a:solidFill>
              <a:latin typeface="Open Sans" pitchFamily="34" charset="0"/>
              <a:ea typeface="Open Sans" pitchFamily="34" charset="0"/>
              <a:cs typeface="Open Sans" pitchFamily="34" charset="0"/>
            </a:endParaRPr>
          </a:p>
        </p:txBody>
      </p:sp>
      <p:sp>
        <p:nvSpPr>
          <p:cNvPr id="51" name="Text Box 10"/>
          <p:cNvSpPr txBox="1">
            <a:spLocks noChangeArrowheads="1"/>
          </p:cNvSpPr>
          <p:nvPr/>
        </p:nvSpPr>
        <p:spPr bwMode="auto">
          <a:xfrm>
            <a:off x="7481983" y="3788970"/>
            <a:ext cx="1527793" cy="261610"/>
          </a:xfrm>
          <a:prstGeom prst="rect">
            <a:avLst/>
          </a:prstGeom>
          <a:noFill/>
          <a:ln w="9525">
            <a:noFill/>
            <a:miter lim="800000"/>
            <a:headEnd/>
            <a:tailEnd/>
          </a:ln>
        </p:spPr>
        <p:txBody>
          <a:bodyPr wrap="square" lIns="45720" tIns="22860" rIns="45720" bIns="22860">
            <a:spAutoFit/>
          </a:bodyPr>
          <a:lstStyle/>
          <a:p>
            <a:pPr defTabSz="1088232"/>
            <a:r>
              <a:rPr lang="zh-CN" altLang="en-US" sz="1400" b="1" dirty="0">
                <a:solidFill>
                  <a:srgbClr val="002060"/>
                </a:solidFill>
                <a:latin typeface="Open Sans" pitchFamily="34" charset="0"/>
                <a:ea typeface="Open Sans" pitchFamily="34" charset="0"/>
                <a:cs typeface="Open Sans" pitchFamily="34" charset="0"/>
              </a:rPr>
              <a:t>构建情绪分析模型</a:t>
            </a:r>
            <a:endParaRPr lang="en-US" sz="1100" dirty="0">
              <a:solidFill>
                <a:srgbClr val="002060"/>
              </a:solidFill>
              <a:latin typeface="Open Sans" pitchFamily="34" charset="0"/>
              <a:ea typeface="Open Sans" pitchFamily="34" charset="0"/>
              <a:cs typeface="Open Sans" pitchFamily="34" charset="0"/>
            </a:endParaRPr>
          </a:p>
        </p:txBody>
      </p:sp>
      <p:cxnSp>
        <p:nvCxnSpPr>
          <p:cNvPr id="52" name="Elbow Connector 2"/>
          <p:cNvCxnSpPr>
            <a:stCxn id="3" idx="2"/>
          </p:cNvCxnSpPr>
          <p:nvPr/>
        </p:nvCxnSpPr>
        <p:spPr>
          <a:xfrm rot="10800000" flipV="1">
            <a:off x="2074475" y="2459651"/>
            <a:ext cx="3905279" cy="272533"/>
          </a:xfrm>
          <a:prstGeom prst="bentConnector3">
            <a:avLst>
              <a:gd name="adj1" fmla="val 4073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Elbow Connector 58"/>
          <p:cNvCxnSpPr>
            <a:stCxn id="4" idx="6"/>
          </p:cNvCxnSpPr>
          <p:nvPr/>
        </p:nvCxnSpPr>
        <p:spPr>
          <a:xfrm>
            <a:off x="6212248" y="3024110"/>
            <a:ext cx="3600116" cy="283126"/>
          </a:xfrm>
          <a:prstGeom prst="bentConnector3">
            <a:avLst>
              <a:gd name="adj1" fmla="val 31215"/>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Elbow Connector 61"/>
          <p:cNvCxnSpPr>
            <a:stCxn id="5" idx="2"/>
          </p:cNvCxnSpPr>
          <p:nvPr/>
        </p:nvCxnSpPr>
        <p:spPr>
          <a:xfrm rot="10800000" flipV="1">
            <a:off x="1694577" y="3616496"/>
            <a:ext cx="4285177" cy="284386"/>
          </a:xfrm>
          <a:prstGeom prst="bentConnector3">
            <a:avLst>
              <a:gd name="adj1" fmla="val 12804"/>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Elbow Connector 65"/>
          <p:cNvCxnSpPr/>
          <p:nvPr/>
        </p:nvCxnSpPr>
        <p:spPr>
          <a:xfrm>
            <a:off x="6202460" y="4147292"/>
            <a:ext cx="3590758" cy="609995"/>
          </a:xfrm>
          <a:prstGeom prst="bentConnector3">
            <a:avLst>
              <a:gd name="adj1" fmla="val 33597"/>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Elbow Connector 68"/>
          <p:cNvCxnSpPr>
            <a:stCxn id="7" idx="2"/>
          </p:cNvCxnSpPr>
          <p:nvPr/>
        </p:nvCxnSpPr>
        <p:spPr>
          <a:xfrm rot="10800000" flipV="1">
            <a:off x="2074475" y="4833735"/>
            <a:ext cx="3905279" cy="268647"/>
          </a:xfrm>
          <a:prstGeom prst="bentConnector3">
            <a:avLst>
              <a:gd name="adj1" fmla="val 37073"/>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Text Box 10"/>
          <p:cNvSpPr txBox="1">
            <a:spLocks noChangeArrowheads="1"/>
          </p:cNvSpPr>
          <p:nvPr/>
        </p:nvSpPr>
        <p:spPr bwMode="auto">
          <a:xfrm>
            <a:off x="1476462" y="3345127"/>
            <a:ext cx="3879975" cy="477054"/>
          </a:xfrm>
          <a:prstGeom prst="rect">
            <a:avLst/>
          </a:prstGeom>
          <a:noFill/>
          <a:ln w="9525">
            <a:noFill/>
            <a:miter lim="800000"/>
            <a:headEnd/>
            <a:tailEnd/>
          </a:ln>
        </p:spPr>
        <p:txBody>
          <a:bodyPr wrap="square" lIns="45720" tIns="22860" rIns="45720" bIns="22860">
            <a:spAutoFit/>
          </a:bodyPr>
          <a:lstStyle/>
          <a:p>
            <a:pPr algn="r" defTabSz="1088232"/>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cs typeface="Open Sans" pitchFamily="34" charset="0"/>
              </a:rPr>
              <a:t>本章主要介绍了原始数据收集来之后进行的数据集成，数据清洗，归一化，特征分析和特征提取</a:t>
            </a:r>
            <a:endParaRPr lang="en-US" altLang="zh-CN" sz="1400" dirty="0">
              <a:solidFill>
                <a:schemeClr val="bg1">
                  <a:lumMod val="65000"/>
                </a:schemeClr>
              </a:solidFill>
              <a:latin typeface="微软雅黑" panose="020B0503020204020204" pitchFamily="34" charset="-122"/>
              <a:ea typeface="微软雅黑" panose="020B0503020204020204" pitchFamily="34" charset="-122"/>
              <a:cs typeface="Open Sans" pitchFamily="34" charset="0"/>
            </a:endParaRPr>
          </a:p>
        </p:txBody>
      </p:sp>
      <p:sp>
        <p:nvSpPr>
          <p:cNvPr id="61" name="Text Box 10"/>
          <p:cNvSpPr txBox="1">
            <a:spLocks noChangeArrowheads="1"/>
          </p:cNvSpPr>
          <p:nvPr/>
        </p:nvSpPr>
        <p:spPr bwMode="auto">
          <a:xfrm>
            <a:off x="1945048" y="4560168"/>
            <a:ext cx="2417632" cy="477054"/>
          </a:xfrm>
          <a:prstGeom prst="rect">
            <a:avLst/>
          </a:prstGeom>
          <a:noFill/>
          <a:ln w="9525">
            <a:noFill/>
            <a:miter lim="800000"/>
            <a:headEnd/>
            <a:tailEnd/>
          </a:ln>
        </p:spPr>
        <p:txBody>
          <a:bodyPr wrap="square" lIns="45720" tIns="22860" rIns="45720" bIns="22860">
            <a:spAutoFit/>
          </a:bodyPr>
          <a:lstStyle/>
          <a:p>
            <a:pPr algn="r" defTabSz="1088232"/>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cs typeface="Open Sans" pitchFamily="34" charset="0"/>
              </a:rPr>
              <a:t>本章对已经构建好的情绪分析模型进行了准确性和性能测试</a:t>
            </a:r>
            <a:endParaRPr lang="en-US" altLang="zh-CN" sz="1400" dirty="0">
              <a:solidFill>
                <a:schemeClr val="bg1">
                  <a:lumMod val="65000"/>
                </a:schemeClr>
              </a:solidFill>
              <a:latin typeface="微软雅黑" panose="020B0503020204020204" pitchFamily="34" charset="-122"/>
              <a:ea typeface="微软雅黑" panose="020B0503020204020204" pitchFamily="34" charset="-122"/>
              <a:cs typeface="Open Sans" pitchFamily="34" charset="0"/>
            </a:endParaRPr>
          </a:p>
        </p:txBody>
      </p:sp>
      <p:sp>
        <p:nvSpPr>
          <p:cNvPr id="62" name="Text Box 10"/>
          <p:cNvSpPr txBox="1">
            <a:spLocks noChangeArrowheads="1"/>
          </p:cNvSpPr>
          <p:nvPr/>
        </p:nvSpPr>
        <p:spPr bwMode="auto">
          <a:xfrm>
            <a:off x="7466211" y="2706229"/>
            <a:ext cx="3347197" cy="477054"/>
          </a:xfrm>
          <a:prstGeom prst="rect">
            <a:avLst/>
          </a:prstGeom>
          <a:noFill/>
          <a:ln w="9525">
            <a:noFill/>
            <a:miter lim="800000"/>
            <a:headEnd/>
            <a:tailEnd/>
          </a:ln>
        </p:spPr>
        <p:txBody>
          <a:bodyPr wrap="square" lIns="45720" tIns="22860" rIns="45720" bIns="22860">
            <a:spAutoFit/>
          </a:bodyPr>
          <a:lstStyle/>
          <a:p>
            <a:pPr defTabSz="1088232"/>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cs typeface="Open Sans" pitchFamily="34" charset="0"/>
              </a:rPr>
              <a:t>本章主要介绍了开发所使用的工具和平台，并对情绪分析系统的实现原理进行了介绍</a:t>
            </a:r>
            <a:endParaRPr lang="en-US" altLang="zh-CN" sz="1400" dirty="0">
              <a:solidFill>
                <a:schemeClr val="bg1">
                  <a:lumMod val="65000"/>
                </a:schemeClr>
              </a:solidFill>
              <a:latin typeface="微软雅黑" panose="020B0503020204020204" pitchFamily="34" charset="-122"/>
              <a:ea typeface="微软雅黑" panose="020B0503020204020204" pitchFamily="34" charset="-122"/>
              <a:cs typeface="Open Sans" pitchFamily="34" charset="0"/>
            </a:endParaRPr>
          </a:p>
        </p:txBody>
      </p:sp>
      <p:sp>
        <p:nvSpPr>
          <p:cNvPr id="63" name="Text Box 10"/>
          <p:cNvSpPr txBox="1">
            <a:spLocks noChangeArrowheads="1"/>
          </p:cNvSpPr>
          <p:nvPr/>
        </p:nvSpPr>
        <p:spPr bwMode="auto">
          <a:xfrm>
            <a:off x="7481983" y="4189050"/>
            <a:ext cx="2371558" cy="477054"/>
          </a:xfrm>
          <a:prstGeom prst="rect">
            <a:avLst/>
          </a:prstGeom>
          <a:noFill/>
          <a:ln w="9525">
            <a:noFill/>
            <a:miter lim="800000"/>
            <a:headEnd/>
            <a:tailEnd/>
          </a:ln>
        </p:spPr>
        <p:txBody>
          <a:bodyPr wrap="square" lIns="45720" tIns="22860" rIns="45720" bIns="22860">
            <a:spAutoFit/>
          </a:bodyPr>
          <a:lstStyle/>
          <a:p>
            <a:pPr defTabSz="1088232"/>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cs typeface="Open Sans" pitchFamily="34" charset="0"/>
              </a:rPr>
              <a:t>本章基于机器学习经典算法进行了情绪分析模型的构建</a:t>
            </a:r>
            <a:endParaRPr lang="en-US" altLang="zh-CN" sz="1400" dirty="0">
              <a:solidFill>
                <a:schemeClr val="bg1">
                  <a:lumMod val="65000"/>
                </a:schemeClr>
              </a:solidFill>
              <a:latin typeface="微软雅黑" panose="020B0503020204020204" pitchFamily="34" charset="-122"/>
              <a:ea typeface="微软雅黑" panose="020B0503020204020204" pitchFamily="34" charset="-122"/>
              <a:cs typeface="Open Sans" pitchFamily="34" charset="0"/>
            </a:endParaRPr>
          </a:p>
        </p:txBody>
      </p:sp>
      <p:grpSp>
        <p:nvGrpSpPr>
          <p:cNvPr id="64" name="组合 2"/>
          <p:cNvGrpSpPr>
            <a:grpSpLocks/>
          </p:cNvGrpSpPr>
          <p:nvPr/>
        </p:nvGrpSpPr>
        <p:grpSpPr bwMode="auto">
          <a:xfrm>
            <a:off x="522198" y="465883"/>
            <a:ext cx="2065212" cy="486617"/>
            <a:chOff x="406401" y="402253"/>
            <a:chExt cx="3264696" cy="769256"/>
          </a:xfrm>
        </p:grpSpPr>
        <p:sp>
          <p:nvSpPr>
            <p:cNvPr id="65"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dirty="0">
                  <a:solidFill>
                    <a:srgbClr val="002060"/>
                  </a:solidFill>
                  <a:latin typeface="微软雅黑" panose="020B0503020204020204" pitchFamily="34" charset="-122"/>
                  <a:ea typeface="微软雅黑" panose="020B0503020204020204" pitchFamily="34" charset="-122"/>
                </a:rPr>
                <a:t>PPT</a:t>
              </a:r>
              <a:r>
                <a:rPr lang="zh-CN" altLang="en-US" sz="2000" dirty="0" smtClean="0">
                  <a:solidFill>
                    <a:srgbClr val="002060"/>
                  </a:solidFill>
                  <a:latin typeface="微软雅黑" panose="020B0503020204020204" pitchFamily="34" charset="-122"/>
                  <a:ea typeface="微软雅黑" panose="020B0503020204020204" pitchFamily="34" charset="-122"/>
                </a:rPr>
                <a:t>结构</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67"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sp>
        <p:nvSpPr>
          <p:cNvPr id="28" name="Oval 8"/>
          <p:cNvSpPr/>
          <p:nvPr/>
        </p:nvSpPr>
        <p:spPr>
          <a:xfrm>
            <a:off x="5997929" y="5409182"/>
            <a:ext cx="232495" cy="232495"/>
          </a:xfrm>
          <a:prstGeom prst="ellipse">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Box 10"/>
          <p:cNvSpPr txBox="1">
            <a:spLocks noChangeArrowheads="1"/>
          </p:cNvSpPr>
          <p:nvPr/>
        </p:nvSpPr>
        <p:spPr bwMode="auto">
          <a:xfrm>
            <a:off x="7501166" y="4870563"/>
            <a:ext cx="1711344" cy="261610"/>
          </a:xfrm>
          <a:prstGeom prst="rect">
            <a:avLst/>
          </a:prstGeom>
          <a:noFill/>
          <a:ln w="9525">
            <a:noFill/>
            <a:miter lim="800000"/>
            <a:headEnd/>
            <a:tailEnd/>
          </a:ln>
        </p:spPr>
        <p:txBody>
          <a:bodyPr wrap="square" lIns="45720" tIns="22860" rIns="45720" bIns="22860">
            <a:spAutoFit/>
          </a:bodyPr>
          <a:lstStyle/>
          <a:p>
            <a:pPr defTabSz="1088232"/>
            <a:r>
              <a:rPr lang="zh-CN" altLang="en-US" sz="1400" b="1" dirty="0">
                <a:solidFill>
                  <a:srgbClr val="002060"/>
                </a:solidFill>
                <a:latin typeface="Open Sans" pitchFamily="34" charset="0"/>
                <a:ea typeface="Open Sans" pitchFamily="34" charset="0"/>
                <a:cs typeface="Open Sans" pitchFamily="34" charset="0"/>
              </a:rPr>
              <a:t>总结与展望</a:t>
            </a:r>
            <a:endParaRPr lang="en-US" sz="1100" dirty="0">
              <a:solidFill>
                <a:srgbClr val="002060"/>
              </a:solidFill>
              <a:latin typeface="Open Sans" pitchFamily="34" charset="0"/>
              <a:ea typeface="Open Sans" pitchFamily="34" charset="0"/>
              <a:cs typeface="Open Sans" pitchFamily="34" charset="0"/>
            </a:endParaRPr>
          </a:p>
        </p:txBody>
      </p:sp>
      <p:cxnSp>
        <p:nvCxnSpPr>
          <p:cNvPr id="30" name="Elbow Connector 58"/>
          <p:cNvCxnSpPr/>
          <p:nvPr/>
        </p:nvCxnSpPr>
        <p:spPr>
          <a:xfrm>
            <a:off x="6230424" y="5484568"/>
            <a:ext cx="3600116" cy="283126"/>
          </a:xfrm>
          <a:prstGeom prst="bentConnector3">
            <a:avLst>
              <a:gd name="adj1" fmla="val 31215"/>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Text Box 10"/>
          <p:cNvSpPr txBox="1">
            <a:spLocks noChangeArrowheads="1"/>
          </p:cNvSpPr>
          <p:nvPr/>
        </p:nvSpPr>
        <p:spPr bwMode="auto">
          <a:xfrm>
            <a:off x="7484387" y="5232716"/>
            <a:ext cx="2472187" cy="477054"/>
          </a:xfrm>
          <a:prstGeom prst="rect">
            <a:avLst/>
          </a:prstGeom>
          <a:noFill/>
          <a:ln w="9525">
            <a:noFill/>
            <a:miter lim="800000"/>
            <a:headEnd/>
            <a:tailEnd/>
          </a:ln>
        </p:spPr>
        <p:txBody>
          <a:bodyPr wrap="square" lIns="45720" tIns="22860" rIns="45720" bIns="22860">
            <a:spAutoFit/>
          </a:bodyPr>
          <a:lstStyle/>
          <a:p>
            <a:pPr defTabSz="1088232"/>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cs typeface="Open Sans" pitchFamily="34" charset="0"/>
              </a:rPr>
              <a:t>本章总结了本研究取得的成果，并指出了研究中存在的不足</a:t>
            </a:r>
            <a:endParaRPr lang="en-US" altLang="zh-CN" sz="1400" dirty="0">
              <a:solidFill>
                <a:schemeClr val="bg1">
                  <a:lumMod val="65000"/>
                </a:schemeClr>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3944464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a:off x="-19050" y="3606953"/>
            <a:ext cx="3856733" cy="3251047"/>
          </a:xfrm>
          <a:prstGeom prst="rtTriangle">
            <a:avLst/>
          </a:prstGeom>
          <a:noFill/>
          <a:ln w="6350">
            <a:solidFill>
              <a:srgbClr val="002060"/>
            </a:solidFill>
          </a:ln>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grpSp>
        <p:nvGrpSpPr>
          <p:cNvPr id="4" name="组合 2"/>
          <p:cNvGrpSpPr>
            <a:grpSpLocks/>
          </p:cNvGrpSpPr>
          <p:nvPr/>
        </p:nvGrpSpPr>
        <p:grpSpPr bwMode="auto">
          <a:xfrm>
            <a:off x="2816881" y="2346833"/>
            <a:ext cx="6558238" cy="1920367"/>
            <a:chOff x="-16250" y="91776"/>
            <a:chExt cx="3687347" cy="1079733"/>
          </a:xfrm>
        </p:grpSpPr>
        <p:sp>
          <p:nvSpPr>
            <p:cNvPr id="5"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dirty="0" smtClean="0">
                  <a:solidFill>
                    <a:srgbClr val="002060"/>
                  </a:solidFill>
                  <a:latin typeface="微软雅黑" panose="020B0503020204020204" pitchFamily="34" charset="-122"/>
                  <a:ea typeface="微软雅黑" panose="020B0503020204020204" pitchFamily="34" charset="-122"/>
                </a:rPr>
                <a:t>绪 论</a:t>
              </a:r>
              <a:endParaRPr lang="zh-CN" altLang="en-US" sz="4400" dirty="0">
                <a:solidFill>
                  <a:srgbClr val="002060"/>
                </a:solidFill>
                <a:latin typeface="微软雅黑" panose="020B0503020204020204" pitchFamily="34" charset="-122"/>
                <a:ea typeface="微软雅黑" panose="020B0503020204020204" pitchFamily="34" charset="-122"/>
              </a:endParaRPr>
            </a:p>
          </p:txBody>
        </p:sp>
        <p:sp>
          <p:nvSpPr>
            <p:cNvPr id="6" name="矩形 45"/>
            <p:cNvSpPr>
              <a:spLocks noChangeArrowheads="1"/>
            </p:cNvSpPr>
            <p:nvPr/>
          </p:nvSpPr>
          <p:spPr bwMode="auto">
            <a:xfrm>
              <a:off x="-16250" y="91776"/>
              <a:ext cx="584653" cy="569264"/>
            </a:xfrm>
            <a:prstGeom prst="rect">
              <a:avLst/>
            </a:prstGeom>
            <a:solidFill>
              <a:srgbClr val="002060"/>
            </a:solidFill>
            <a:ln w="12700">
              <a:solidFill>
                <a:srgbClr val="002060"/>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400" b="1" dirty="0">
                  <a:solidFill>
                    <a:schemeClr val="bg1"/>
                  </a:solidFill>
                </a:rPr>
                <a:t>1</a:t>
              </a:r>
              <a:endParaRPr lang="zh-CN" altLang="en-US" sz="4400" b="1" dirty="0">
                <a:solidFill>
                  <a:schemeClr val="bg1"/>
                </a:solidFill>
              </a:endParaRPr>
            </a:p>
          </p:txBody>
        </p:sp>
        <p:sp>
          <p:nvSpPr>
            <p:cNvPr id="7"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4400" b="1">
                <a:solidFill>
                  <a:srgbClr val="FFFFFF"/>
                </a:solidFill>
              </a:endParaRPr>
            </a:p>
          </p:txBody>
        </p:sp>
      </p:grpSp>
      <p:sp>
        <p:nvSpPr>
          <p:cNvPr id="12" name="直角三角形 11"/>
          <p:cNvSpPr/>
          <p:nvPr/>
        </p:nvSpPr>
        <p:spPr>
          <a:xfrm>
            <a:off x="0" y="4267200"/>
            <a:ext cx="3026431" cy="2590800"/>
          </a:xfrm>
          <a:prstGeom prst="rtTriangle">
            <a:avLst/>
          </a:prstGeom>
          <a:solidFill>
            <a:srgbClr val="002060"/>
          </a:solidFill>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sp>
        <p:nvSpPr>
          <p:cNvPr id="13" name="直角三角形 12"/>
          <p:cNvSpPr/>
          <p:nvPr/>
        </p:nvSpPr>
        <p:spPr>
          <a:xfrm rot="10800000">
            <a:off x="9165665" y="0"/>
            <a:ext cx="3026431" cy="2590800"/>
          </a:xfrm>
          <a:prstGeom prst="rtTriangle">
            <a:avLst/>
          </a:prstGeom>
          <a:solidFill>
            <a:srgbClr val="002060"/>
          </a:solidFill>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9315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637983" y="4642657"/>
            <a:ext cx="2916034" cy="2921616"/>
            <a:chOff x="4438650" y="1768475"/>
            <a:chExt cx="3317875" cy="3324225"/>
          </a:xfrm>
          <a:solidFill>
            <a:srgbClr val="002060">
              <a:alpha val="10000"/>
            </a:srgbClr>
          </a:solidFill>
        </p:grpSpPr>
        <p:sp>
          <p:nvSpPr>
            <p:cNvPr id="13" name="Freeform 5"/>
            <p:cNvSpPr>
              <a:spLocks noEditPoints="1"/>
            </p:cNvSpPr>
            <p:nvPr/>
          </p:nvSpPr>
          <p:spPr bwMode="auto">
            <a:xfrm>
              <a:off x="4713288" y="2043113"/>
              <a:ext cx="2768600" cy="2773363"/>
            </a:xfrm>
            <a:custGeom>
              <a:avLst/>
              <a:gdLst>
                <a:gd name="T0" fmla="*/ 509 w 1017"/>
                <a:gd name="T1" fmla="*/ 0 h 1017"/>
                <a:gd name="T2" fmla="*/ 1017 w 1017"/>
                <a:gd name="T3" fmla="*/ 508 h 1017"/>
                <a:gd name="T4" fmla="*/ 509 w 1017"/>
                <a:gd name="T5" fmla="*/ 1017 h 1017"/>
                <a:gd name="T6" fmla="*/ 0 w 1017"/>
                <a:gd name="T7" fmla="*/ 508 h 1017"/>
                <a:gd name="T8" fmla="*/ 509 w 1017"/>
                <a:gd name="T9" fmla="*/ 0 h 1017"/>
                <a:gd name="T10" fmla="*/ 509 w 1017"/>
                <a:gd name="T11" fmla="*/ 14 h 1017"/>
                <a:gd name="T12" fmla="*/ 14 w 1017"/>
                <a:gd name="T13" fmla="*/ 508 h 1017"/>
                <a:gd name="T14" fmla="*/ 509 w 1017"/>
                <a:gd name="T15" fmla="*/ 1003 h 1017"/>
                <a:gd name="T16" fmla="*/ 1003 w 1017"/>
                <a:gd name="T17" fmla="*/ 508 h 1017"/>
                <a:gd name="T18" fmla="*/ 509 w 1017"/>
                <a:gd name="T19" fmla="*/ 14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7" h="1017">
                  <a:moveTo>
                    <a:pt x="509" y="0"/>
                  </a:moveTo>
                  <a:cubicBezTo>
                    <a:pt x="789" y="0"/>
                    <a:pt x="1017" y="228"/>
                    <a:pt x="1017" y="508"/>
                  </a:cubicBezTo>
                  <a:cubicBezTo>
                    <a:pt x="1017" y="788"/>
                    <a:pt x="789" y="1017"/>
                    <a:pt x="509" y="1017"/>
                  </a:cubicBezTo>
                  <a:cubicBezTo>
                    <a:pt x="229" y="1017"/>
                    <a:pt x="0" y="788"/>
                    <a:pt x="0" y="508"/>
                  </a:cubicBezTo>
                  <a:cubicBezTo>
                    <a:pt x="0" y="228"/>
                    <a:pt x="229" y="0"/>
                    <a:pt x="509" y="0"/>
                  </a:cubicBezTo>
                  <a:close/>
                  <a:moveTo>
                    <a:pt x="509" y="14"/>
                  </a:moveTo>
                  <a:cubicBezTo>
                    <a:pt x="236" y="14"/>
                    <a:pt x="14" y="236"/>
                    <a:pt x="14" y="508"/>
                  </a:cubicBezTo>
                  <a:cubicBezTo>
                    <a:pt x="14" y="781"/>
                    <a:pt x="236" y="1003"/>
                    <a:pt x="509" y="1003"/>
                  </a:cubicBezTo>
                  <a:cubicBezTo>
                    <a:pt x="781" y="1003"/>
                    <a:pt x="1003" y="781"/>
                    <a:pt x="1003" y="508"/>
                  </a:cubicBezTo>
                  <a:cubicBezTo>
                    <a:pt x="1003" y="236"/>
                    <a:pt x="781" y="14"/>
                    <a:pt x="50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Freeform 6"/>
            <p:cNvSpPr>
              <a:spLocks noEditPoints="1"/>
            </p:cNvSpPr>
            <p:nvPr/>
          </p:nvSpPr>
          <p:spPr bwMode="auto">
            <a:xfrm>
              <a:off x="4438650" y="1768475"/>
              <a:ext cx="3317875" cy="3324225"/>
            </a:xfrm>
            <a:custGeom>
              <a:avLst/>
              <a:gdLst>
                <a:gd name="T0" fmla="*/ 413 w 1219"/>
                <a:gd name="T1" fmla="*/ 1106 h 1219"/>
                <a:gd name="T2" fmla="*/ 275 w 1219"/>
                <a:gd name="T3" fmla="*/ 1080 h 1219"/>
                <a:gd name="T4" fmla="*/ 139 w 1219"/>
                <a:gd name="T5" fmla="*/ 929 h 1219"/>
                <a:gd name="T6" fmla="*/ 127 w 1219"/>
                <a:gd name="T7" fmla="*/ 843 h 1219"/>
                <a:gd name="T8" fmla="*/ 0 w 1219"/>
                <a:gd name="T9" fmla="*/ 609 h 1219"/>
                <a:gd name="T10" fmla="*/ 51 w 1219"/>
                <a:gd name="T11" fmla="*/ 503 h 1219"/>
                <a:gd name="T12" fmla="*/ 113 w 1219"/>
                <a:gd name="T13" fmla="*/ 414 h 1219"/>
                <a:gd name="T14" fmla="*/ 119 w 1219"/>
                <a:gd name="T15" fmla="*/ 399 h 1219"/>
                <a:gd name="T16" fmla="*/ 262 w 1219"/>
                <a:gd name="T17" fmla="*/ 139 h 1219"/>
                <a:gd name="T18" fmla="*/ 359 w 1219"/>
                <a:gd name="T19" fmla="*/ 131 h 1219"/>
                <a:gd name="T20" fmla="*/ 610 w 1219"/>
                <a:gd name="T21" fmla="*/ 0 h 1219"/>
                <a:gd name="T22" fmla="*/ 716 w 1219"/>
                <a:gd name="T23" fmla="*/ 50 h 1219"/>
                <a:gd name="T24" fmla="*/ 721 w 1219"/>
                <a:gd name="T25" fmla="*/ 55 h 1219"/>
                <a:gd name="T26" fmla="*/ 944 w 1219"/>
                <a:gd name="T27" fmla="*/ 138 h 1219"/>
                <a:gd name="T28" fmla="*/ 1080 w 1219"/>
                <a:gd name="T29" fmla="*/ 275 h 1219"/>
                <a:gd name="T30" fmla="*/ 1097 w 1219"/>
                <a:gd name="T31" fmla="*/ 391 h 1219"/>
                <a:gd name="T32" fmla="*/ 1179 w 1219"/>
                <a:gd name="T33" fmla="*/ 513 h 1219"/>
                <a:gd name="T34" fmla="*/ 1179 w 1219"/>
                <a:gd name="T35" fmla="*/ 706 h 1219"/>
                <a:gd name="T36" fmla="*/ 1116 w 1219"/>
                <a:gd name="T37" fmla="*/ 786 h 1219"/>
                <a:gd name="T38" fmla="*/ 1041 w 1219"/>
                <a:gd name="T39" fmla="*/ 1040 h 1219"/>
                <a:gd name="T40" fmla="*/ 930 w 1219"/>
                <a:gd name="T41" fmla="*/ 1080 h 1219"/>
                <a:gd name="T42" fmla="*/ 921 w 1219"/>
                <a:gd name="T43" fmla="*/ 1080 h 1219"/>
                <a:gd name="T44" fmla="*/ 830 w 1219"/>
                <a:gd name="T45" fmla="*/ 1096 h 1219"/>
                <a:gd name="T46" fmla="*/ 808 w 1219"/>
                <a:gd name="T47" fmla="*/ 1105 h 1219"/>
                <a:gd name="T48" fmla="*/ 518 w 1219"/>
                <a:gd name="T49" fmla="*/ 1183 h 1219"/>
                <a:gd name="T50" fmla="*/ 816 w 1219"/>
                <a:gd name="T51" fmla="*/ 131 h 1219"/>
                <a:gd name="T52" fmla="*/ 718 w 1219"/>
                <a:gd name="T53" fmla="*/ 70 h 1219"/>
                <a:gd name="T54" fmla="*/ 520 w 1219"/>
                <a:gd name="T55" fmla="*/ 51 h 1219"/>
                <a:gd name="T56" fmla="*/ 406 w 1219"/>
                <a:gd name="T57" fmla="*/ 130 h 1219"/>
                <a:gd name="T58" fmla="*/ 263 w 1219"/>
                <a:gd name="T59" fmla="*/ 152 h 1219"/>
                <a:gd name="T60" fmla="*/ 152 w 1219"/>
                <a:gd name="T61" fmla="*/ 293 h 1219"/>
                <a:gd name="T62" fmla="*/ 123 w 1219"/>
                <a:gd name="T63" fmla="*/ 424 h 1219"/>
                <a:gd name="T64" fmla="*/ 68 w 1219"/>
                <a:gd name="T65" fmla="*/ 503 h 1219"/>
                <a:gd name="T66" fmla="*/ 14 w 1219"/>
                <a:gd name="T67" fmla="*/ 609 h 1219"/>
                <a:gd name="T68" fmla="*/ 62 w 1219"/>
                <a:gd name="T69" fmla="*/ 709 h 1219"/>
                <a:gd name="T70" fmla="*/ 152 w 1219"/>
                <a:gd name="T71" fmla="*/ 914 h 1219"/>
                <a:gd name="T72" fmla="*/ 151 w 1219"/>
                <a:gd name="T73" fmla="*/ 941 h 1219"/>
                <a:gd name="T74" fmla="*/ 293 w 1219"/>
                <a:gd name="T75" fmla="*/ 1067 h 1219"/>
                <a:gd name="T76" fmla="*/ 424 w 1219"/>
                <a:gd name="T77" fmla="*/ 1096 h 1219"/>
                <a:gd name="T78" fmla="*/ 700 w 1219"/>
                <a:gd name="T79" fmla="*/ 1167 h 1219"/>
                <a:gd name="T80" fmla="*/ 815 w 1219"/>
                <a:gd name="T81" fmla="*/ 1088 h 1219"/>
                <a:gd name="T82" fmla="*/ 915 w 1219"/>
                <a:gd name="T83" fmla="*/ 1067 h 1219"/>
                <a:gd name="T84" fmla="*/ 919 w 1219"/>
                <a:gd name="T85" fmla="*/ 1067 h 1219"/>
                <a:gd name="T86" fmla="*/ 1068 w 1219"/>
                <a:gd name="T87" fmla="*/ 926 h 1219"/>
                <a:gd name="T88" fmla="*/ 1149 w 1219"/>
                <a:gd name="T89" fmla="*/ 718 h 1219"/>
                <a:gd name="T90" fmla="*/ 1168 w 1219"/>
                <a:gd name="T91" fmla="*/ 699 h 1219"/>
                <a:gd name="T92" fmla="*/ 1157 w 1219"/>
                <a:gd name="T93" fmla="*/ 509 h 1219"/>
                <a:gd name="T94" fmla="*/ 1089 w 1219"/>
                <a:gd name="T95" fmla="*/ 405 h 1219"/>
                <a:gd name="T96" fmla="*/ 941 w 1219"/>
                <a:gd name="T97" fmla="*/ 151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19" h="1219">
                  <a:moveTo>
                    <a:pt x="482" y="1149"/>
                  </a:moveTo>
                  <a:cubicBezTo>
                    <a:pt x="462" y="1132"/>
                    <a:pt x="439" y="1117"/>
                    <a:pt x="414" y="1106"/>
                  </a:cubicBezTo>
                  <a:cubicBezTo>
                    <a:pt x="414" y="1106"/>
                    <a:pt x="414" y="1106"/>
                    <a:pt x="414" y="1106"/>
                  </a:cubicBezTo>
                  <a:cubicBezTo>
                    <a:pt x="414" y="1106"/>
                    <a:pt x="413" y="1106"/>
                    <a:pt x="413" y="1106"/>
                  </a:cubicBezTo>
                  <a:cubicBezTo>
                    <a:pt x="413" y="1106"/>
                    <a:pt x="413" y="1106"/>
                    <a:pt x="413" y="1106"/>
                  </a:cubicBezTo>
                  <a:cubicBezTo>
                    <a:pt x="408" y="1104"/>
                    <a:pt x="404" y="1102"/>
                    <a:pt x="399" y="1100"/>
                  </a:cubicBezTo>
                  <a:cubicBezTo>
                    <a:pt x="360" y="1085"/>
                    <a:pt x="317" y="1078"/>
                    <a:pt x="275" y="1080"/>
                  </a:cubicBezTo>
                  <a:cubicBezTo>
                    <a:pt x="275" y="1080"/>
                    <a:pt x="275" y="1080"/>
                    <a:pt x="275" y="1080"/>
                  </a:cubicBezTo>
                  <a:cubicBezTo>
                    <a:pt x="238" y="1080"/>
                    <a:pt x="204" y="1065"/>
                    <a:pt x="179" y="1040"/>
                  </a:cubicBezTo>
                  <a:cubicBezTo>
                    <a:pt x="154" y="1016"/>
                    <a:pt x="139" y="982"/>
                    <a:pt x="139" y="944"/>
                  </a:cubicBezTo>
                  <a:cubicBezTo>
                    <a:pt x="139" y="944"/>
                    <a:pt x="139" y="944"/>
                    <a:pt x="139" y="944"/>
                  </a:cubicBezTo>
                  <a:cubicBezTo>
                    <a:pt x="139" y="939"/>
                    <a:pt x="139" y="934"/>
                    <a:pt x="139" y="929"/>
                  </a:cubicBezTo>
                  <a:cubicBezTo>
                    <a:pt x="139" y="929"/>
                    <a:pt x="139" y="929"/>
                    <a:pt x="139" y="929"/>
                  </a:cubicBezTo>
                  <a:cubicBezTo>
                    <a:pt x="139" y="928"/>
                    <a:pt x="139" y="927"/>
                    <a:pt x="139" y="925"/>
                  </a:cubicBezTo>
                  <a:cubicBezTo>
                    <a:pt x="139" y="925"/>
                    <a:pt x="139" y="924"/>
                    <a:pt x="139" y="924"/>
                  </a:cubicBezTo>
                  <a:cubicBezTo>
                    <a:pt x="139" y="897"/>
                    <a:pt x="135" y="869"/>
                    <a:pt x="127" y="843"/>
                  </a:cubicBezTo>
                  <a:cubicBezTo>
                    <a:pt x="123" y="831"/>
                    <a:pt x="119" y="819"/>
                    <a:pt x="114" y="807"/>
                  </a:cubicBezTo>
                  <a:cubicBezTo>
                    <a:pt x="97" y="768"/>
                    <a:pt x="71" y="734"/>
                    <a:pt x="40" y="706"/>
                  </a:cubicBezTo>
                  <a:cubicBezTo>
                    <a:pt x="40" y="706"/>
                    <a:pt x="40" y="706"/>
                    <a:pt x="40" y="706"/>
                  </a:cubicBezTo>
                  <a:cubicBezTo>
                    <a:pt x="14" y="679"/>
                    <a:pt x="0" y="644"/>
                    <a:pt x="0" y="609"/>
                  </a:cubicBezTo>
                  <a:cubicBezTo>
                    <a:pt x="0" y="575"/>
                    <a:pt x="14" y="540"/>
                    <a:pt x="40" y="513"/>
                  </a:cubicBezTo>
                  <a:cubicBezTo>
                    <a:pt x="40" y="513"/>
                    <a:pt x="40" y="513"/>
                    <a:pt x="40" y="513"/>
                  </a:cubicBezTo>
                  <a:cubicBezTo>
                    <a:pt x="44" y="510"/>
                    <a:pt x="47" y="506"/>
                    <a:pt x="51" y="503"/>
                  </a:cubicBezTo>
                  <a:cubicBezTo>
                    <a:pt x="51" y="503"/>
                    <a:pt x="51" y="503"/>
                    <a:pt x="51" y="503"/>
                  </a:cubicBezTo>
                  <a:cubicBezTo>
                    <a:pt x="52" y="502"/>
                    <a:pt x="53" y="501"/>
                    <a:pt x="54" y="500"/>
                  </a:cubicBezTo>
                  <a:cubicBezTo>
                    <a:pt x="54" y="500"/>
                    <a:pt x="54" y="500"/>
                    <a:pt x="54" y="500"/>
                  </a:cubicBezTo>
                  <a:cubicBezTo>
                    <a:pt x="54" y="500"/>
                    <a:pt x="54" y="500"/>
                    <a:pt x="54" y="499"/>
                  </a:cubicBezTo>
                  <a:cubicBezTo>
                    <a:pt x="79" y="475"/>
                    <a:pt x="98" y="446"/>
                    <a:pt x="113" y="414"/>
                  </a:cubicBezTo>
                  <a:cubicBezTo>
                    <a:pt x="113" y="414"/>
                    <a:pt x="113" y="413"/>
                    <a:pt x="113" y="413"/>
                  </a:cubicBezTo>
                  <a:cubicBezTo>
                    <a:pt x="113" y="413"/>
                    <a:pt x="113" y="413"/>
                    <a:pt x="113" y="413"/>
                  </a:cubicBezTo>
                  <a:cubicBezTo>
                    <a:pt x="113" y="413"/>
                    <a:pt x="113" y="413"/>
                    <a:pt x="113" y="413"/>
                  </a:cubicBezTo>
                  <a:cubicBezTo>
                    <a:pt x="115" y="408"/>
                    <a:pt x="117" y="403"/>
                    <a:pt x="119" y="399"/>
                  </a:cubicBezTo>
                  <a:cubicBezTo>
                    <a:pt x="134" y="359"/>
                    <a:pt x="141" y="317"/>
                    <a:pt x="139" y="275"/>
                  </a:cubicBezTo>
                  <a:cubicBezTo>
                    <a:pt x="139" y="275"/>
                    <a:pt x="139" y="275"/>
                    <a:pt x="139" y="275"/>
                  </a:cubicBezTo>
                  <a:cubicBezTo>
                    <a:pt x="139" y="237"/>
                    <a:pt x="154" y="203"/>
                    <a:pt x="179" y="179"/>
                  </a:cubicBezTo>
                  <a:cubicBezTo>
                    <a:pt x="200" y="157"/>
                    <a:pt x="229" y="142"/>
                    <a:pt x="262" y="139"/>
                  </a:cubicBezTo>
                  <a:cubicBezTo>
                    <a:pt x="271" y="138"/>
                    <a:pt x="280" y="139"/>
                    <a:pt x="290" y="139"/>
                  </a:cubicBezTo>
                  <a:cubicBezTo>
                    <a:pt x="290" y="139"/>
                    <a:pt x="290" y="139"/>
                    <a:pt x="290" y="139"/>
                  </a:cubicBezTo>
                  <a:cubicBezTo>
                    <a:pt x="294" y="139"/>
                    <a:pt x="298" y="139"/>
                    <a:pt x="302" y="139"/>
                  </a:cubicBezTo>
                  <a:cubicBezTo>
                    <a:pt x="321" y="138"/>
                    <a:pt x="340" y="135"/>
                    <a:pt x="359" y="131"/>
                  </a:cubicBezTo>
                  <a:cubicBezTo>
                    <a:pt x="377" y="127"/>
                    <a:pt x="395" y="121"/>
                    <a:pt x="412" y="114"/>
                  </a:cubicBezTo>
                  <a:cubicBezTo>
                    <a:pt x="450" y="96"/>
                    <a:pt x="485" y="71"/>
                    <a:pt x="513" y="40"/>
                  </a:cubicBezTo>
                  <a:cubicBezTo>
                    <a:pt x="513" y="40"/>
                    <a:pt x="513" y="40"/>
                    <a:pt x="513" y="40"/>
                  </a:cubicBezTo>
                  <a:cubicBezTo>
                    <a:pt x="540" y="13"/>
                    <a:pt x="575" y="0"/>
                    <a:pt x="610" y="0"/>
                  </a:cubicBezTo>
                  <a:cubicBezTo>
                    <a:pt x="644" y="0"/>
                    <a:pt x="679" y="13"/>
                    <a:pt x="706" y="40"/>
                  </a:cubicBezTo>
                  <a:cubicBezTo>
                    <a:pt x="706" y="40"/>
                    <a:pt x="706" y="40"/>
                    <a:pt x="706" y="40"/>
                  </a:cubicBezTo>
                  <a:cubicBezTo>
                    <a:pt x="709" y="44"/>
                    <a:pt x="713" y="47"/>
                    <a:pt x="716" y="51"/>
                  </a:cubicBezTo>
                  <a:cubicBezTo>
                    <a:pt x="716" y="50"/>
                    <a:pt x="716" y="50"/>
                    <a:pt x="716" y="50"/>
                  </a:cubicBezTo>
                  <a:cubicBezTo>
                    <a:pt x="717" y="51"/>
                    <a:pt x="718" y="52"/>
                    <a:pt x="719" y="53"/>
                  </a:cubicBezTo>
                  <a:cubicBezTo>
                    <a:pt x="719" y="54"/>
                    <a:pt x="719" y="54"/>
                    <a:pt x="720" y="54"/>
                  </a:cubicBezTo>
                  <a:cubicBezTo>
                    <a:pt x="720" y="54"/>
                    <a:pt x="720" y="54"/>
                    <a:pt x="720" y="54"/>
                  </a:cubicBezTo>
                  <a:cubicBezTo>
                    <a:pt x="720" y="54"/>
                    <a:pt x="720" y="55"/>
                    <a:pt x="721" y="55"/>
                  </a:cubicBezTo>
                  <a:cubicBezTo>
                    <a:pt x="721" y="55"/>
                    <a:pt x="721" y="56"/>
                    <a:pt x="721" y="56"/>
                  </a:cubicBezTo>
                  <a:cubicBezTo>
                    <a:pt x="742" y="76"/>
                    <a:pt x="766" y="93"/>
                    <a:pt x="793" y="106"/>
                  </a:cubicBezTo>
                  <a:cubicBezTo>
                    <a:pt x="802" y="111"/>
                    <a:pt x="811" y="115"/>
                    <a:pt x="820" y="119"/>
                  </a:cubicBezTo>
                  <a:cubicBezTo>
                    <a:pt x="860" y="134"/>
                    <a:pt x="902" y="141"/>
                    <a:pt x="944" y="138"/>
                  </a:cubicBezTo>
                  <a:cubicBezTo>
                    <a:pt x="944" y="138"/>
                    <a:pt x="944" y="138"/>
                    <a:pt x="944" y="138"/>
                  </a:cubicBezTo>
                  <a:cubicBezTo>
                    <a:pt x="982" y="138"/>
                    <a:pt x="1016" y="154"/>
                    <a:pt x="1040" y="178"/>
                  </a:cubicBezTo>
                  <a:cubicBezTo>
                    <a:pt x="1065" y="203"/>
                    <a:pt x="1080" y="237"/>
                    <a:pt x="1080" y="275"/>
                  </a:cubicBezTo>
                  <a:cubicBezTo>
                    <a:pt x="1080" y="275"/>
                    <a:pt x="1080" y="275"/>
                    <a:pt x="1080" y="275"/>
                  </a:cubicBezTo>
                  <a:cubicBezTo>
                    <a:pt x="1080" y="288"/>
                    <a:pt x="1080" y="301"/>
                    <a:pt x="1081" y="315"/>
                  </a:cubicBezTo>
                  <a:cubicBezTo>
                    <a:pt x="1083" y="340"/>
                    <a:pt x="1088" y="365"/>
                    <a:pt x="1096" y="389"/>
                  </a:cubicBezTo>
                  <a:cubicBezTo>
                    <a:pt x="1097" y="389"/>
                    <a:pt x="1097" y="390"/>
                    <a:pt x="1097" y="390"/>
                  </a:cubicBezTo>
                  <a:cubicBezTo>
                    <a:pt x="1097" y="390"/>
                    <a:pt x="1097" y="391"/>
                    <a:pt x="1097" y="391"/>
                  </a:cubicBezTo>
                  <a:cubicBezTo>
                    <a:pt x="1097" y="391"/>
                    <a:pt x="1098" y="392"/>
                    <a:pt x="1098" y="392"/>
                  </a:cubicBezTo>
                  <a:cubicBezTo>
                    <a:pt x="1098" y="392"/>
                    <a:pt x="1098" y="392"/>
                    <a:pt x="1098" y="392"/>
                  </a:cubicBezTo>
                  <a:cubicBezTo>
                    <a:pt x="1100" y="399"/>
                    <a:pt x="1103" y="405"/>
                    <a:pt x="1105" y="411"/>
                  </a:cubicBezTo>
                  <a:cubicBezTo>
                    <a:pt x="1123" y="450"/>
                    <a:pt x="1148" y="485"/>
                    <a:pt x="1179" y="513"/>
                  </a:cubicBezTo>
                  <a:cubicBezTo>
                    <a:pt x="1179" y="513"/>
                    <a:pt x="1179" y="513"/>
                    <a:pt x="1179" y="513"/>
                  </a:cubicBezTo>
                  <a:cubicBezTo>
                    <a:pt x="1206" y="539"/>
                    <a:pt x="1219" y="574"/>
                    <a:pt x="1219" y="609"/>
                  </a:cubicBezTo>
                  <a:cubicBezTo>
                    <a:pt x="1219" y="644"/>
                    <a:pt x="1206" y="679"/>
                    <a:pt x="1179" y="706"/>
                  </a:cubicBezTo>
                  <a:cubicBezTo>
                    <a:pt x="1179" y="706"/>
                    <a:pt x="1179" y="706"/>
                    <a:pt x="1179" y="706"/>
                  </a:cubicBezTo>
                  <a:cubicBezTo>
                    <a:pt x="1175" y="709"/>
                    <a:pt x="1172" y="712"/>
                    <a:pt x="1168" y="716"/>
                  </a:cubicBezTo>
                  <a:cubicBezTo>
                    <a:pt x="1168" y="716"/>
                    <a:pt x="1168" y="716"/>
                    <a:pt x="1168" y="716"/>
                  </a:cubicBezTo>
                  <a:cubicBezTo>
                    <a:pt x="1168" y="717"/>
                    <a:pt x="1167" y="717"/>
                    <a:pt x="1166" y="718"/>
                  </a:cubicBezTo>
                  <a:cubicBezTo>
                    <a:pt x="1146" y="738"/>
                    <a:pt x="1129" y="761"/>
                    <a:pt x="1116" y="786"/>
                  </a:cubicBezTo>
                  <a:cubicBezTo>
                    <a:pt x="1110" y="797"/>
                    <a:pt x="1105" y="808"/>
                    <a:pt x="1100" y="820"/>
                  </a:cubicBezTo>
                  <a:cubicBezTo>
                    <a:pt x="1085" y="859"/>
                    <a:pt x="1078" y="902"/>
                    <a:pt x="1081" y="944"/>
                  </a:cubicBezTo>
                  <a:cubicBezTo>
                    <a:pt x="1081" y="944"/>
                    <a:pt x="1081" y="944"/>
                    <a:pt x="1081" y="944"/>
                  </a:cubicBezTo>
                  <a:cubicBezTo>
                    <a:pt x="1081" y="981"/>
                    <a:pt x="1065" y="1015"/>
                    <a:pt x="1041" y="1040"/>
                  </a:cubicBezTo>
                  <a:cubicBezTo>
                    <a:pt x="1016" y="1065"/>
                    <a:pt x="982" y="1080"/>
                    <a:pt x="944" y="1080"/>
                  </a:cubicBezTo>
                  <a:cubicBezTo>
                    <a:pt x="944" y="1080"/>
                    <a:pt x="944" y="1080"/>
                    <a:pt x="944" y="1080"/>
                  </a:cubicBezTo>
                  <a:cubicBezTo>
                    <a:pt x="939" y="1080"/>
                    <a:pt x="934" y="1080"/>
                    <a:pt x="930" y="1080"/>
                  </a:cubicBezTo>
                  <a:cubicBezTo>
                    <a:pt x="930" y="1080"/>
                    <a:pt x="930" y="1080"/>
                    <a:pt x="930" y="1080"/>
                  </a:cubicBezTo>
                  <a:cubicBezTo>
                    <a:pt x="928" y="1080"/>
                    <a:pt x="925" y="1080"/>
                    <a:pt x="923" y="1080"/>
                  </a:cubicBezTo>
                  <a:cubicBezTo>
                    <a:pt x="923" y="1080"/>
                    <a:pt x="923" y="1080"/>
                    <a:pt x="922" y="1080"/>
                  </a:cubicBezTo>
                  <a:cubicBezTo>
                    <a:pt x="922" y="1080"/>
                    <a:pt x="922" y="1080"/>
                    <a:pt x="922" y="1080"/>
                  </a:cubicBezTo>
                  <a:cubicBezTo>
                    <a:pt x="922" y="1080"/>
                    <a:pt x="921" y="1080"/>
                    <a:pt x="921" y="1080"/>
                  </a:cubicBezTo>
                  <a:cubicBezTo>
                    <a:pt x="921" y="1080"/>
                    <a:pt x="921" y="1080"/>
                    <a:pt x="921" y="1080"/>
                  </a:cubicBezTo>
                  <a:cubicBezTo>
                    <a:pt x="920" y="1080"/>
                    <a:pt x="920" y="1080"/>
                    <a:pt x="919" y="1080"/>
                  </a:cubicBezTo>
                  <a:cubicBezTo>
                    <a:pt x="919" y="1080"/>
                    <a:pt x="919" y="1080"/>
                    <a:pt x="919" y="1080"/>
                  </a:cubicBezTo>
                  <a:cubicBezTo>
                    <a:pt x="889" y="1081"/>
                    <a:pt x="859" y="1086"/>
                    <a:pt x="830" y="1096"/>
                  </a:cubicBezTo>
                  <a:cubicBezTo>
                    <a:pt x="830" y="1096"/>
                    <a:pt x="830" y="1096"/>
                    <a:pt x="830" y="1096"/>
                  </a:cubicBezTo>
                  <a:cubicBezTo>
                    <a:pt x="829" y="1096"/>
                    <a:pt x="829" y="1097"/>
                    <a:pt x="829" y="1097"/>
                  </a:cubicBezTo>
                  <a:cubicBezTo>
                    <a:pt x="829" y="1097"/>
                    <a:pt x="829" y="1097"/>
                    <a:pt x="829" y="1097"/>
                  </a:cubicBezTo>
                  <a:cubicBezTo>
                    <a:pt x="822" y="1099"/>
                    <a:pt x="815" y="1102"/>
                    <a:pt x="808" y="1105"/>
                  </a:cubicBezTo>
                  <a:cubicBezTo>
                    <a:pt x="769" y="1122"/>
                    <a:pt x="734" y="1148"/>
                    <a:pt x="706" y="1179"/>
                  </a:cubicBezTo>
                  <a:cubicBezTo>
                    <a:pt x="706" y="1179"/>
                    <a:pt x="706" y="1179"/>
                    <a:pt x="706" y="1179"/>
                  </a:cubicBezTo>
                  <a:cubicBezTo>
                    <a:pt x="680" y="1205"/>
                    <a:pt x="645" y="1219"/>
                    <a:pt x="610" y="1219"/>
                  </a:cubicBezTo>
                  <a:cubicBezTo>
                    <a:pt x="577" y="1219"/>
                    <a:pt x="544" y="1207"/>
                    <a:pt x="518" y="1183"/>
                  </a:cubicBezTo>
                  <a:cubicBezTo>
                    <a:pt x="506" y="1172"/>
                    <a:pt x="495" y="1160"/>
                    <a:pt x="482" y="1149"/>
                  </a:cubicBezTo>
                  <a:close/>
                  <a:moveTo>
                    <a:pt x="926" y="151"/>
                  </a:moveTo>
                  <a:cubicBezTo>
                    <a:pt x="926" y="151"/>
                    <a:pt x="926" y="151"/>
                    <a:pt x="926" y="151"/>
                  </a:cubicBezTo>
                  <a:cubicBezTo>
                    <a:pt x="887" y="152"/>
                    <a:pt x="850" y="145"/>
                    <a:pt x="816" y="131"/>
                  </a:cubicBezTo>
                  <a:cubicBezTo>
                    <a:pt x="806" y="127"/>
                    <a:pt x="795" y="123"/>
                    <a:pt x="785" y="117"/>
                  </a:cubicBezTo>
                  <a:cubicBezTo>
                    <a:pt x="761" y="105"/>
                    <a:pt x="739" y="90"/>
                    <a:pt x="719" y="71"/>
                  </a:cubicBezTo>
                  <a:cubicBezTo>
                    <a:pt x="719" y="71"/>
                    <a:pt x="719" y="70"/>
                    <a:pt x="718" y="70"/>
                  </a:cubicBezTo>
                  <a:cubicBezTo>
                    <a:pt x="718" y="70"/>
                    <a:pt x="718" y="70"/>
                    <a:pt x="718" y="70"/>
                  </a:cubicBezTo>
                  <a:cubicBezTo>
                    <a:pt x="712" y="64"/>
                    <a:pt x="705" y="58"/>
                    <a:pt x="699" y="51"/>
                  </a:cubicBezTo>
                  <a:cubicBezTo>
                    <a:pt x="675" y="26"/>
                    <a:pt x="642" y="14"/>
                    <a:pt x="610" y="14"/>
                  </a:cubicBezTo>
                  <a:cubicBezTo>
                    <a:pt x="577" y="14"/>
                    <a:pt x="544" y="26"/>
                    <a:pt x="520" y="51"/>
                  </a:cubicBezTo>
                  <a:cubicBezTo>
                    <a:pt x="520" y="51"/>
                    <a:pt x="520" y="51"/>
                    <a:pt x="520" y="51"/>
                  </a:cubicBezTo>
                  <a:cubicBezTo>
                    <a:pt x="517" y="55"/>
                    <a:pt x="513" y="58"/>
                    <a:pt x="510" y="62"/>
                  </a:cubicBezTo>
                  <a:cubicBezTo>
                    <a:pt x="510" y="62"/>
                    <a:pt x="510" y="62"/>
                    <a:pt x="510" y="62"/>
                  </a:cubicBezTo>
                  <a:cubicBezTo>
                    <a:pt x="479" y="92"/>
                    <a:pt x="444" y="115"/>
                    <a:pt x="406" y="130"/>
                  </a:cubicBezTo>
                  <a:cubicBezTo>
                    <a:pt x="406" y="130"/>
                    <a:pt x="406" y="130"/>
                    <a:pt x="406" y="130"/>
                  </a:cubicBezTo>
                  <a:cubicBezTo>
                    <a:pt x="406" y="130"/>
                    <a:pt x="406" y="130"/>
                    <a:pt x="405" y="130"/>
                  </a:cubicBezTo>
                  <a:cubicBezTo>
                    <a:pt x="391" y="136"/>
                    <a:pt x="375" y="141"/>
                    <a:pt x="360" y="145"/>
                  </a:cubicBezTo>
                  <a:cubicBezTo>
                    <a:pt x="341" y="149"/>
                    <a:pt x="321" y="151"/>
                    <a:pt x="302" y="151"/>
                  </a:cubicBezTo>
                  <a:cubicBezTo>
                    <a:pt x="289" y="152"/>
                    <a:pt x="276" y="150"/>
                    <a:pt x="263" y="152"/>
                  </a:cubicBezTo>
                  <a:cubicBezTo>
                    <a:pt x="234" y="155"/>
                    <a:pt x="208" y="169"/>
                    <a:pt x="189" y="188"/>
                  </a:cubicBezTo>
                  <a:cubicBezTo>
                    <a:pt x="166" y="211"/>
                    <a:pt x="151" y="243"/>
                    <a:pt x="151" y="278"/>
                  </a:cubicBezTo>
                  <a:cubicBezTo>
                    <a:pt x="152" y="283"/>
                    <a:pt x="152" y="288"/>
                    <a:pt x="152" y="293"/>
                  </a:cubicBezTo>
                  <a:cubicBezTo>
                    <a:pt x="152" y="293"/>
                    <a:pt x="152" y="293"/>
                    <a:pt x="152" y="293"/>
                  </a:cubicBezTo>
                  <a:cubicBezTo>
                    <a:pt x="152" y="337"/>
                    <a:pt x="143" y="379"/>
                    <a:pt x="126" y="417"/>
                  </a:cubicBezTo>
                  <a:cubicBezTo>
                    <a:pt x="125" y="419"/>
                    <a:pt x="124" y="421"/>
                    <a:pt x="123" y="423"/>
                  </a:cubicBezTo>
                  <a:cubicBezTo>
                    <a:pt x="123" y="423"/>
                    <a:pt x="123" y="423"/>
                    <a:pt x="123" y="423"/>
                  </a:cubicBezTo>
                  <a:cubicBezTo>
                    <a:pt x="123" y="424"/>
                    <a:pt x="123" y="424"/>
                    <a:pt x="123" y="424"/>
                  </a:cubicBezTo>
                  <a:cubicBezTo>
                    <a:pt x="109" y="452"/>
                    <a:pt x="92" y="478"/>
                    <a:pt x="70" y="502"/>
                  </a:cubicBezTo>
                  <a:cubicBezTo>
                    <a:pt x="70" y="502"/>
                    <a:pt x="69" y="502"/>
                    <a:pt x="69" y="502"/>
                  </a:cubicBezTo>
                  <a:cubicBezTo>
                    <a:pt x="69" y="502"/>
                    <a:pt x="69" y="502"/>
                    <a:pt x="69" y="502"/>
                  </a:cubicBezTo>
                  <a:cubicBezTo>
                    <a:pt x="69" y="503"/>
                    <a:pt x="68" y="503"/>
                    <a:pt x="68" y="503"/>
                  </a:cubicBezTo>
                  <a:cubicBezTo>
                    <a:pt x="68" y="504"/>
                    <a:pt x="68" y="504"/>
                    <a:pt x="68" y="504"/>
                  </a:cubicBezTo>
                  <a:cubicBezTo>
                    <a:pt x="68" y="504"/>
                    <a:pt x="67" y="504"/>
                    <a:pt x="67" y="504"/>
                  </a:cubicBezTo>
                  <a:cubicBezTo>
                    <a:pt x="62" y="510"/>
                    <a:pt x="57" y="515"/>
                    <a:pt x="51" y="520"/>
                  </a:cubicBezTo>
                  <a:cubicBezTo>
                    <a:pt x="27" y="544"/>
                    <a:pt x="14" y="577"/>
                    <a:pt x="14" y="609"/>
                  </a:cubicBezTo>
                  <a:cubicBezTo>
                    <a:pt x="14" y="642"/>
                    <a:pt x="27" y="675"/>
                    <a:pt x="52" y="699"/>
                  </a:cubicBezTo>
                  <a:cubicBezTo>
                    <a:pt x="51" y="699"/>
                    <a:pt x="51" y="699"/>
                    <a:pt x="51" y="699"/>
                  </a:cubicBezTo>
                  <a:cubicBezTo>
                    <a:pt x="55" y="702"/>
                    <a:pt x="59" y="706"/>
                    <a:pt x="62" y="709"/>
                  </a:cubicBezTo>
                  <a:cubicBezTo>
                    <a:pt x="62" y="709"/>
                    <a:pt x="62" y="709"/>
                    <a:pt x="62" y="709"/>
                  </a:cubicBezTo>
                  <a:cubicBezTo>
                    <a:pt x="93" y="740"/>
                    <a:pt x="116" y="775"/>
                    <a:pt x="131" y="813"/>
                  </a:cubicBezTo>
                  <a:cubicBezTo>
                    <a:pt x="131" y="813"/>
                    <a:pt x="131" y="813"/>
                    <a:pt x="131" y="813"/>
                  </a:cubicBezTo>
                  <a:cubicBezTo>
                    <a:pt x="131" y="813"/>
                    <a:pt x="131" y="814"/>
                    <a:pt x="131" y="814"/>
                  </a:cubicBezTo>
                  <a:cubicBezTo>
                    <a:pt x="143" y="845"/>
                    <a:pt x="150" y="879"/>
                    <a:pt x="152" y="914"/>
                  </a:cubicBezTo>
                  <a:cubicBezTo>
                    <a:pt x="152" y="915"/>
                    <a:pt x="152" y="915"/>
                    <a:pt x="152" y="915"/>
                  </a:cubicBezTo>
                  <a:cubicBezTo>
                    <a:pt x="152" y="916"/>
                    <a:pt x="152" y="916"/>
                    <a:pt x="152" y="916"/>
                  </a:cubicBezTo>
                  <a:cubicBezTo>
                    <a:pt x="152" y="916"/>
                    <a:pt x="152" y="916"/>
                    <a:pt x="152" y="917"/>
                  </a:cubicBezTo>
                  <a:cubicBezTo>
                    <a:pt x="152" y="925"/>
                    <a:pt x="152" y="933"/>
                    <a:pt x="151" y="941"/>
                  </a:cubicBezTo>
                  <a:cubicBezTo>
                    <a:pt x="151" y="976"/>
                    <a:pt x="166" y="1007"/>
                    <a:pt x="189" y="1030"/>
                  </a:cubicBezTo>
                  <a:cubicBezTo>
                    <a:pt x="212" y="1053"/>
                    <a:pt x="243" y="1068"/>
                    <a:pt x="278" y="1068"/>
                  </a:cubicBezTo>
                  <a:cubicBezTo>
                    <a:pt x="283" y="1067"/>
                    <a:pt x="288" y="1067"/>
                    <a:pt x="293" y="1067"/>
                  </a:cubicBezTo>
                  <a:cubicBezTo>
                    <a:pt x="293" y="1067"/>
                    <a:pt x="293" y="1067"/>
                    <a:pt x="293" y="1067"/>
                  </a:cubicBezTo>
                  <a:cubicBezTo>
                    <a:pt x="337" y="1067"/>
                    <a:pt x="379" y="1076"/>
                    <a:pt x="417" y="1093"/>
                  </a:cubicBezTo>
                  <a:cubicBezTo>
                    <a:pt x="419" y="1094"/>
                    <a:pt x="421" y="1095"/>
                    <a:pt x="423" y="1096"/>
                  </a:cubicBezTo>
                  <a:cubicBezTo>
                    <a:pt x="424" y="1096"/>
                    <a:pt x="424" y="1096"/>
                    <a:pt x="424" y="1096"/>
                  </a:cubicBezTo>
                  <a:cubicBezTo>
                    <a:pt x="424" y="1096"/>
                    <a:pt x="424" y="1096"/>
                    <a:pt x="424" y="1096"/>
                  </a:cubicBezTo>
                  <a:cubicBezTo>
                    <a:pt x="447" y="1107"/>
                    <a:pt x="468" y="1120"/>
                    <a:pt x="488" y="1137"/>
                  </a:cubicBezTo>
                  <a:cubicBezTo>
                    <a:pt x="499" y="1146"/>
                    <a:pt x="510" y="1157"/>
                    <a:pt x="520" y="1168"/>
                  </a:cubicBezTo>
                  <a:cubicBezTo>
                    <a:pt x="545" y="1192"/>
                    <a:pt x="577" y="1205"/>
                    <a:pt x="610" y="1205"/>
                  </a:cubicBezTo>
                  <a:cubicBezTo>
                    <a:pt x="642" y="1205"/>
                    <a:pt x="675" y="1192"/>
                    <a:pt x="700" y="1167"/>
                  </a:cubicBezTo>
                  <a:cubicBezTo>
                    <a:pt x="700" y="1168"/>
                    <a:pt x="700" y="1168"/>
                    <a:pt x="700" y="1168"/>
                  </a:cubicBezTo>
                  <a:cubicBezTo>
                    <a:pt x="703" y="1164"/>
                    <a:pt x="706" y="1160"/>
                    <a:pt x="710" y="1157"/>
                  </a:cubicBezTo>
                  <a:cubicBezTo>
                    <a:pt x="710" y="1157"/>
                    <a:pt x="710" y="1157"/>
                    <a:pt x="710" y="1157"/>
                  </a:cubicBezTo>
                  <a:cubicBezTo>
                    <a:pt x="741" y="1126"/>
                    <a:pt x="777" y="1102"/>
                    <a:pt x="815" y="1088"/>
                  </a:cubicBezTo>
                  <a:cubicBezTo>
                    <a:pt x="816" y="1087"/>
                    <a:pt x="816" y="1087"/>
                    <a:pt x="816" y="1087"/>
                  </a:cubicBezTo>
                  <a:cubicBezTo>
                    <a:pt x="816" y="1087"/>
                    <a:pt x="817" y="1087"/>
                    <a:pt x="817" y="1087"/>
                  </a:cubicBezTo>
                  <a:cubicBezTo>
                    <a:pt x="817" y="1087"/>
                    <a:pt x="817" y="1087"/>
                    <a:pt x="817" y="1087"/>
                  </a:cubicBezTo>
                  <a:cubicBezTo>
                    <a:pt x="848" y="1075"/>
                    <a:pt x="881" y="1068"/>
                    <a:pt x="915" y="1067"/>
                  </a:cubicBezTo>
                  <a:cubicBezTo>
                    <a:pt x="915" y="1067"/>
                    <a:pt x="916" y="1067"/>
                    <a:pt x="916" y="1067"/>
                  </a:cubicBezTo>
                  <a:cubicBezTo>
                    <a:pt x="916" y="1067"/>
                    <a:pt x="917" y="1067"/>
                    <a:pt x="917" y="1067"/>
                  </a:cubicBezTo>
                  <a:cubicBezTo>
                    <a:pt x="917" y="1067"/>
                    <a:pt x="918" y="1067"/>
                    <a:pt x="918" y="1067"/>
                  </a:cubicBezTo>
                  <a:cubicBezTo>
                    <a:pt x="918" y="1067"/>
                    <a:pt x="919" y="1067"/>
                    <a:pt x="919" y="1067"/>
                  </a:cubicBezTo>
                  <a:cubicBezTo>
                    <a:pt x="926" y="1067"/>
                    <a:pt x="934" y="1067"/>
                    <a:pt x="941" y="1068"/>
                  </a:cubicBezTo>
                  <a:cubicBezTo>
                    <a:pt x="976" y="1068"/>
                    <a:pt x="1008" y="1053"/>
                    <a:pt x="1031" y="1030"/>
                  </a:cubicBezTo>
                  <a:cubicBezTo>
                    <a:pt x="1054" y="1007"/>
                    <a:pt x="1068" y="975"/>
                    <a:pt x="1068" y="941"/>
                  </a:cubicBezTo>
                  <a:cubicBezTo>
                    <a:pt x="1068" y="936"/>
                    <a:pt x="1068" y="931"/>
                    <a:pt x="1068" y="926"/>
                  </a:cubicBezTo>
                  <a:cubicBezTo>
                    <a:pt x="1067" y="926"/>
                    <a:pt x="1067" y="926"/>
                    <a:pt x="1067" y="926"/>
                  </a:cubicBezTo>
                  <a:cubicBezTo>
                    <a:pt x="1067" y="882"/>
                    <a:pt x="1077" y="840"/>
                    <a:pt x="1093" y="802"/>
                  </a:cubicBezTo>
                  <a:cubicBezTo>
                    <a:pt x="1097" y="793"/>
                    <a:pt x="1102" y="784"/>
                    <a:pt x="1107" y="775"/>
                  </a:cubicBezTo>
                  <a:cubicBezTo>
                    <a:pt x="1119" y="754"/>
                    <a:pt x="1133" y="735"/>
                    <a:pt x="1149" y="718"/>
                  </a:cubicBezTo>
                  <a:cubicBezTo>
                    <a:pt x="1149" y="717"/>
                    <a:pt x="1149" y="717"/>
                    <a:pt x="1150" y="717"/>
                  </a:cubicBezTo>
                  <a:cubicBezTo>
                    <a:pt x="1150" y="717"/>
                    <a:pt x="1150" y="717"/>
                    <a:pt x="1150" y="717"/>
                  </a:cubicBezTo>
                  <a:cubicBezTo>
                    <a:pt x="1150" y="717"/>
                    <a:pt x="1150" y="717"/>
                    <a:pt x="1150" y="716"/>
                  </a:cubicBezTo>
                  <a:cubicBezTo>
                    <a:pt x="1156" y="710"/>
                    <a:pt x="1162" y="705"/>
                    <a:pt x="1168" y="699"/>
                  </a:cubicBezTo>
                  <a:cubicBezTo>
                    <a:pt x="1193" y="674"/>
                    <a:pt x="1205" y="642"/>
                    <a:pt x="1205" y="609"/>
                  </a:cubicBezTo>
                  <a:cubicBezTo>
                    <a:pt x="1205" y="577"/>
                    <a:pt x="1193" y="544"/>
                    <a:pt x="1168" y="519"/>
                  </a:cubicBezTo>
                  <a:cubicBezTo>
                    <a:pt x="1168" y="519"/>
                    <a:pt x="1168" y="519"/>
                    <a:pt x="1168" y="519"/>
                  </a:cubicBezTo>
                  <a:cubicBezTo>
                    <a:pt x="1164" y="516"/>
                    <a:pt x="1161" y="513"/>
                    <a:pt x="1157" y="509"/>
                  </a:cubicBezTo>
                  <a:cubicBezTo>
                    <a:pt x="1157" y="509"/>
                    <a:pt x="1157" y="509"/>
                    <a:pt x="1157" y="509"/>
                  </a:cubicBezTo>
                  <a:cubicBezTo>
                    <a:pt x="1127" y="479"/>
                    <a:pt x="1104" y="444"/>
                    <a:pt x="1089" y="406"/>
                  </a:cubicBezTo>
                  <a:cubicBezTo>
                    <a:pt x="1089" y="406"/>
                    <a:pt x="1089" y="405"/>
                    <a:pt x="1089" y="405"/>
                  </a:cubicBezTo>
                  <a:cubicBezTo>
                    <a:pt x="1089" y="405"/>
                    <a:pt x="1089" y="405"/>
                    <a:pt x="1089" y="405"/>
                  </a:cubicBezTo>
                  <a:cubicBezTo>
                    <a:pt x="1078" y="378"/>
                    <a:pt x="1071" y="349"/>
                    <a:pt x="1068" y="319"/>
                  </a:cubicBezTo>
                  <a:cubicBezTo>
                    <a:pt x="1067" y="305"/>
                    <a:pt x="1067" y="292"/>
                    <a:pt x="1068" y="278"/>
                  </a:cubicBezTo>
                  <a:cubicBezTo>
                    <a:pt x="1068" y="243"/>
                    <a:pt x="1054" y="211"/>
                    <a:pt x="1031" y="188"/>
                  </a:cubicBezTo>
                  <a:cubicBezTo>
                    <a:pt x="1008" y="165"/>
                    <a:pt x="976" y="151"/>
                    <a:pt x="941" y="151"/>
                  </a:cubicBezTo>
                  <a:cubicBezTo>
                    <a:pt x="936" y="151"/>
                    <a:pt x="931" y="151"/>
                    <a:pt x="926" y="1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5" name="Oval 7"/>
            <p:cNvSpPr>
              <a:spLocks noChangeArrowheads="1"/>
            </p:cNvSpPr>
            <p:nvPr/>
          </p:nvSpPr>
          <p:spPr bwMode="auto">
            <a:xfrm>
              <a:off x="5559425" y="2573338"/>
              <a:ext cx="209550" cy="209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6" name="Freeform 8"/>
            <p:cNvSpPr>
              <a:spLocks noEditPoints="1"/>
            </p:cNvSpPr>
            <p:nvPr/>
          </p:nvSpPr>
          <p:spPr bwMode="auto">
            <a:xfrm>
              <a:off x="5326063" y="2333625"/>
              <a:ext cx="263525" cy="288925"/>
            </a:xfrm>
            <a:custGeom>
              <a:avLst/>
              <a:gdLst>
                <a:gd name="T0" fmla="*/ 44 w 97"/>
                <a:gd name="T1" fmla="*/ 91 h 106"/>
                <a:gd name="T2" fmla="*/ 49 w 97"/>
                <a:gd name="T3" fmla="*/ 74 h 106"/>
                <a:gd name="T4" fmla="*/ 43 w 97"/>
                <a:gd name="T5" fmla="*/ 85 h 106"/>
                <a:gd name="T6" fmla="*/ 48 w 97"/>
                <a:gd name="T7" fmla="*/ 78 h 106"/>
                <a:gd name="T8" fmla="*/ 77 w 97"/>
                <a:gd name="T9" fmla="*/ 55 h 106"/>
                <a:gd name="T10" fmla="*/ 31 w 97"/>
                <a:gd name="T11" fmla="*/ 80 h 106"/>
                <a:gd name="T12" fmla="*/ 35 w 97"/>
                <a:gd name="T13" fmla="*/ 65 h 106"/>
                <a:gd name="T14" fmla="*/ 35 w 97"/>
                <a:gd name="T15" fmla="*/ 65 h 106"/>
                <a:gd name="T16" fmla="*/ 28 w 97"/>
                <a:gd name="T17" fmla="*/ 44 h 106"/>
                <a:gd name="T18" fmla="*/ 28 w 97"/>
                <a:gd name="T19" fmla="*/ 45 h 106"/>
                <a:gd name="T20" fmla="*/ 28 w 97"/>
                <a:gd name="T21" fmla="*/ 50 h 106"/>
                <a:gd name="T22" fmla="*/ 31 w 97"/>
                <a:gd name="T23" fmla="*/ 38 h 106"/>
                <a:gd name="T24" fmla="*/ 36 w 97"/>
                <a:gd name="T25" fmla="*/ 3 h 106"/>
                <a:gd name="T26" fmla="*/ 26 w 97"/>
                <a:gd name="T27" fmla="*/ 20 h 106"/>
                <a:gd name="T28" fmla="*/ 20 w 97"/>
                <a:gd name="T29" fmla="*/ 30 h 106"/>
                <a:gd name="T30" fmla="*/ 19 w 97"/>
                <a:gd name="T31" fmla="*/ 49 h 106"/>
                <a:gd name="T32" fmla="*/ 27 w 97"/>
                <a:gd name="T33" fmla="*/ 38 h 106"/>
                <a:gd name="T34" fmla="*/ 34 w 97"/>
                <a:gd name="T35" fmla="*/ 29 h 106"/>
                <a:gd name="T36" fmla="*/ 38 w 97"/>
                <a:gd name="T37" fmla="*/ 45 h 106"/>
                <a:gd name="T38" fmla="*/ 30 w 97"/>
                <a:gd name="T39" fmla="*/ 62 h 106"/>
                <a:gd name="T40" fmla="*/ 43 w 97"/>
                <a:gd name="T41" fmla="*/ 59 h 106"/>
                <a:gd name="T42" fmla="*/ 39 w 97"/>
                <a:gd name="T43" fmla="*/ 73 h 106"/>
                <a:gd name="T44" fmla="*/ 35 w 97"/>
                <a:gd name="T45" fmla="*/ 85 h 106"/>
                <a:gd name="T46" fmla="*/ 39 w 97"/>
                <a:gd name="T47" fmla="*/ 83 h 106"/>
                <a:gd name="T48" fmla="*/ 45 w 97"/>
                <a:gd name="T49" fmla="*/ 73 h 106"/>
                <a:gd name="T50" fmla="*/ 59 w 97"/>
                <a:gd name="T51" fmla="*/ 72 h 106"/>
                <a:gd name="T52" fmla="*/ 56 w 97"/>
                <a:gd name="T53" fmla="*/ 85 h 106"/>
                <a:gd name="T54" fmla="*/ 55 w 97"/>
                <a:gd name="T55" fmla="*/ 97 h 106"/>
                <a:gd name="T56" fmla="*/ 66 w 97"/>
                <a:gd name="T57" fmla="*/ 97 h 106"/>
                <a:gd name="T58" fmla="*/ 76 w 97"/>
                <a:gd name="T59" fmla="*/ 90 h 106"/>
                <a:gd name="T60" fmla="*/ 86 w 97"/>
                <a:gd name="T61" fmla="*/ 79 h 106"/>
                <a:gd name="T62" fmla="*/ 81 w 97"/>
                <a:gd name="T63" fmla="*/ 65 h 106"/>
                <a:gd name="T64" fmla="*/ 73 w 97"/>
                <a:gd name="T65" fmla="*/ 53 h 106"/>
                <a:gd name="T66" fmla="*/ 79 w 97"/>
                <a:gd name="T67" fmla="*/ 58 h 106"/>
                <a:gd name="T68" fmla="*/ 84 w 97"/>
                <a:gd name="T69" fmla="*/ 64 h 106"/>
                <a:gd name="T70" fmla="*/ 91 w 97"/>
                <a:gd name="T71" fmla="*/ 71 h 106"/>
                <a:gd name="T72" fmla="*/ 96 w 97"/>
                <a:gd name="T73" fmla="*/ 80 h 106"/>
                <a:gd name="T74" fmla="*/ 84 w 97"/>
                <a:gd name="T75" fmla="*/ 91 h 106"/>
                <a:gd name="T76" fmla="*/ 73 w 97"/>
                <a:gd name="T77" fmla="*/ 98 h 106"/>
                <a:gd name="T78" fmla="*/ 57 w 97"/>
                <a:gd name="T79" fmla="*/ 106 h 106"/>
                <a:gd name="T80" fmla="*/ 46 w 97"/>
                <a:gd name="T81" fmla="*/ 97 h 106"/>
                <a:gd name="T82" fmla="*/ 39 w 97"/>
                <a:gd name="T83" fmla="*/ 97 h 106"/>
                <a:gd name="T84" fmla="*/ 30 w 97"/>
                <a:gd name="T85" fmla="*/ 97 h 106"/>
                <a:gd name="T86" fmla="*/ 31 w 97"/>
                <a:gd name="T87" fmla="*/ 84 h 106"/>
                <a:gd name="T88" fmla="*/ 26 w 97"/>
                <a:gd name="T89" fmla="*/ 73 h 106"/>
                <a:gd name="T90" fmla="*/ 19 w 97"/>
                <a:gd name="T91" fmla="*/ 76 h 106"/>
                <a:gd name="T92" fmla="*/ 7 w 97"/>
                <a:gd name="T93" fmla="*/ 87 h 106"/>
                <a:gd name="T94" fmla="*/ 6 w 97"/>
                <a:gd name="T95" fmla="*/ 77 h 106"/>
                <a:gd name="T96" fmla="*/ 17 w 97"/>
                <a:gd name="T97" fmla="*/ 57 h 106"/>
                <a:gd name="T98" fmla="*/ 10 w 97"/>
                <a:gd name="T99" fmla="*/ 46 h 106"/>
                <a:gd name="T100" fmla="*/ 9 w 97"/>
                <a:gd name="T101" fmla="*/ 33 h 106"/>
                <a:gd name="T102" fmla="*/ 0 w 97"/>
                <a:gd name="T103" fmla="*/ 33 h 106"/>
                <a:gd name="T104" fmla="*/ 14 w 97"/>
                <a:gd name="T105"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106">
                  <a:moveTo>
                    <a:pt x="44" y="91"/>
                  </a:moveTo>
                  <a:cubicBezTo>
                    <a:pt x="44" y="93"/>
                    <a:pt x="44" y="93"/>
                    <a:pt x="45" y="94"/>
                  </a:cubicBezTo>
                  <a:cubicBezTo>
                    <a:pt x="45" y="94"/>
                    <a:pt x="46" y="94"/>
                    <a:pt x="46" y="94"/>
                  </a:cubicBezTo>
                  <a:cubicBezTo>
                    <a:pt x="46" y="93"/>
                    <a:pt x="46" y="93"/>
                    <a:pt x="47" y="93"/>
                  </a:cubicBezTo>
                  <a:cubicBezTo>
                    <a:pt x="47" y="92"/>
                    <a:pt x="46" y="91"/>
                    <a:pt x="45" y="91"/>
                  </a:cubicBezTo>
                  <a:cubicBezTo>
                    <a:pt x="45" y="91"/>
                    <a:pt x="44" y="91"/>
                    <a:pt x="44" y="91"/>
                  </a:cubicBezTo>
                  <a:close/>
                  <a:moveTo>
                    <a:pt x="79" y="56"/>
                  </a:moveTo>
                  <a:cubicBezTo>
                    <a:pt x="79" y="56"/>
                    <a:pt x="79" y="56"/>
                    <a:pt x="80" y="56"/>
                  </a:cubicBezTo>
                  <a:cubicBezTo>
                    <a:pt x="80" y="55"/>
                    <a:pt x="81" y="56"/>
                    <a:pt x="81" y="57"/>
                  </a:cubicBezTo>
                  <a:cubicBezTo>
                    <a:pt x="80" y="57"/>
                    <a:pt x="80" y="57"/>
                    <a:pt x="79" y="57"/>
                  </a:cubicBezTo>
                  <a:cubicBezTo>
                    <a:pt x="79" y="57"/>
                    <a:pt x="79" y="56"/>
                    <a:pt x="79" y="56"/>
                  </a:cubicBezTo>
                  <a:close/>
                  <a:moveTo>
                    <a:pt x="49" y="74"/>
                  </a:moveTo>
                  <a:cubicBezTo>
                    <a:pt x="48" y="74"/>
                    <a:pt x="48" y="75"/>
                    <a:pt x="47" y="76"/>
                  </a:cubicBezTo>
                  <a:cubicBezTo>
                    <a:pt x="47" y="77"/>
                    <a:pt x="47" y="78"/>
                    <a:pt x="47" y="78"/>
                  </a:cubicBezTo>
                  <a:cubicBezTo>
                    <a:pt x="47" y="79"/>
                    <a:pt x="46" y="80"/>
                    <a:pt x="46" y="81"/>
                  </a:cubicBezTo>
                  <a:cubicBezTo>
                    <a:pt x="46" y="82"/>
                    <a:pt x="45" y="82"/>
                    <a:pt x="45" y="83"/>
                  </a:cubicBezTo>
                  <a:cubicBezTo>
                    <a:pt x="44" y="84"/>
                    <a:pt x="44" y="84"/>
                    <a:pt x="44" y="84"/>
                  </a:cubicBezTo>
                  <a:cubicBezTo>
                    <a:pt x="44" y="85"/>
                    <a:pt x="43" y="85"/>
                    <a:pt x="43" y="85"/>
                  </a:cubicBezTo>
                  <a:cubicBezTo>
                    <a:pt x="43" y="86"/>
                    <a:pt x="43" y="86"/>
                    <a:pt x="42" y="86"/>
                  </a:cubicBezTo>
                  <a:cubicBezTo>
                    <a:pt x="42" y="87"/>
                    <a:pt x="41" y="87"/>
                    <a:pt x="42" y="88"/>
                  </a:cubicBezTo>
                  <a:cubicBezTo>
                    <a:pt x="43" y="88"/>
                    <a:pt x="44" y="87"/>
                    <a:pt x="44" y="87"/>
                  </a:cubicBezTo>
                  <a:cubicBezTo>
                    <a:pt x="45" y="87"/>
                    <a:pt x="47" y="87"/>
                    <a:pt x="47" y="86"/>
                  </a:cubicBezTo>
                  <a:cubicBezTo>
                    <a:pt x="48" y="86"/>
                    <a:pt x="49" y="81"/>
                    <a:pt x="49" y="80"/>
                  </a:cubicBezTo>
                  <a:cubicBezTo>
                    <a:pt x="49" y="80"/>
                    <a:pt x="48" y="79"/>
                    <a:pt x="48" y="78"/>
                  </a:cubicBezTo>
                  <a:cubicBezTo>
                    <a:pt x="48" y="77"/>
                    <a:pt x="49" y="77"/>
                    <a:pt x="49" y="76"/>
                  </a:cubicBezTo>
                  <a:cubicBezTo>
                    <a:pt x="49" y="76"/>
                    <a:pt x="49" y="75"/>
                    <a:pt x="50" y="75"/>
                  </a:cubicBezTo>
                  <a:cubicBezTo>
                    <a:pt x="50" y="75"/>
                    <a:pt x="50" y="73"/>
                    <a:pt x="49" y="73"/>
                  </a:cubicBezTo>
                  <a:cubicBezTo>
                    <a:pt x="49" y="73"/>
                    <a:pt x="49" y="73"/>
                    <a:pt x="49" y="74"/>
                  </a:cubicBezTo>
                  <a:close/>
                  <a:moveTo>
                    <a:pt x="76" y="54"/>
                  </a:moveTo>
                  <a:cubicBezTo>
                    <a:pt x="77" y="54"/>
                    <a:pt x="77" y="54"/>
                    <a:pt x="77" y="55"/>
                  </a:cubicBezTo>
                  <a:cubicBezTo>
                    <a:pt x="77" y="55"/>
                    <a:pt x="77" y="55"/>
                    <a:pt x="77" y="55"/>
                  </a:cubicBezTo>
                  <a:cubicBezTo>
                    <a:pt x="76" y="55"/>
                    <a:pt x="76" y="54"/>
                    <a:pt x="76" y="54"/>
                  </a:cubicBezTo>
                  <a:cubicBezTo>
                    <a:pt x="76" y="54"/>
                    <a:pt x="76" y="54"/>
                    <a:pt x="76" y="54"/>
                  </a:cubicBezTo>
                  <a:close/>
                  <a:moveTo>
                    <a:pt x="28" y="77"/>
                  </a:moveTo>
                  <a:cubicBezTo>
                    <a:pt x="28" y="78"/>
                    <a:pt x="27" y="80"/>
                    <a:pt x="27" y="81"/>
                  </a:cubicBezTo>
                  <a:cubicBezTo>
                    <a:pt x="27" y="82"/>
                    <a:pt x="30" y="81"/>
                    <a:pt x="31" y="80"/>
                  </a:cubicBezTo>
                  <a:cubicBezTo>
                    <a:pt x="31" y="80"/>
                    <a:pt x="32" y="79"/>
                    <a:pt x="32" y="79"/>
                  </a:cubicBezTo>
                  <a:cubicBezTo>
                    <a:pt x="32" y="79"/>
                    <a:pt x="32" y="78"/>
                    <a:pt x="32" y="78"/>
                  </a:cubicBezTo>
                  <a:cubicBezTo>
                    <a:pt x="32" y="78"/>
                    <a:pt x="31" y="78"/>
                    <a:pt x="31" y="78"/>
                  </a:cubicBezTo>
                  <a:cubicBezTo>
                    <a:pt x="30" y="78"/>
                    <a:pt x="29" y="77"/>
                    <a:pt x="29" y="77"/>
                  </a:cubicBezTo>
                  <a:cubicBezTo>
                    <a:pt x="28" y="77"/>
                    <a:pt x="28" y="77"/>
                    <a:pt x="28" y="77"/>
                  </a:cubicBezTo>
                  <a:close/>
                  <a:moveTo>
                    <a:pt x="35" y="65"/>
                  </a:moveTo>
                  <a:cubicBezTo>
                    <a:pt x="34" y="66"/>
                    <a:pt x="33" y="69"/>
                    <a:pt x="34" y="70"/>
                  </a:cubicBezTo>
                  <a:cubicBezTo>
                    <a:pt x="34" y="71"/>
                    <a:pt x="35" y="71"/>
                    <a:pt x="35" y="71"/>
                  </a:cubicBezTo>
                  <a:cubicBezTo>
                    <a:pt x="35" y="71"/>
                    <a:pt x="36" y="70"/>
                    <a:pt x="36" y="70"/>
                  </a:cubicBezTo>
                  <a:cubicBezTo>
                    <a:pt x="36" y="69"/>
                    <a:pt x="36" y="68"/>
                    <a:pt x="36" y="68"/>
                  </a:cubicBezTo>
                  <a:cubicBezTo>
                    <a:pt x="37" y="67"/>
                    <a:pt x="38" y="66"/>
                    <a:pt x="37" y="65"/>
                  </a:cubicBezTo>
                  <a:cubicBezTo>
                    <a:pt x="37" y="63"/>
                    <a:pt x="35" y="64"/>
                    <a:pt x="35" y="65"/>
                  </a:cubicBezTo>
                  <a:close/>
                  <a:moveTo>
                    <a:pt x="31" y="38"/>
                  </a:moveTo>
                  <a:cubicBezTo>
                    <a:pt x="30" y="40"/>
                    <a:pt x="30" y="40"/>
                    <a:pt x="28" y="41"/>
                  </a:cubicBezTo>
                  <a:cubicBezTo>
                    <a:pt x="28" y="41"/>
                    <a:pt x="28" y="42"/>
                    <a:pt x="28" y="42"/>
                  </a:cubicBezTo>
                  <a:cubicBezTo>
                    <a:pt x="28" y="42"/>
                    <a:pt x="28" y="42"/>
                    <a:pt x="28" y="42"/>
                  </a:cubicBezTo>
                  <a:cubicBezTo>
                    <a:pt x="29" y="42"/>
                    <a:pt x="30" y="41"/>
                    <a:pt x="30" y="42"/>
                  </a:cubicBezTo>
                  <a:cubicBezTo>
                    <a:pt x="31" y="43"/>
                    <a:pt x="29" y="44"/>
                    <a:pt x="28" y="44"/>
                  </a:cubicBezTo>
                  <a:cubicBezTo>
                    <a:pt x="28" y="44"/>
                    <a:pt x="27" y="44"/>
                    <a:pt x="28" y="44"/>
                  </a:cubicBezTo>
                  <a:cubicBezTo>
                    <a:pt x="28" y="43"/>
                    <a:pt x="28" y="43"/>
                    <a:pt x="28" y="43"/>
                  </a:cubicBezTo>
                  <a:cubicBezTo>
                    <a:pt x="28" y="43"/>
                    <a:pt x="28" y="43"/>
                    <a:pt x="28" y="42"/>
                  </a:cubicBezTo>
                  <a:cubicBezTo>
                    <a:pt x="27" y="43"/>
                    <a:pt x="26" y="43"/>
                    <a:pt x="27" y="44"/>
                  </a:cubicBezTo>
                  <a:cubicBezTo>
                    <a:pt x="27" y="44"/>
                    <a:pt x="27" y="44"/>
                    <a:pt x="27" y="45"/>
                  </a:cubicBezTo>
                  <a:cubicBezTo>
                    <a:pt x="27" y="45"/>
                    <a:pt x="28" y="45"/>
                    <a:pt x="28" y="45"/>
                  </a:cubicBezTo>
                  <a:cubicBezTo>
                    <a:pt x="27" y="45"/>
                    <a:pt x="27" y="46"/>
                    <a:pt x="27" y="46"/>
                  </a:cubicBezTo>
                  <a:cubicBezTo>
                    <a:pt x="27" y="46"/>
                    <a:pt x="26" y="47"/>
                    <a:pt x="26" y="47"/>
                  </a:cubicBezTo>
                  <a:cubicBezTo>
                    <a:pt x="26" y="48"/>
                    <a:pt x="26" y="48"/>
                    <a:pt x="26" y="49"/>
                  </a:cubicBezTo>
                  <a:cubicBezTo>
                    <a:pt x="25" y="50"/>
                    <a:pt x="25" y="52"/>
                    <a:pt x="24" y="52"/>
                  </a:cubicBezTo>
                  <a:cubicBezTo>
                    <a:pt x="24" y="53"/>
                    <a:pt x="27" y="52"/>
                    <a:pt x="27" y="52"/>
                  </a:cubicBezTo>
                  <a:cubicBezTo>
                    <a:pt x="27" y="51"/>
                    <a:pt x="27" y="51"/>
                    <a:pt x="28" y="50"/>
                  </a:cubicBezTo>
                  <a:cubicBezTo>
                    <a:pt x="30" y="51"/>
                    <a:pt x="30" y="47"/>
                    <a:pt x="30" y="45"/>
                  </a:cubicBezTo>
                  <a:cubicBezTo>
                    <a:pt x="31" y="44"/>
                    <a:pt x="32" y="43"/>
                    <a:pt x="32" y="42"/>
                  </a:cubicBezTo>
                  <a:cubicBezTo>
                    <a:pt x="32" y="41"/>
                    <a:pt x="31" y="41"/>
                    <a:pt x="31" y="40"/>
                  </a:cubicBezTo>
                  <a:cubicBezTo>
                    <a:pt x="31" y="40"/>
                    <a:pt x="31" y="39"/>
                    <a:pt x="31" y="39"/>
                  </a:cubicBezTo>
                  <a:cubicBezTo>
                    <a:pt x="31" y="39"/>
                    <a:pt x="31" y="38"/>
                    <a:pt x="31" y="38"/>
                  </a:cubicBezTo>
                  <a:cubicBezTo>
                    <a:pt x="31" y="38"/>
                    <a:pt x="31" y="38"/>
                    <a:pt x="31" y="38"/>
                  </a:cubicBezTo>
                  <a:cubicBezTo>
                    <a:pt x="31" y="38"/>
                    <a:pt x="31" y="38"/>
                    <a:pt x="31" y="38"/>
                  </a:cubicBezTo>
                  <a:cubicBezTo>
                    <a:pt x="31" y="38"/>
                    <a:pt x="31" y="38"/>
                    <a:pt x="31" y="38"/>
                  </a:cubicBezTo>
                  <a:close/>
                  <a:moveTo>
                    <a:pt x="26" y="2"/>
                  </a:moveTo>
                  <a:cubicBezTo>
                    <a:pt x="27" y="1"/>
                    <a:pt x="28" y="1"/>
                    <a:pt x="29" y="0"/>
                  </a:cubicBezTo>
                  <a:cubicBezTo>
                    <a:pt x="30" y="0"/>
                    <a:pt x="34" y="0"/>
                    <a:pt x="34" y="1"/>
                  </a:cubicBezTo>
                  <a:cubicBezTo>
                    <a:pt x="35" y="1"/>
                    <a:pt x="36" y="2"/>
                    <a:pt x="36" y="3"/>
                  </a:cubicBezTo>
                  <a:cubicBezTo>
                    <a:pt x="36" y="4"/>
                    <a:pt x="35" y="4"/>
                    <a:pt x="35" y="4"/>
                  </a:cubicBezTo>
                  <a:cubicBezTo>
                    <a:pt x="34" y="7"/>
                    <a:pt x="32" y="8"/>
                    <a:pt x="31" y="11"/>
                  </a:cubicBezTo>
                  <a:cubicBezTo>
                    <a:pt x="31" y="11"/>
                    <a:pt x="30" y="12"/>
                    <a:pt x="30" y="13"/>
                  </a:cubicBezTo>
                  <a:cubicBezTo>
                    <a:pt x="29" y="14"/>
                    <a:pt x="29" y="14"/>
                    <a:pt x="29" y="14"/>
                  </a:cubicBezTo>
                  <a:cubicBezTo>
                    <a:pt x="28" y="15"/>
                    <a:pt x="28" y="16"/>
                    <a:pt x="28" y="17"/>
                  </a:cubicBezTo>
                  <a:cubicBezTo>
                    <a:pt x="27" y="18"/>
                    <a:pt x="26" y="19"/>
                    <a:pt x="26" y="20"/>
                  </a:cubicBezTo>
                  <a:cubicBezTo>
                    <a:pt x="25" y="21"/>
                    <a:pt x="25" y="22"/>
                    <a:pt x="24" y="23"/>
                  </a:cubicBezTo>
                  <a:cubicBezTo>
                    <a:pt x="23" y="24"/>
                    <a:pt x="23" y="24"/>
                    <a:pt x="23" y="25"/>
                  </a:cubicBezTo>
                  <a:cubicBezTo>
                    <a:pt x="22" y="26"/>
                    <a:pt x="20" y="28"/>
                    <a:pt x="20" y="30"/>
                  </a:cubicBezTo>
                  <a:cubicBezTo>
                    <a:pt x="21" y="30"/>
                    <a:pt x="21" y="30"/>
                    <a:pt x="20" y="30"/>
                  </a:cubicBezTo>
                  <a:cubicBezTo>
                    <a:pt x="20" y="30"/>
                    <a:pt x="21" y="30"/>
                    <a:pt x="21" y="30"/>
                  </a:cubicBezTo>
                  <a:cubicBezTo>
                    <a:pt x="20" y="30"/>
                    <a:pt x="20" y="30"/>
                    <a:pt x="20" y="30"/>
                  </a:cubicBezTo>
                  <a:cubicBezTo>
                    <a:pt x="20" y="30"/>
                    <a:pt x="19" y="31"/>
                    <a:pt x="19" y="31"/>
                  </a:cubicBezTo>
                  <a:cubicBezTo>
                    <a:pt x="18" y="32"/>
                    <a:pt x="15" y="38"/>
                    <a:pt x="16" y="40"/>
                  </a:cubicBezTo>
                  <a:cubicBezTo>
                    <a:pt x="16" y="41"/>
                    <a:pt x="17" y="41"/>
                    <a:pt x="18" y="41"/>
                  </a:cubicBezTo>
                  <a:cubicBezTo>
                    <a:pt x="18" y="42"/>
                    <a:pt x="19" y="43"/>
                    <a:pt x="19" y="44"/>
                  </a:cubicBezTo>
                  <a:cubicBezTo>
                    <a:pt x="19" y="44"/>
                    <a:pt x="19" y="44"/>
                    <a:pt x="19" y="45"/>
                  </a:cubicBezTo>
                  <a:cubicBezTo>
                    <a:pt x="19" y="46"/>
                    <a:pt x="18" y="48"/>
                    <a:pt x="19" y="49"/>
                  </a:cubicBezTo>
                  <a:cubicBezTo>
                    <a:pt x="19" y="49"/>
                    <a:pt x="19" y="50"/>
                    <a:pt x="20" y="50"/>
                  </a:cubicBezTo>
                  <a:cubicBezTo>
                    <a:pt x="20" y="50"/>
                    <a:pt x="21" y="49"/>
                    <a:pt x="21" y="49"/>
                  </a:cubicBezTo>
                  <a:cubicBezTo>
                    <a:pt x="22" y="48"/>
                    <a:pt x="22" y="46"/>
                    <a:pt x="23" y="45"/>
                  </a:cubicBezTo>
                  <a:cubicBezTo>
                    <a:pt x="23" y="44"/>
                    <a:pt x="24" y="43"/>
                    <a:pt x="24" y="43"/>
                  </a:cubicBezTo>
                  <a:cubicBezTo>
                    <a:pt x="25" y="42"/>
                    <a:pt x="25" y="42"/>
                    <a:pt x="25" y="42"/>
                  </a:cubicBezTo>
                  <a:cubicBezTo>
                    <a:pt x="25" y="40"/>
                    <a:pt x="26" y="39"/>
                    <a:pt x="27" y="38"/>
                  </a:cubicBezTo>
                  <a:cubicBezTo>
                    <a:pt x="27" y="37"/>
                    <a:pt x="28" y="36"/>
                    <a:pt x="29" y="35"/>
                  </a:cubicBezTo>
                  <a:cubicBezTo>
                    <a:pt x="29" y="35"/>
                    <a:pt x="29" y="34"/>
                    <a:pt x="29" y="34"/>
                  </a:cubicBezTo>
                  <a:cubicBezTo>
                    <a:pt x="30" y="33"/>
                    <a:pt x="30" y="33"/>
                    <a:pt x="30" y="33"/>
                  </a:cubicBezTo>
                  <a:cubicBezTo>
                    <a:pt x="31" y="32"/>
                    <a:pt x="31" y="31"/>
                    <a:pt x="32" y="31"/>
                  </a:cubicBezTo>
                  <a:cubicBezTo>
                    <a:pt x="32" y="30"/>
                    <a:pt x="32" y="30"/>
                    <a:pt x="32" y="30"/>
                  </a:cubicBezTo>
                  <a:cubicBezTo>
                    <a:pt x="33" y="30"/>
                    <a:pt x="34" y="29"/>
                    <a:pt x="34" y="29"/>
                  </a:cubicBezTo>
                  <a:cubicBezTo>
                    <a:pt x="34" y="29"/>
                    <a:pt x="35" y="28"/>
                    <a:pt x="35" y="28"/>
                  </a:cubicBezTo>
                  <a:cubicBezTo>
                    <a:pt x="36" y="28"/>
                    <a:pt x="39" y="28"/>
                    <a:pt x="40" y="29"/>
                  </a:cubicBezTo>
                  <a:cubicBezTo>
                    <a:pt x="42" y="30"/>
                    <a:pt x="42" y="32"/>
                    <a:pt x="42" y="34"/>
                  </a:cubicBezTo>
                  <a:cubicBezTo>
                    <a:pt x="42" y="36"/>
                    <a:pt x="41" y="37"/>
                    <a:pt x="40" y="38"/>
                  </a:cubicBezTo>
                  <a:cubicBezTo>
                    <a:pt x="40" y="39"/>
                    <a:pt x="40" y="40"/>
                    <a:pt x="40" y="40"/>
                  </a:cubicBezTo>
                  <a:cubicBezTo>
                    <a:pt x="39" y="42"/>
                    <a:pt x="38" y="43"/>
                    <a:pt x="38" y="45"/>
                  </a:cubicBezTo>
                  <a:cubicBezTo>
                    <a:pt x="37" y="45"/>
                    <a:pt x="37" y="46"/>
                    <a:pt x="37" y="46"/>
                  </a:cubicBezTo>
                  <a:cubicBezTo>
                    <a:pt x="36" y="49"/>
                    <a:pt x="36" y="51"/>
                    <a:pt x="34" y="53"/>
                  </a:cubicBezTo>
                  <a:cubicBezTo>
                    <a:pt x="34" y="54"/>
                    <a:pt x="33" y="55"/>
                    <a:pt x="32" y="55"/>
                  </a:cubicBezTo>
                  <a:cubicBezTo>
                    <a:pt x="31" y="56"/>
                    <a:pt x="28" y="57"/>
                    <a:pt x="28" y="58"/>
                  </a:cubicBezTo>
                  <a:cubicBezTo>
                    <a:pt x="28" y="59"/>
                    <a:pt x="28" y="59"/>
                    <a:pt x="28" y="59"/>
                  </a:cubicBezTo>
                  <a:cubicBezTo>
                    <a:pt x="28" y="61"/>
                    <a:pt x="29" y="61"/>
                    <a:pt x="30" y="62"/>
                  </a:cubicBezTo>
                  <a:cubicBezTo>
                    <a:pt x="30" y="62"/>
                    <a:pt x="30" y="63"/>
                    <a:pt x="30" y="64"/>
                  </a:cubicBezTo>
                  <a:cubicBezTo>
                    <a:pt x="30" y="64"/>
                    <a:pt x="30" y="65"/>
                    <a:pt x="30" y="64"/>
                  </a:cubicBezTo>
                  <a:cubicBezTo>
                    <a:pt x="31" y="64"/>
                    <a:pt x="31" y="64"/>
                    <a:pt x="32" y="63"/>
                  </a:cubicBezTo>
                  <a:cubicBezTo>
                    <a:pt x="33" y="61"/>
                    <a:pt x="33" y="59"/>
                    <a:pt x="36" y="58"/>
                  </a:cubicBezTo>
                  <a:cubicBezTo>
                    <a:pt x="37" y="58"/>
                    <a:pt x="38" y="59"/>
                    <a:pt x="39" y="59"/>
                  </a:cubicBezTo>
                  <a:cubicBezTo>
                    <a:pt x="40" y="59"/>
                    <a:pt x="41" y="58"/>
                    <a:pt x="43" y="59"/>
                  </a:cubicBezTo>
                  <a:cubicBezTo>
                    <a:pt x="43" y="59"/>
                    <a:pt x="43" y="61"/>
                    <a:pt x="43" y="61"/>
                  </a:cubicBezTo>
                  <a:cubicBezTo>
                    <a:pt x="43" y="63"/>
                    <a:pt x="42" y="64"/>
                    <a:pt x="42" y="66"/>
                  </a:cubicBezTo>
                  <a:cubicBezTo>
                    <a:pt x="41" y="67"/>
                    <a:pt x="41" y="68"/>
                    <a:pt x="41" y="69"/>
                  </a:cubicBezTo>
                  <a:cubicBezTo>
                    <a:pt x="40" y="70"/>
                    <a:pt x="40" y="70"/>
                    <a:pt x="40" y="71"/>
                  </a:cubicBezTo>
                  <a:cubicBezTo>
                    <a:pt x="40" y="71"/>
                    <a:pt x="40" y="71"/>
                    <a:pt x="40" y="72"/>
                  </a:cubicBezTo>
                  <a:cubicBezTo>
                    <a:pt x="40" y="72"/>
                    <a:pt x="39" y="73"/>
                    <a:pt x="39" y="73"/>
                  </a:cubicBezTo>
                  <a:cubicBezTo>
                    <a:pt x="39" y="73"/>
                    <a:pt x="39" y="73"/>
                    <a:pt x="39" y="73"/>
                  </a:cubicBezTo>
                  <a:cubicBezTo>
                    <a:pt x="40" y="75"/>
                    <a:pt x="38" y="76"/>
                    <a:pt x="37" y="78"/>
                  </a:cubicBezTo>
                  <a:cubicBezTo>
                    <a:pt x="37" y="78"/>
                    <a:pt x="37" y="79"/>
                    <a:pt x="37" y="80"/>
                  </a:cubicBezTo>
                  <a:cubicBezTo>
                    <a:pt x="37" y="81"/>
                    <a:pt x="36" y="82"/>
                    <a:pt x="36" y="82"/>
                  </a:cubicBezTo>
                  <a:cubicBezTo>
                    <a:pt x="36" y="83"/>
                    <a:pt x="36" y="83"/>
                    <a:pt x="36" y="83"/>
                  </a:cubicBezTo>
                  <a:cubicBezTo>
                    <a:pt x="35" y="84"/>
                    <a:pt x="35" y="85"/>
                    <a:pt x="35" y="85"/>
                  </a:cubicBezTo>
                  <a:cubicBezTo>
                    <a:pt x="35" y="86"/>
                    <a:pt x="34" y="86"/>
                    <a:pt x="34" y="87"/>
                  </a:cubicBezTo>
                  <a:cubicBezTo>
                    <a:pt x="34" y="88"/>
                    <a:pt x="34" y="88"/>
                    <a:pt x="34" y="88"/>
                  </a:cubicBezTo>
                  <a:cubicBezTo>
                    <a:pt x="34" y="89"/>
                    <a:pt x="34" y="90"/>
                    <a:pt x="34" y="91"/>
                  </a:cubicBezTo>
                  <a:cubicBezTo>
                    <a:pt x="34" y="91"/>
                    <a:pt x="34" y="91"/>
                    <a:pt x="34" y="91"/>
                  </a:cubicBezTo>
                  <a:cubicBezTo>
                    <a:pt x="35" y="91"/>
                    <a:pt x="37" y="87"/>
                    <a:pt x="37" y="87"/>
                  </a:cubicBezTo>
                  <a:cubicBezTo>
                    <a:pt x="37" y="86"/>
                    <a:pt x="38" y="85"/>
                    <a:pt x="39" y="83"/>
                  </a:cubicBezTo>
                  <a:cubicBezTo>
                    <a:pt x="39" y="83"/>
                    <a:pt x="39" y="82"/>
                    <a:pt x="40" y="82"/>
                  </a:cubicBezTo>
                  <a:cubicBezTo>
                    <a:pt x="40" y="81"/>
                    <a:pt x="41" y="81"/>
                    <a:pt x="41" y="80"/>
                  </a:cubicBezTo>
                  <a:cubicBezTo>
                    <a:pt x="42" y="80"/>
                    <a:pt x="42" y="79"/>
                    <a:pt x="42" y="78"/>
                  </a:cubicBezTo>
                  <a:cubicBezTo>
                    <a:pt x="43" y="77"/>
                    <a:pt x="43" y="77"/>
                    <a:pt x="44" y="76"/>
                  </a:cubicBezTo>
                  <a:cubicBezTo>
                    <a:pt x="44" y="75"/>
                    <a:pt x="45" y="75"/>
                    <a:pt x="45" y="75"/>
                  </a:cubicBezTo>
                  <a:cubicBezTo>
                    <a:pt x="45" y="74"/>
                    <a:pt x="45" y="74"/>
                    <a:pt x="45" y="73"/>
                  </a:cubicBezTo>
                  <a:cubicBezTo>
                    <a:pt x="46" y="73"/>
                    <a:pt x="46" y="72"/>
                    <a:pt x="46" y="72"/>
                  </a:cubicBezTo>
                  <a:cubicBezTo>
                    <a:pt x="47" y="71"/>
                    <a:pt x="48" y="69"/>
                    <a:pt x="49" y="69"/>
                  </a:cubicBezTo>
                  <a:cubicBezTo>
                    <a:pt x="49" y="67"/>
                    <a:pt x="51" y="66"/>
                    <a:pt x="53" y="66"/>
                  </a:cubicBezTo>
                  <a:cubicBezTo>
                    <a:pt x="53" y="66"/>
                    <a:pt x="54" y="66"/>
                    <a:pt x="54" y="66"/>
                  </a:cubicBezTo>
                  <a:cubicBezTo>
                    <a:pt x="56" y="66"/>
                    <a:pt x="59" y="67"/>
                    <a:pt x="59" y="69"/>
                  </a:cubicBezTo>
                  <a:cubicBezTo>
                    <a:pt x="60" y="70"/>
                    <a:pt x="59" y="71"/>
                    <a:pt x="59" y="72"/>
                  </a:cubicBezTo>
                  <a:cubicBezTo>
                    <a:pt x="59" y="73"/>
                    <a:pt x="59" y="74"/>
                    <a:pt x="59" y="75"/>
                  </a:cubicBezTo>
                  <a:cubicBezTo>
                    <a:pt x="58" y="76"/>
                    <a:pt x="58" y="76"/>
                    <a:pt x="58" y="77"/>
                  </a:cubicBezTo>
                  <a:cubicBezTo>
                    <a:pt x="57" y="78"/>
                    <a:pt x="57" y="79"/>
                    <a:pt x="57" y="80"/>
                  </a:cubicBezTo>
                  <a:cubicBezTo>
                    <a:pt x="58" y="80"/>
                    <a:pt x="58" y="81"/>
                    <a:pt x="58" y="82"/>
                  </a:cubicBezTo>
                  <a:cubicBezTo>
                    <a:pt x="57" y="83"/>
                    <a:pt x="57" y="83"/>
                    <a:pt x="57" y="83"/>
                  </a:cubicBezTo>
                  <a:cubicBezTo>
                    <a:pt x="57" y="84"/>
                    <a:pt x="56" y="84"/>
                    <a:pt x="56" y="85"/>
                  </a:cubicBezTo>
                  <a:cubicBezTo>
                    <a:pt x="56" y="85"/>
                    <a:pt x="56" y="86"/>
                    <a:pt x="55" y="86"/>
                  </a:cubicBezTo>
                  <a:cubicBezTo>
                    <a:pt x="55" y="87"/>
                    <a:pt x="56" y="87"/>
                    <a:pt x="56" y="88"/>
                  </a:cubicBezTo>
                  <a:cubicBezTo>
                    <a:pt x="55" y="88"/>
                    <a:pt x="55" y="89"/>
                    <a:pt x="55" y="90"/>
                  </a:cubicBezTo>
                  <a:cubicBezTo>
                    <a:pt x="55" y="90"/>
                    <a:pt x="55" y="90"/>
                    <a:pt x="55" y="91"/>
                  </a:cubicBezTo>
                  <a:cubicBezTo>
                    <a:pt x="54" y="91"/>
                    <a:pt x="54" y="92"/>
                    <a:pt x="54" y="93"/>
                  </a:cubicBezTo>
                  <a:cubicBezTo>
                    <a:pt x="54" y="94"/>
                    <a:pt x="55" y="96"/>
                    <a:pt x="55" y="97"/>
                  </a:cubicBezTo>
                  <a:cubicBezTo>
                    <a:pt x="56" y="97"/>
                    <a:pt x="57" y="99"/>
                    <a:pt x="57" y="99"/>
                  </a:cubicBezTo>
                  <a:cubicBezTo>
                    <a:pt x="58" y="100"/>
                    <a:pt x="59" y="99"/>
                    <a:pt x="60" y="99"/>
                  </a:cubicBezTo>
                  <a:cubicBezTo>
                    <a:pt x="61" y="99"/>
                    <a:pt x="61" y="99"/>
                    <a:pt x="61" y="99"/>
                  </a:cubicBezTo>
                  <a:cubicBezTo>
                    <a:pt x="62" y="99"/>
                    <a:pt x="62" y="98"/>
                    <a:pt x="62" y="98"/>
                  </a:cubicBezTo>
                  <a:cubicBezTo>
                    <a:pt x="63" y="98"/>
                    <a:pt x="63" y="98"/>
                    <a:pt x="64" y="98"/>
                  </a:cubicBezTo>
                  <a:cubicBezTo>
                    <a:pt x="65" y="98"/>
                    <a:pt x="65" y="97"/>
                    <a:pt x="66" y="97"/>
                  </a:cubicBezTo>
                  <a:cubicBezTo>
                    <a:pt x="66" y="96"/>
                    <a:pt x="67" y="96"/>
                    <a:pt x="68" y="96"/>
                  </a:cubicBezTo>
                  <a:cubicBezTo>
                    <a:pt x="68" y="95"/>
                    <a:pt x="68" y="95"/>
                    <a:pt x="68" y="95"/>
                  </a:cubicBezTo>
                  <a:cubicBezTo>
                    <a:pt x="69" y="94"/>
                    <a:pt x="69" y="94"/>
                    <a:pt x="70" y="94"/>
                  </a:cubicBezTo>
                  <a:cubicBezTo>
                    <a:pt x="71" y="94"/>
                    <a:pt x="71" y="93"/>
                    <a:pt x="72" y="93"/>
                  </a:cubicBezTo>
                  <a:cubicBezTo>
                    <a:pt x="72" y="92"/>
                    <a:pt x="73" y="92"/>
                    <a:pt x="73" y="92"/>
                  </a:cubicBezTo>
                  <a:cubicBezTo>
                    <a:pt x="74" y="91"/>
                    <a:pt x="75" y="91"/>
                    <a:pt x="76" y="90"/>
                  </a:cubicBezTo>
                  <a:cubicBezTo>
                    <a:pt x="76" y="89"/>
                    <a:pt x="78" y="88"/>
                    <a:pt x="79" y="87"/>
                  </a:cubicBezTo>
                  <a:cubicBezTo>
                    <a:pt x="79" y="87"/>
                    <a:pt x="80" y="86"/>
                    <a:pt x="81" y="86"/>
                  </a:cubicBezTo>
                  <a:cubicBezTo>
                    <a:pt x="81" y="86"/>
                    <a:pt x="81" y="85"/>
                    <a:pt x="82" y="85"/>
                  </a:cubicBezTo>
                  <a:cubicBezTo>
                    <a:pt x="82" y="84"/>
                    <a:pt x="83" y="83"/>
                    <a:pt x="84" y="82"/>
                  </a:cubicBezTo>
                  <a:cubicBezTo>
                    <a:pt x="85" y="82"/>
                    <a:pt x="85" y="81"/>
                    <a:pt x="85" y="81"/>
                  </a:cubicBezTo>
                  <a:cubicBezTo>
                    <a:pt x="86" y="80"/>
                    <a:pt x="86" y="79"/>
                    <a:pt x="86" y="79"/>
                  </a:cubicBezTo>
                  <a:cubicBezTo>
                    <a:pt x="86" y="78"/>
                    <a:pt x="85" y="78"/>
                    <a:pt x="85" y="77"/>
                  </a:cubicBezTo>
                  <a:cubicBezTo>
                    <a:pt x="85" y="77"/>
                    <a:pt x="85" y="76"/>
                    <a:pt x="85" y="75"/>
                  </a:cubicBezTo>
                  <a:cubicBezTo>
                    <a:pt x="85" y="75"/>
                    <a:pt x="85" y="74"/>
                    <a:pt x="85" y="74"/>
                  </a:cubicBezTo>
                  <a:cubicBezTo>
                    <a:pt x="85" y="73"/>
                    <a:pt x="84" y="73"/>
                    <a:pt x="84" y="72"/>
                  </a:cubicBezTo>
                  <a:cubicBezTo>
                    <a:pt x="84" y="71"/>
                    <a:pt x="83" y="70"/>
                    <a:pt x="83" y="69"/>
                  </a:cubicBezTo>
                  <a:cubicBezTo>
                    <a:pt x="82" y="68"/>
                    <a:pt x="82" y="67"/>
                    <a:pt x="81" y="65"/>
                  </a:cubicBezTo>
                  <a:cubicBezTo>
                    <a:pt x="81" y="65"/>
                    <a:pt x="81" y="65"/>
                    <a:pt x="80" y="64"/>
                  </a:cubicBezTo>
                  <a:cubicBezTo>
                    <a:pt x="80" y="63"/>
                    <a:pt x="80" y="63"/>
                    <a:pt x="80" y="62"/>
                  </a:cubicBezTo>
                  <a:cubicBezTo>
                    <a:pt x="79" y="62"/>
                    <a:pt x="79" y="61"/>
                    <a:pt x="78" y="61"/>
                  </a:cubicBezTo>
                  <a:cubicBezTo>
                    <a:pt x="78" y="60"/>
                    <a:pt x="77" y="59"/>
                    <a:pt x="77" y="58"/>
                  </a:cubicBezTo>
                  <a:cubicBezTo>
                    <a:pt x="76" y="58"/>
                    <a:pt x="75" y="57"/>
                    <a:pt x="74" y="56"/>
                  </a:cubicBezTo>
                  <a:cubicBezTo>
                    <a:pt x="74" y="56"/>
                    <a:pt x="72" y="53"/>
                    <a:pt x="73" y="53"/>
                  </a:cubicBezTo>
                  <a:cubicBezTo>
                    <a:pt x="73" y="52"/>
                    <a:pt x="73" y="52"/>
                    <a:pt x="74" y="52"/>
                  </a:cubicBezTo>
                  <a:cubicBezTo>
                    <a:pt x="74" y="52"/>
                    <a:pt x="74" y="53"/>
                    <a:pt x="74" y="53"/>
                  </a:cubicBezTo>
                  <a:cubicBezTo>
                    <a:pt x="75" y="54"/>
                    <a:pt x="76" y="55"/>
                    <a:pt x="76" y="56"/>
                  </a:cubicBezTo>
                  <a:cubicBezTo>
                    <a:pt x="77" y="56"/>
                    <a:pt x="77" y="56"/>
                    <a:pt x="78" y="56"/>
                  </a:cubicBezTo>
                  <a:cubicBezTo>
                    <a:pt x="78" y="57"/>
                    <a:pt x="78" y="58"/>
                    <a:pt x="79" y="58"/>
                  </a:cubicBezTo>
                  <a:cubicBezTo>
                    <a:pt x="79" y="58"/>
                    <a:pt x="79" y="58"/>
                    <a:pt x="79" y="58"/>
                  </a:cubicBezTo>
                  <a:cubicBezTo>
                    <a:pt x="80" y="58"/>
                    <a:pt x="80" y="58"/>
                    <a:pt x="80" y="58"/>
                  </a:cubicBezTo>
                  <a:cubicBezTo>
                    <a:pt x="82" y="58"/>
                    <a:pt x="83" y="59"/>
                    <a:pt x="84" y="61"/>
                  </a:cubicBezTo>
                  <a:cubicBezTo>
                    <a:pt x="84" y="61"/>
                    <a:pt x="84" y="61"/>
                    <a:pt x="84" y="61"/>
                  </a:cubicBezTo>
                  <a:cubicBezTo>
                    <a:pt x="84" y="61"/>
                    <a:pt x="84" y="61"/>
                    <a:pt x="84" y="61"/>
                  </a:cubicBezTo>
                  <a:cubicBezTo>
                    <a:pt x="83" y="61"/>
                    <a:pt x="82" y="61"/>
                    <a:pt x="82" y="61"/>
                  </a:cubicBezTo>
                  <a:cubicBezTo>
                    <a:pt x="82" y="62"/>
                    <a:pt x="83" y="64"/>
                    <a:pt x="84" y="64"/>
                  </a:cubicBezTo>
                  <a:cubicBezTo>
                    <a:pt x="84" y="63"/>
                    <a:pt x="84" y="62"/>
                    <a:pt x="85" y="62"/>
                  </a:cubicBezTo>
                  <a:cubicBezTo>
                    <a:pt x="86" y="62"/>
                    <a:pt x="86" y="64"/>
                    <a:pt x="86" y="65"/>
                  </a:cubicBezTo>
                  <a:cubicBezTo>
                    <a:pt x="87" y="65"/>
                    <a:pt x="87" y="65"/>
                    <a:pt x="88" y="66"/>
                  </a:cubicBezTo>
                  <a:cubicBezTo>
                    <a:pt x="88" y="67"/>
                    <a:pt x="89" y="68"/>
                    <a:pt x="89" y="69"/>
                  </a:cubicBezTo>
                  <a:cubicBezTo>
                    <a:pt x="90" y="69"/>
                    <a:pt x="90" y="69"/>
                    <a:pt x="90" y="70"/>
                  </a:cubicBezTo>
                  <a:cubicBezTo>
                    <a:pt x="91" y="70"/>
                    <a:pt x="91" y="71"/>
                    <a:pt x="91" y="71"/>
                  </a:cubicBezTo>
                  <a:cubicBezTo>
                    <a:pt x="92" y="72"/>
                    <a:pt x="92" y="72"/>
                    <a:pt x="93" y="72"/>
                  </a:cubicBezTo>
                  <a:cubicBezTo>
                    <a:pt x="93" y="73"/>
                    <a:pt x="93" y="73"/>
                    <a:pt x="93" y="74"/>
                  </a:cubicBezTo>
                  <a:cubicBezTo>
                    <a:pt x="94" y="74"/>
                    <a:pt x="95" y="75"/>
                    <a:pt x="94" y="75"/>
                  </a:cubicBezTo>
                  <a:cubicBezTo>
                    <a:pt x="95" y="75"/>
                    <a:pt x="95" y="76"/>
                    <a:pt x="95" y="76"/>
                  </a:cubicBezTo>
                  <a:cubicBezTo>
                    <a:pt x="96" y="77"/>
                    <a:pt x="96" y="77"/>
                    <a:pt x="96" y="77"/>
                  </a:cubicBezTo>
                  <a:cubicBezTo>
                    <a:pt x="97" y="78"/>
                    <a:pt x="96" y="79"/>
                    <a:pt x="96" y="80"/>
                  </a:cubicBezTo>
                  <a:cubicBezTo>
                    <a:pt x="95" y="82"/>
                    <a:pt x="94" y="82"/>
                    <a:pt x="93" y="83"/>
                  </a:cubicBezTo>
                  <a:cubicBezTo>
                    <a:pt x="92" y="84"/>
                    <a:pt x="92" y="85"/>
                    <a:pt x="91" y="85"/>
                  </a:cubicBezTo>
                  <a:cubicBezTo>
                    <a:pt x="90" y="86"/>
                    <a:pt x="89" y="86"/>
                    <a:pt x="89" y="87"/>
                  </a:cubicBezTo>
                  <a:cubicBezTo>
                    <a:pt x="89" y="87"/>
                    <a:pt x="88" y="87"/>
                    <a:pt x="88" y="88"/>
                  </a:cubicBezTo>
                  <a:cubicBezTo>
                    <a:pt x="87" y="88"/>
                    <a:pt x="86" y="89"/>
                    <a:pt x="85" y="89"/>
                  </a:cubicBezTo>
                  <a:cubicBezTo>
                    <a:pt x="85" y="90"/>
                    <a:pt x="84" y="90"/>
                    <a:pt x="84" y="91"/>
                  </a:cubicBezTo>
                  <a:cubicBezTo>
                    <a:pt x="83" y="91"/>
                    <a:pt x="83" y="91"/>
                    <a:pt x="82" y="91"/>
                  </a:cubicBezTo>
                  <a:cubicBezTo>
                    <a:pt x="81" y="92"/>
                    <a:pt x="81" y="93"/>
                    <a:pt x="80" y="94"/>
                  </a:cubicBezTo>
                  <a:cubicBezTo>
                    <a:pt x="79" y="94"/>
                    <a:pt x="78" y="95"/>
                    <a:pt x="78" y="95"/>
                  </a:cubicBezTo>
                  <a:cubicBezTo>
                    <a:pt x="77" y="96"/>
                    <a:pt x="77" y="96"/>
                    <a:pt x="77" y="96"/>
                  </a:cubicBezTo>
                  <a:cubicBezTo>
                    <a:pt x="76" y="96"/>
                    <a:pt x="76" y="97"/>
                    <a:pt x="75" y="97"/>
                  </a:cubicBezTo>
                  <a:cubicBezTo>
                    <a:pt x="74" y="98"/>
                    <a:pt x="74" y="98"/>
                    <a:pt x="73" y="98"/>
                  </a:cubicBezTo>
                  <a:cubicBezTo>
                    <a:pt x="71" y="99"/>
                    <a:pt x="70" y="100"/>
                    <a:pt x="68" y="101"/>
                  </a:cubicBezTo>
                  <a:cubicBezTo>
                    <a:pt x="68" y="101"/>
                    <a:pt x="67" y="102"/>
                    <a:pt x="67" y="102"/>
                  </a:cubicBezTo>
                  <a:cubicBezTo>
                    <a:pt x="66" y="102"/>
                    <a:pt x="66" y="103"/>
                    <a:pt x="65" y="103"/>
                  </a:cubicBezTo>
                  <a:cubicBezTo>
                    <a:pt x="64" y="103"/>
                    <a:pt x="63" y="103"/>
                    <a:pt x="62" y="104"/>
                  </a:cubicBezTo>
                  <a:cubicBezTo>
                    <a:pt x="61" y="104"/>
                    <a:pt x="61" y="105"/>
                    <a:pt x="60" y="105"/>
                  </a:cubicBezTo>
                  <a:cubicBezTo>
                    <a:pt x="59" y="105"/>
                    <a:pt x="57" y="106"/>
                    <a:pt x="57" y="106"/>
                  </a:cubicBezTo>
                  <a:cubicBezTo>
                    <a:pt x="56" y="105"/>
                    <a:pt x="54" y="105"/>
                    <a:pt x="54" y="104"/>
                  </a:cubicBezTo>
                  <a:cubicBezTo>
                    <a:pt x="53" y="104"/>
                    <a:pt x="53" y="103"/>
                    <a:pt x="52" y="102"/>
                  </a:cubicBezTo>
                  <a:cubicBezTo>
                    <a:pt x="52" y="102"/>
                    <a:pt x="51" y="101"/>
                    <a:pt x="51" y="101"/>
                  </a:cubicBezTo>
                  <a:cubicBezTo>
                    <a:pt x="51" y="101"/>
                    <a:pt x="50" y="99"/>
                    <a:pt x="50" y="99"/>
                  </a:cubicBezTo>
                  <a:cubicBezTo>
                    <a:pt x="49" y="98"/>
                    <a:pt x="49" y="97"/>
                    <a:pt x="48" y="97"/>
                  </a:cubicBezTo>
                  <a:cubicBezTo>
                    <a:pt x="47" y="97"/>
                    <a:pt x="47" y="97"/>
                    <a:pt x="46" y="97"/>
                  </a:cubicBezTo>
                  <a:cubicBezTo>
                    <a:pt x="46" y="97"/>
                    <a:pt x="45" y="97"/>
                    <a:pt x="45" y="98"/>
                  </a:cubicBezTo>
                  <a:cubicBezTo>
                    <a:pt x="44" y="98"/>
                    <a:pt x="43" y="98"/>
                    <a:pt x="42" y="98"/>
                  </a:cubicBezTo>
                  <a:cubicBezTo>
                    <a:pt x="40" y="98"/>
                    <a:pt x="41" y="94"/>
                    <a:pt x="40" y="92"/>
                  </a:cubicBezTo>
                  <a:cubicBezTo>
                    <a:pt x="40" y="92"/>
                    <a:pt x="40" y="92"/>
                    <a:pt x="40" y="92"/>
                  </a:cubicBezTo>
                  <a:cubicBezTo>
                    <a:pt x="39" y="92"/>
                    <a:pt x="39" y="95"/>
                    <a:pt x="39" y="96"/>
                  </a:cubicBezTo>
                  <a:cubicBezTo>
                    <a:pt x="39" y="96"/>
                    <a:pt x="39" y="96"/>
                    <a:pt x="39" y="97"/>
                  </a:cubicBezTo>
                  <a:cubicBezTo>
                    <a:pt x="39" y="97"/>
                    <a:pt x="38" y="98"/>
                    <a:pt x="38" y="99"/>
                  </a:cubicBezTo>
                  <a:cubicBezTo>
                    <a:pt x="38" y="101"/>
                    <a:pt x="39" y="105"/>
                    <a:pt x="35" y="106"/>
                  </a:cubicBezTo>
                  <a:cubicBezTo>
                    <a:pt x="35" y="106"/>
                    <a:pt x="34" y="106"/>
                    <a:pt x="33" y="106"/>
                  </a:cubicBezTo>
                  <a:cubicBezTo>
                    <a:pt x="32" y="105"/>
                    <a:pt x="32" y="105"/>
                    <a:pt x="32" y="104"/>
                  </a:cubicBezTo>
                  <a:cubicBezTo>
                    <a:pt x="31" y="103"/>
                    <a:pt x="30" y="103"/>
                    <a:pt x="30" y="102"/>
                  </a:cubicBezTo>
                  <a:cubicBezTo>
                    <a:pt x="30" y="100"/>
                    <a:pt x="30" y="99"/>
                    <a:pt x="30" y="97"/>
                  </a:cubicBezTo>
                  <a:cubicBezTo>
                    <a:pt x="30" y="97"/>
                    <a:pt x="30" y="97"/>
                    <a:pt x="30" y="96"/>
                  </a:cubicBezTo>
                  <a:cubicBezTo>
                    <a:pt x="30" y="96"/>
                    <a:pt x="30" y="96"/>
                    <a:pt x="30" y="95"/>
                  </a:cubicBezTo>
                  <a:cubicBezTo>
                    <a:pt x="30" y="95"/>
                    <a:pt x="30" y="94"/>
                    <a:pt x="30" y="93"/>
                  </a:cubicBezTo>
                  <a:cubicBezTo>
                    <a:pt x="30" y="93"/>
                    <a:pt x="30" y="92"/>
                    <a:pt x="31" y="91"/>
                  </a:cubicBezTo>
                  <a:cubicBezTo>
                    <a:pt x="31" y="90"/>
                    <a:pt x="31" y="88"/>
                    <a:pt x="30" y="87"/>
                  </a:cubicBezTo>
                  <a:cubicBezTo>
                    <a:pt x="30" y="86"/>
                    <a:pt x="31" y="85"/>
                    <a:pt x="31" y="84"/>
                  </a:cubicBezTo>
                  <a:cubicBezTo>
                    <a:pt x="30" y="83"/>
                    <a:pt x="24" y="88"/>
                    <a:pt x="22" y="84"/>
                  </a:cubicBezTo>
                  <a:cubicBezTo>
                    <a:pt x="22" y="84"/>
                    <a:pt x="22" y="83"/>
                    <a:pt x="22" y="83"/>
                  </a:cubicBezTo>
                  <a:cubicBezTo>
                    <a:pt x="22" y="82"/>
                    <a:pt x="22" y="81"/>
                    <a:pt x="23" y="80"/>
                  </a:cubicBezTo>
                  <a:cubicBezTo>
                    <a:pt x="23" y="79"/>
                    <a:pt x="23" y="78"/>
                    <a:pt x="24" y="77"/>
                  </a:cubicBezTo>
                  <a:cubicBezTo>
                    <a:pt x="24" y="76"/>
                    <a:pt x="24" y="76"/>
                    <a:pt x="25" y="76"/>
                  </a:cubicBezTo>
                  <a:cubicBezTo>
                    <a:pt x="25" y="75"/>
                    <a:pt x="26" y="74"/>
                    <a:pt x="26" y="73"/>
                  </a:cubicBezTo>
                  <a:cubicBezTo>
                    <a:pt x="27" y="72"/>
                    <a:pt x="26" y="72"/>
                    <a:pt x="26" y="71"/>
                  </a:cubicBezTo>
                  <a:cubicBezTo>
                    <a:pt x="26" y="70"/>
                    <a:pt x="26" y="67"/>
                    <a:pt x="24" y="66"/>
                  </a:cubicBezTo>
                  <a:cubicBezTo>
                    <a:pt x="23" y="66"/>
                    <a:pt x="23" y="66"/>
                    <a:pt x="22" y="66"/>
                  </a:cubicBezTo>
                  <a:cubicBezTo>
                    <a:pt x="21" y="67"/>
                    <a:pt x="21" y="70"/>
                    <a:pt x="21" y="71"/>
                  </a:cubicBezTo>
                  <a:cubicBezTo>
                    <a:pt x="20" y="72"/>
                    <a:pt x="20" y="72"/>
                    <a:pt x="20" y="73"/>
                  </a:cubicBezTo>
                  <a:cubicBezTo>
                    <a:pt x="20" y="74"/>
                    <a:pt x="19" y="75"/>
                    <a:pt x="19" y="76"/>
                  </a:cubicBezTo>
                  <a:cubicBezTo>
                    <a:pt x="19" y="77"/>
                    <a:pt x="19" y="78"/>
                    <a:pt x="18" y="78"/>
                  </a:cubicBezTo>
                  <a:cubicBezTo>
                    <a:pt x="18" y="79"/>
                    <a:pt x="18" y="80"/>
                    <a:pt x="17" y="81"/>
                  </a:cubicBezTo>
                  <a:cubicBezTo>
                    <a:pt x="17" y="82"/>
                    <a:pt x="15" y="83"/>
                    <a:pt x="15" y="84"/>
                  </a:cubicBezTo>
                  <a:cubicBezTo>
                    <a:pt x="14" y="84"/>
                    <a:pt x="13" y="85"/>
                    <a:pt x="13" y="85"/>
                  </a:cubicBezTo>
                  <a:cubicBezTo>
                    <a:pt x="11" y="85"/>
                    <a:pt x="10" y="86"/>
                    <a:pt x="9" y="87"/>
                  </a:cubicBezTo>
                  <a:cubicBezTo>
                    <a:pt x="8" y="87"/>
                    <a:pt x="8" y="87"/>
                    <a:pt x="7" y="87"/>
                  </a:cubicBezTo>
                  <a:cubicBezTo>
                    <a:pt x="6" y="87"/>
                    <a:pt x="5" y="87"/>
                    <a:pt x="4" y="87"/>
                  </a:cubicBezTo>
                  <a:cubicBezTo>
                    <a:pt x="3" y="88"/>
                    <a:pt x="2" y="88"/>
                    <a:pt x="1" y="86"/>
                  </a:cubicBezTo>
                  <a:cubicBezTo>
                    <a:pt x="1" y="86"/>
                    <a:pt x="1" y="86"/>
                    <a:pt x="1" y="86"/>
                  </a:cubicBezTo>
                  <a:cubicBezTo>
                    <a:pt x="0" y="84"/>
                    <a:pt x="4" y="80"/>
                    <a:pt x="5" y="79"/>
                  </a:cubicBezTo>
                  <a:cubicBezTo>
                    <a:pt x="5" y="79"/>
                    <a:pt x="6" y="79"/>
                    <a:pt x="6" y="79"/>
                  </a:cubicBezTo>
                  <a:cubicBezTo>
                    <a:pt x="6" y="78"/>
                    <a:pt x="6" y="78"/>
                    <a:pt x="6" y="77"/>
                  </a:cubicBezTo>
                  <a:cubicBezTo>
                    <a:pt x="7" y="77"/>
                    <a:pt x="7" y="77"/>
                    <a:pt x="7" y="76"/>
                  </a:cubicBezTo>
                  <a:cubicBezTo>
                    <a:pt x="9" y="74"/>
                    <a:pt x="10" y="72"/>
                    <a:pt x="12" y="70"/>
                  </a:cubicBezTo>
                  <a:cubicBezTo>
                    <a:pt x="12" y="69"/>
                    <a:pt x="13" y="67"/>
                    <a:pt x="13" y="66"/>
                  </a:cubicBezTo>
                  <a:cubicBezTo>
                    <a:pt x="13" y="65"/>
                    <a:pt x="14" y="65"/>
                    <a:pt x="14" y="64"/>
                  </a:cubicBezTo>
                  <a:cubicBezTo>
                    <a:pt x="15" y="63"/>
                    <a:pt x="15" y="62"/>
                    <a:pt x="15" y="60"/>
                  </a:cubicBezTo>
                  <a:cubicBezTo>
                    <a:pt x="16" y="59"/>
                    <a:pt x="16" y="58"/>
                    <a:pt x="17" y="57"/>
                  </a:cubicBezTo>
                  <a:cubicBezTo>
                    <a:pt x="17" y="57"/>
                    <a:pt x="17" y="57"/>
                    <a:pt x="17" y="56"/>
                  </a:cubicBezTo>
                  <a:cubicBezTo>
                    <a:pt x="17" y="55"/>
                    <a:pt x="16" y="55"/>
                    <a:pt x="15" y="54"/>
                  </a:cubicBezTo>
                  <a:cubicBezTo>
                    <a:pt x="15" y="54"/>
                    <a:pt x="15" y="53"/>
                    <a:pt x="14" y="53"/>
                  </a:cubicBezTo>
                  <a:cubicBezTo>
                    <a:pt x="14" y="51"/>
                    <a:pt x="13" y="50"/>
                    <a:pt x="12" y="49"/>
                  </a:cubicBezTo>
                  <a:cubicBezTo>
                    <a:pt x="12" y="48"/>
                    <a:pt x="11" y="48"/>
                    <a:pt x="10" y="47"/>
                  </a:cubicBezTo>
                  <a:cubicBezTo>
                    <a:pt x="10" y="47"/>
                    <a:pt x="10" y="46"/>
                    <a:pt x="10" y="46"/>
                  </a:cubicBezTo>
                  <a:cubicBezTo>
                    <a:pt x="10" y="45"/>
                    <a:pt x="12" y="42"/>
                    <a:pt x="13" y="41"/>
                  </a:cubicBezTo>
                  <a:cubicBezTo>
                    <a:pt x="13" y="40"/>
                    <a:pt x="14" y="40"/>
                    <a:pt x="14" y="39"/>
                  </a:cubicBezTo>
                  <a:cubicBezTo>
                    <a:pt x="14" y="38"/>
                    <a:pt x="14" y="38"/>
                    <a:pt x="15" y="37"/>
                  </a:cubicBezTo>
                  <a:cubicBezTo>
                    <a:pt x="15" y="36"/>
                    <a:pt x="16" y="34"/>
                    <a:pt x="15" y="33"/>
                  </a:cubicBezTo>
                  <a:cubicBezTo>
                    <a:pt x="14" y="32"/>
                    <a:pt x="12" y="32"/>
                    <a:pt x="12" y="32"/>
                  </a:cubicBezTo>
                  <a:cubicBezTo>
                    <a:pt x="11" y="32"/>
                    <a:pt x="10" y="33"/>
                    <a:pt x="9" y="33"/>
                  </a:cubicBezTo>
                  <a:cubicBezTo>
                    <a:pt x="8" y="33"/>
                    <a:pt x="8" y="33"/>
                    <a:pt x="7" y="33"/>
                  </a:cubicBezTo>
                  <a:cubicBezTo>
                    <a:pt x="6" y="33"/>
                    <a:pt x="6" y="34"/>
                    <a:pt x="5" y="34"/>
                  </a:cubicBezTo>
                  <a:cubicBezTo>
                    <a:pt x="5" y="34"/>
                    <a:pt x="5" y="34"/>
                    <a:pt x="4" y="34"/>
                  </a:cubicBezTo>
                  <a:cubicBezTo>
                    <a:pt x="3" y="35"/>
                    <a:pt x="2" y="36"/>
                    <a:pt x="1" y="35"/>
                  </a:cubicBezTo>
                  <a:cubicBezTo>
                    <a:pt x="0" y="35"/>
                    <a:pt x="0" y="35"/>
                    <a:pt x="0" y="34"/>
                  </a:cubicBezTo>
                  <a:cubicBezTo>
                    <a:pt x="0" y="34"/>
                    <a:pt x="0" y="33"/>
                    <a:pt x="0" y="33"/>
                  </a:cubicBezTo>
                  <a:cubicBezTo>
                    <a:pt x="2" y="30"/>
                    <a:pt x="4" y="27"/>
                    <a:pt x="7" y="25"/>
                  </a:cubicBezTo>
                  <a:cubicBezTo>
                    <a:pt x="8" y="24"/>
                    <a:pt x="8" y="23"/>
                    <a:pt x="9" y="22"/>
                  </a:cubicBezTo>
                  <a:cubicBezTo>
                    <a:pt x="10" y="22"/>
                    <a:pt x="10" y="21"/>
                    <a:pt x="10" y="21"/>
                  </a:cubicBezTo>
                  <a:cubicBezTo>
                    <a:pt x="10" y="21"/>
                    <a:pt x="11" y="20"/>
                    <a:pt x="11" y="19"/>
                  </a:cubicBezTo>
                  <a:cubicBezTo>
                    <a:pt x="12" y="19"/>
                    <a:pt x="12" y="19"/>
                    <a:pt x="12" y="18"/>
                  </a:cubicBezTo>
                  <a:cubicBezTo>
                    <a:pt x="13" y="18"/>
                    <a:pt x="13" y="17"/>
                    <a:pt x="14" y="16"/>
                  </a:cubicBezTo>
                  <a:cubicBezTo>
                    <a:pt x="14" y="16"/>
                    <a:pt x="15" y="15"/>
                    <a:pt x="15" y="15"/>
                  </a:cubicBezTo>
                  <a:cubicBezTo>
                    <a:pt x="16" y="13"/>
                    <a:pt x="17" y="12"/>
                    <a:pt x="18" y="11"/>
                  </a:cubicBezTo>
                  <a:cubicBezTo>
                    <a:pt x="19" y="10"/>
                    <a:pt x="19" y="9"/>
                    <a:pt x="20" y="9"/>
                  </a:cubicBezTo>
                  <a:cubicBezTo>
                    <a:pt x="22" y="7"/>
                    <a:pt x="23" y="4"/>
                    <a:pt x="25" y="3"/>
                  </a:cubicBezTo>
                  <a:cubicBezTo>
                    <a:pt x="25" y="3"/>
                    <a:pt x="26" y="3"/>
                    <a:pt x="2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7" name="Freeform 9"/>
            <p:cNvSpPr>
              <a:spLocks noEditPoints="1"/>
            </p:cNvSpPr>
            <p:nvPr/>
          </p:nvSpPr>
          <p:spPr bwMode="auto">
            <a:xfrm>
              <a:off x="5067300" y="2651125"/>
              <a:ext cx="201613" cy="306388"/>
            </a:xfrm>
            <a:custGeom>
              <a:avLst/>
              <a:gdLst>
                <a:gd name="T0" fmla="*/ 47 w 74"/>
                <a:gd name="T1" fmla="*/ 56 h 112"/>
                <a:gd name="T2" fmla="*/ 46 w 74"/>
                <a:gd name="T3" fmla="*/ 69 h 112"/>
                <a:gd name="T4" fmla="*/ 58 w 74"/>
                <a:gd name="T5" fmla="*/ 69 h 112"/>
                <a:gd name="T6" fmla="*/ 24 w 74"/>
                <a:gd name="T7" fmla="*/ 33 h 112"/>
                <a:gd name="T8" fmla="*/ 29 w 74"/>
                <a:gd name="T9" fmla="*/ 10 h 112"/>
                <a:gd name="T10" fmla="*/ 28 w 74"/>
                <a:gd name="T11" fmla="*/ 24 h 112"/>
                <a:gd name="T12" fmla="*/ 34 w 74"/>
                <a:gd name="T13" fmla="*/ 34 h 112"/>
                <a:gd name="T14" fmla="*/ 35 w 74"/>
                <a:gd name="T15" fmla="*/ 30 h 112"/>
                <a:gd name="T16" fmla="*/ 37 w 74"/>
                <a:gd name="T17" fmla="*/ 15 h 112"/>
                <a:gd name="T18" fmla="*/ 8 w 74"/>
                <a:gd name="T19" fmla="*/ 11 h 112"/>
                <a:gd name="T20" fmla="*/ 16 w 74"/>
                <a:gd name="T21" fmla="*/ 30 h 112"/>
                <a:gd name="T22" fmla="*/ 18 w 74"/>
                <a:gd name="T23" fmla="*/ 25 h 112"/>
                <a:gd name="T24" fmla="*/ 10 w 74"/>
                <a:gd name="T25" fmla="*/ 8 h 112"/>
                <a:gd name="T26" fmla="*/ 10 w 74"/>
                <a:gd name="T27" fmla="*/ 0 h 112"/>
                <a:gd name="T28" fmla="*/ 18 w 74"/>
                <a:gd name="T29" fmla="*/ 9 h 112"/>
                <a:gd name="T30" fmla="*/ 22 w 74"/>
                <a:gd name="T31" fmla="*/ 15 h 112"/>
                <a:gd name="T32" fmla="*/ 26 w 74"/>
                <a:gd name="T33" fmla="*/ 8 h 112"/>
                <a:gd name="T34" fmla="*/ 39 w 74"/>
                <a:gd name="T35" fmla="*/ 3 h 112"/>
                <a:gd name="T36" fmla="*/ 44 w 74"/>
                <a:gd name="T37" fmla="*/ 20 h 112"/>
                <a:gd name="T38" fmla="*/ 42 w 74"/>
                <a:gd name="T39" fmla="*/ 32 h 112"/>
                <a:gd name="T40" fmla="*/ 37 w 74"/>
                <a:gd name="T41" fmla="*/ 39 h 112"/>
                <a:gd name="T42" fmla="*/ 38 w 74"/>
                <a:gd name="T43" fmla="*/ 51 h 112"/>
                <a:gd name="T44" fmla="*/ 42 w 74"/>
                <a:gd name="T45" fmla="*/ 52 h 112"/>
                <a:gd name="T46" fmla="*/ 46 w 74"/>
                <a:gd name="T47" fmla="*/ 44 h 112"/>
                <a:gd name="T48" fmla="*/ 50 w 74"/>
                <a:gd name="T49" fmla="*/ 36 h 112"/>
                <a:gd name="T50" fmla="*/ 59 w 74"/>
                <a:gd name="T51" fmla="*/ 25 h 112"/>
                <a:gd name="T52" fmla="*/ 69 w 74"/>
                <a:gd name="T53" fmla="*/ 20 h 112"/>
                <a:gd name="T54" fmla="*/ 54 w 74"/>
                <a:gd name="T55" fmla="*/ 40 h 112"/>
                <a:gd name="T56" fmla="*/ 48 w 74"/>
                <a:gd name="T57" fmla="*/ 53 h 112"/>
                <a:gd name="T58" fmla="*/ 56 w 74"/>
                <a:gd name="T59" fmla="*/ 55 h 112"/>
                <a:gd name="T60" fmla="*/ 67 w 74"/>
                <a:gd name="T61" fmla="*/ 58 h 112"/>
                <a:gd name="T62" fmla="*/ 66 w 74"/>
                <a:gd name="T63" fmla="*/ 76 h 112"/>
                <a:gd name="T64" fmla="*/ 64 w 74"/>
                <a:gd name="T65" fmla="*/ 86 h 112"/>
                <a:gd name="T66" fmla="*/ 54 w 74"/>
                <a:gd name="T67" fmla="*/ 95 h 112"/>
                <a:gd name="T68" fmla="*/ 56 w 74"/>
                <a:gd name="T69" fmla="*/ 90 h 112"/>
                <a:gd name="T70" fmla="*/ 60 w 74"/>
                <a:gd name="T71" fmla="*/ 83 h 112"/>
                <a:gd name="T72" fmla="*/ 57 w 74"/>
                <a:gd name="T73" fmla="*/ 80 h 112"/>
                <a:gd name="T74" fmla="*/ 44 w 74"/>
                <a:gd name="T75" fmla="*/ 76 h 112"/>
                <a:gd name="T76" fmla="*/ 35 w 74"/>
                <a:gd name="T77" fmla="*/ 79 h 112"/>
                <a:gd name="T78" fmla="*/ 32 w 74"/>
                <a:gd name="T79" fmla="*/ 86 h 112"/>
                <a:gd name="T80" fmla="*/ 26 w 74"/>
                <a:gd name="T81" fmla="*/ 98 h 112"/>
                <a:gd name="T82" fmla="*/ 24 w 74"/>
                <a:gd name="T83" fmla="*/ 106 h 112"/>
                <a:gd name="T84" fmla="*/ 18 w 74"/>
                <a:gd name="T85" fmla="*/ 101 h 112"/>
                <a:gd name="T86" fmla="*/ 22 w 74"/>
                <a:gd name="T87" fmla="*/ 95 h 112"/>
                <a:gd name="T88" fmla="*/ 25 w 74"/>
                <a:gd name="T89" fmla="*/ 87 h 112"/>
                <a:gd name="T90" fmla="*/ 28 w 74"/>
                <a:gd name="T91" fmla="*/ 76 h 112"/>
                <a:gd name="T92" fmla="*/ 33 w 74"/>
                <a:gd name="T93" fmla="*/ 69 h 112"/>
                <a:gd name="T94" fmla="*/ 36 w 74"/>
                <a:gd name="T95" fmla="*/ 62 h 112"/>
                <a:gd name="T96" fmla="*/ 30 w 74"/>
                <a:gd name="T97" fmla="*/ 46 h 112"/>
                <a:gd name="T98" fmla="*/ 23 w 74"/>
                <a:gd name="T99" fmla="*/ 39 h 112"/>
                <a:gd name="T100" fmla="*/ 23 w 74"/>
                <a:gd name="T101" fmla="*/ 52 h 112"/>
                <a:gd name="T102" fmla="*/ 23 w 74"/>
                <a:gd name="T103" fmla="*/ 67 h 112"/>
                <a:gd name="T104" fmla="*/ 17 w 74"/>
                <a:gd name="T105" fmla="*/ 77 h 112"/>
                <a:gd name="T106" fmla="*/ 8 w 74"/>
                <a:gd name="T107" fmla="*/ 69 h 112"/>
                <a:gd name="T108" fmla="*/ 2 w 74"/>
                <a:gd name="T109" fmla="*/ 54 h 112"/>
                <a:gd name="T110" fmla="*/ 0 w 74"/>
                <a:gd name="T111" fmla="*/ 42 h 112"/>
                <a:gd name="T112" fmla="*/ 8 w 74"/>
                <a:gd name="T113" fmla="*/ 49 h 112"/>
                <a:gd name="T114" fmla="*/ 13 w 74"/>
                <a:gd name="T115" fmla="*/ 54 h 112"/>
                <a:gd name="T116" fmla="*/ 14 w 74"/>
                <a:gd name="T117" fmla="*/ 39 h 112"/>
                <a:gd name="T118" fmla="*/ 10 w 74"/>
                <a:gd name="T119" fmla="*/ 30 h 112"/>
                <a:gd name="T120" fmla="*/ 3 w 74"/>
                <a:gd name="T121" fmla="*/ 17 h 112"/>
                <a:gd name="T122" fmla="*/ 2 w 74"/>
                <a:gd name="T123" fmla="*/ 10 h 112"/>
                <a:gd name="T124" fmla="*/ 4 w 74"/>
                <a:gd name="T125"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 h="112">
                  <a:moveTo>
                    <a:pt x="65" y="61"/>
                  </a:moveTo>
                  <a:cubicBezTo>
                    <a:pt x="65" y="62"/>
                    <a:pt x="65" y="62"/>
                    <a:pt x="66" y="63"/>
                  </a:cubicBezTo>
                  <a:cubicBezTo>
                    <a:pt x="66" y="63"/>
                    <a:pt x="66" y="64"/>
                    <a:pt x="67" y="64"/>
                  </a:cubicBezTo>
                  <a:cubicBezTo>
                    <a:pt x="67" y="64"/>
                    <a:pt x="67" y="64"/>
                    <a:pt x="67" y="64"/>
                  </a:cubicBezTo>
                  <a:cubicBezTo>
                    <a:pt x="66" y="63"/>
                    <a:pt x="65" y="62"/>
                    <a:pt x="65" y="61"/>
                  </a:cubicBezTo>
                  <a:close/>
                  <a:moveTo>
                    <a:pt x="47" y="56"/>
                  </a:moveTo>
                  <a:cubicBezTo>
                    <a:pt x="47" y="57"/>
                    <a:pt x="47" y="57"/>
                    <a:pt x="47" y="58"/>
                  </a:cubicBezTo>
                  <a:cubicBezTo>
                    <a:pt x="46" y="59"/>
                    <a:pt x="46" y="60"/>
                    <a:pt x="46" y="60"/>
                  </a:cubicBezTo>
                  <a:cubicBezTo>
                    <a:pt x="46" y="61"/>
                    <a:pt x="45" y="61"/>
                    <a:pt x="45" y="62"/>
                  </a:cubicBezTo>
                  <a:cubicBezTo>
                    <a:pt x="45" y="62"/>
                    <a:pt x="44" y="64"/>
                    <a:pt x="44" y="65"/>
                  </a:cubicBezTo>
                  <a:cubicBezTo>
                    <a:pt x="44" y="66"/>
                    <a:pt x="45" y="67"/>
                    <a:pt x="45" y="68"/>
                  </a:cubicBezTo>
                  <a:cubicBezTo>
                    <a:pt x="46" y="68"/>
                    <a:pt x="46" y="69"/>
                    <a:pt x="46" y="69"/>
                  </a:cubicBezTo>
                  <a:cubicBezTo>
                    <a:pt x="46" y="69"/>
                    <a:pt x="46" y="70"/>
                    <a:pt x="46" y="70"/>
                  </a:cubicBezTo>
                  <a:cubicBezTo>
                    <a:pt x="47" y="71"/>
                    <a:pt x="50" y="75"/>
                    <a:pt x="50" y="75"/>
                  </a:cubicBezTo>
                  <a:cubicBezTo>
                    <a:pt x="51" y="75"/>
                    <a:pt x="51" y="75"/>
                    <a:pt x="51" y="75"/>
                  </a:cubicBezTo>
                  <a:cubicBezTo>
                    <a:pt x="51" y="74"/>
                    <a:pt x="52" y="74"/>
                    <a:pt x="53" y="74"/>
                  </a:cubicBezTo>
                  <a:cubicBezTo>
                    <a:pt x="53" y="73"/>
                    <a:pt x="55" y="72"/>
                    <a:pt x="56" y="71"/>
                  </a:cubicBezTo>
                  <a:cubicBezTo>
                    <a:pt x="56" y="70"/>
                    <a:pt x="57" y="69"/>
                    <a:pt x="58" y="69"/>
                  </a:cubicBezTo>
                  <a:cubicBezTo>
                    <a:pt x="58" y="69"/>
                    <a:pt x="58" y="69"/>
                    <a:pt x="58" y="69"/>
                  </a:cubicBezTo>
                  <a:cubicBezTo>
                    <a:pt x="58" y="66"/>
                    <a:pt x="56" y="63"/>
                    <a:pt x="54" y="61"/>
                  </a:cubicBezTo>
                  <a:cubicBezTo>
                    <a:pt x="54" y="61"/>
                    <a:pt x="53" y="61"/>
                    <a:pt x="53" y="60"/>
                  </a:cubicBezTo>
                  <a:cubicBezTo>
                    <a:pt x="52" y="60"/>
                    <a:pt x="51" y="60"/>
                    <a:pt x="51" y="59"/>
                  </a:cubicBezTo>
                  <a:cubicBezTo>
                    <a:pt x="50" y="58"/>
                    <a:pt x="49" y="56"/>
                    <a:pt x="47" y="56"/>
                  </a:cubicBezTo>
                  <a:close/>
                  <a:moveTo>
                    <a:pt x="24" y="33"/>
                  </a:moveTo>
                  <a:cubicBezTo>
                    <a:pt x="24" y="33"/>
                    <a:pt x="24" y="34"/>
                    <a:pt x="24" y="34"/>
                  </a:cubicBezTo>
                  <a:cubicBezTo>
                    <a:pt x="24" y="34"/>
                    <a:pt x="24" y="35"/>
                    <a:pt x="24" y="35"/>
                  </a:cubicBezTo>
                  <a:cubicBezTo>
                    <a:pt x="24" y="35"/>
                    <a:pt x="25" y="35"/>
                    <a:pt x="25" y="35"/>
                  </a:cubicBezTo>
                  <a:cubicBezTo>
                    <a:pt x="25" y="34"/>
                    <a:pt x="24" y="34"/>
                    <a:pt x="24" y="33"/>
                  </a:cubicBezTo>
                  <a:close/>
                  <a:moveTo>
                    <a:pt x="30" y="8"/>
                  </a:moveTo>
                  <a:cubicBezTo>
                    <a:pt x="30" y="9"/>
                    <a:pt x="29" y="9"/>
                    <a:pt x="29" y="10"/>
                  </a:cubicBezTo>
                  <a:cubicBezTo>
                    <a:pt x="28" y="11"/>
                    <a:pt x="28" y="12"/>
                    <a:pt x="28" y="13"/>
                  </a:cubicBezTo>
                  <a:cubicBezTo>
                    <a:pt x="28" y="13"/>
                    <a:pt x="28" y="14"/>
                    <a:pt x="27" y="14"/>
                  </a:cubicBezTo>
                  <a:cubicBezTo>
                    <a:pt x="27" y="15"/>
                    <a:pt x="27" y="16"/>
                    <a:pt x="27" y="16"/>
                  </a:cubicBezTo>
                  <a:cubicBezTo>
                    <a:pt x="27" y="17"/>
                    <a:pt x="27" y="18"/>
                    <a:pt x="26" y="19"/>
                  </a:cubicBezTo>
                  <a:cubicBezTo>
                    <a:pt x="26" y="19"/>
                    <a:pt x="26" y="20"/>
                    <a:pt x="26" y="21"/>
                  </a:cubicBezTo>
                  <a:cubicBezTo>
                    <a:pt x="26" y="22"/>
                    <a:pt x="27" y="23"/>
                    <a:pt x="28" y="24"/>
                  </a:cubicBezTo>
                  <a:cubicBezTo>
                    <a:pt x="28" y="25"/>
                    <a:pt x="29" y="25"/>
                    <a:pt x="29" y="26"/>
                  </a:cubicBezTo>
                  <a:cubicBezTo>
                    <a:pt x="29" y="27"/>
                    <a:pt x="30" y="28"/>
                    <a:pt x="30" y="28"/>
                  </a:cubicBezTo>
                  <a:cubicBezTo>
                    <a:pt x="31" y="29"/>
                    <a:pt x="31" y="30"/>
                    <a:pt x="32" y="30"/>
                  </a:cubicBezTo>
                  <a:cubicBezTo>
                    <a:pt x="32" y="31"/>
                    <a:pt x="33" y="32"/>
                    <a:pt x="33" y="33"/>
                  </a:cubicBezTo>
                  <a:cubicBezTo>
                    <a:pt x="34" y="33"/>
                    <a:pt x="34" y="33"/>
                    <a:pt x="34" y="33"/>
                  </a:cubicBezTo>
                  <a:cubicBezTo>
                    <a:pt x="34" y="33"/>
                    <a:pt x="34" y="33"/>
                    <a:pt x="34" y="34"/>
                  </a:cubicBezTo>
                  <a:cubicBezTo>
                    <a:pt x="34" y="33"/>
                    <a:pt x="34" y="33"/>
                    <a:pt x="34" y="33"/>
                  </a:cubicBezTo>
                  <a:cubicBezTo>
                    <a:pt x="34" y="33"/>
                    <a:pt x="34" y="33"/>
                    <a:pt x="34" y="33"/>
                  </a:cubicBezTo>
                  <a:cubicBezTo>
                    <a:pt x="34" y="33"/>
                    <a:pt x="34" y="33"/>
                    <a:pt x="34" y="33"/>
                  </a:cubicBezTo>
                  <a:cubicBezTo>
                    <a:pt x="34" y="33"/>
                    <a:pt x="34" y="33"/>
                    <a:pt x="34" y="32"/>
                  </a:cubicBezTo>
                  <a:cubicBezTo>
                    <a:pt x="34" y="32"/>
                    <a:pt x="34" y="31"/>
                    <a:pt x="34" y="31"/>
                  </a:cubicBezTo>
                  <a:cubicBezTo>
                    <a:pt x="35" y="31"/>
                    <a:pt x="35" y="30"/>
                    <a:pt x="35" y="30"/>
                  </a:cubicBezTo>
                  <a:cubicBezTo>
                    <a:pt x="36" y="29"/>
                    <a:pt x="36" y="28"/>
                    <a:pt x="36" y="27"/>
                  </a:cubicBezTo>
                  <a:cubicBezTo>
                    <a:pt x="36" y="26"/>
                    <a:pt x="35" y="25"/>
                    <a:pt x="35" y="24"/>
                  </a:cubicBezTo>
                  <a:cubicBezTo>
                    <a:pt x="36" y="23"/>
                    <a:pt x="36" y="23"/>
                    <a:pt x="37" y="22"/>
                  </a:cubicBezTo>
                  <a:cubicBezTo>
                    <a:pt x="36" y="21"/>
                    <a:pt x="36" y="20"/>
                    <a:pt x="36" y="18"/>
                  </a:cubicBezTo>
                  <a:cubicBezTo>
                    <a:pt x="36" y="18"/>
                    <a:pt x="36" y="18"/>
                    <a:pt x="37" y="17"/>
                  </a:cubicBezTo>
                  <a:cubicBezTo>
                    <a:pt x="37" y="17"/>
                    <a:pt x="36" y="16"/>
                    <a:pt x="37" y="15"/>
                  </a:cubicBezTo>
                  <a:cubicBezTo>
                    <a:pt x="37" y="15"/>
                    <a:pt x="37" y="14"/>
                    <a:pt x="37" y="14"/>
                  </a:cubicBezTo>
                  <a:cubicBezTo>
                    <a:pt x="37" y="12"/>
                    <a:pt x="36" y="10"/>
                    <a:pt x="34" y="8"/>
                  </a:cubicBezTo>
                  <a:cubicBezTo>
                    <a:pt x="33" y="7"/>
                    <a:pt x="32" y="7"/>
                    <a:pt x="30" y="8"/>
                  </a:cubicBezTo>
                  <a:close/>
                  <a:moveTo>
                    <a:pt x="8" y="6"/>
                  </a:moveTo>
                  <a:cubicBezTo>
                    <a:pt x="8" y="6"/>
                    <a:pt x="8" y="6"/>
                    <a:pt x="8" y="7"/>
                  </a:cubicBezTo>
                  <a:cubicBezTo>
                    <a:pt x="7" y="8"/>
                    <a:pt x="8" y="10"/>
                    <a:pt x="8" y="11"/>
                  </a:cubicBezTo>
                  <a:cubicBezTo>
                    <a:pt x="8" y="12"/>
                    <a:pt x="8" y="14"/>
                    <a:pt x="8" y="15"/>
                  </a:cubicBezTo>
                  <a:cubicBezTo>
                    <a:pt x="9" y="16"/>
                    <a:pt x="9" y="17"/>
                    <a:pt x="10" y="18"/>
                  </a:cubicBezTo>
                  <a:cubicBezTo>
                    <a:pt x="10" y="19"/>
                    <a:pt x="10" y="20"/>
                    <a:pt x="10" y="21"/>
                  </a:cubicBezTo>
                  <a:cubicBezTo>
                    <a:pt x="11" y="21"/>
                    <a:pt x="11" y="22"/>
                    <a:pt x="11" y="22"/>
                  </a:cubicBezTo>
                  <a:cubicBezTo>
                    <a:pt x="12" y="23"/>
                    <a:pt x="13" y="25"/>
                    <a:pt x="13" y="26"/>
                  </a:cubicBezTo>
                  <a:cubicBezTo>
                    <a:pt x="14" y="28"/>
                    <a:pt x="15" y="29"/>
                    <a:pt x="16" y="30"/>
                  </a:cubicBezTo>
                  <a:cubicBezTo>
                    <a:pt x="16" y="30"/>
                    <a:pt x="16" y="30"/>
                    <a:pt x="16" y="30"/>
                  </a:cubicBezTo>
                  <a:cubicBezTo>
                    <a:pt x="16" y="30"/>
                    <a:pt x="16" y="30"/>
                    <a:pt x="16" y="30"/>
                  </a:cubicBezTo>
                  <a:cubicBezTo>
                    <a:pt x="16" y="29"/>
                    <a:pt x="16" y="29"/>
                    <a:pt x="16" y="28"/>
                  </a:cubicBezTo>
                  <a:cubicBezTo>
                    <a:pt x="16" y="28"/>
                    <a:pt x="17" y="28"/>
                    <a:pt x="17" y="27"/>
                  </a:cubicBezTo>
                  <a:cubicBezTo>
                    <a:pt x="17" y="26"/>
                    <a:pt x="16" y="26"/>
                    <a:pt x="17" y="25"/>
                  </a:cubicBezTo>
                  <a:cubicBezTo>
                    <a:pt x="17" y="25"/>
                    <a:pt x="18" y="25"/>
                    <a:pt x="18" y="25"/>
                  </a:cubicBezTo>
                  <a:cubicBezTo>
                    <a:pt x="17" y="25"/>
                    <a:pt x="17" y="24"/>
                    <a:pt x="17" y="24"/>
                  </a:cubicBezTo>
                  <a:cubicBezTo>
                    <a:pt x="18" y="23"/>
                    <a:pt x="18" y="23"/>
                    <a:pt x="18" y="22"/>
                  </a:cubicBezTo>
                  <a:cubicBezTo>
                    <a:pt x="18" y="21"/>
                    <a:pt x="17" y="21"/>
                    <a:pt x="17" y="20"/>
                  </a:cubicBezTo>
                  <a:cubicBezTo>
                    <a:pt x="16" y="19"/>
                    <a:pt x="16" y="18"/>
                    <a:pt x="15" y="17"/>
                  </a:cubicBezTo>
                  <a:cubicBezTo>
                    <a:pt x="14" y="16"/>
                    <a:pt x="14" y="15"/>
                    <a:pt x="14" y="14"/>
                  </a:cubicBezTo>
                  <a:cubicBezTo>
                    <a:pt x="13" y="12"/>
                    <a:pt x="11" y="10"/>
                    <a:pt x="10" y="8"/>
                  </a:cubicBezTo>
                  <a:cubicBezTo>
                    <a:pt x="9" y="8"/>
                    <a:pt x="9" y="7"/>
                    <a:pt x="9" y="7"/>
                  </a:cubicBezTo>
                  <a:cubicBezTo>
                    <a:pt x="8" y="6"/>
                    <a:pt x="8" y="6"/>
                    <a:pt x="8" y="6"/>
                  </a:cubicBezTo>
                  <a:close/>
                  <a:moveTo>
                    <a:pt x="4" y="2"/>
                  </a:moveTo>
                  <a:cubicBezTo>
                    <a:pt x="5" y="1"/>
                    <a:pt x="7" y="0"/>
                    <a:pt x="8" y="0"/>
                  </a:cubicBezTo>
                  <a:cubicBezTo>
                    <a:pt x="9" y="0"/>
                    <a:pt x="9" y="0"/>
                    <a:pt x="9" y="0"/>
                  </a:cubicBezTo>
                  <a:cubicBezTo>
                    <a:pt x="10" y="0"/>
                    <a:pt x="10" y="0"/>
                    <a:pt x="10" y="0"/>
                  </a:cubicBezTo>
                  <a:cubicBezTo>
                    <a:pt x="11" y="1"/>
                    <a:pt x="11" y="1"/>
                    <a:pt x="11" y="1"/>
                  </a:cubicBezTo>
                  <a:cubicBezTo>
                    <a:pt x="12" y="1"/>
                    <a:pt x="13" y="2"/>
                    <a:pt x="13" y="2"/>
                  </a:cubicBezTo>
                  <a:cubicBezTo>
                    <a:pt x="14" y="3"/>
                    <a:pt x="14" y="3"/>
                    <a:pt x="15" y="4"/>
                  </a:cubicBezTo>
                  <a:cubicBezTo>
                    <a:pt x="15" y="5"/>
                    <a:pt x="16" y="5"/>
                    <a:pt x="16" y="6"/>
                  </a:cubicBezTo>
                  <a:cubicBezTo>
                    <a:pt x="17" y="6"/>
                    <a:pt x="17" y="7"/>
                    <a:pt x="18" y="7"/>
                  </a:cubicBezTo>
                  <a:cubicBezTo>
                    <a:pt x="18" y="8"/>
                    <a:pt x="18" y="8"/>
                    <a:pt x="18" y="9"/>
                  </a:cubicBezTo>
                  <a:cubicBezTo>
                    <a:pt x="19" y="10"/>
                    <a:pt x="19" y="10"/>
                    <a:pt x="19" y="11"/>
                  </a:cubicBezTo>
                  <a:cubicBezTo>
                    <a:pt x="20" y="11"/>
                    <a:pt x="20" y="12"/>
                    <a:pt x="20" y="12"/>
                  </a:cubicBezTo>
                  <a:cubicBezTo>
                    <a:pt x="20" y="12"/>
                    <a:pt x="20" y="13"/>
                    <a:pt x="21" y="13"/>
                  </a:cubicBezTo>
                  <a:cubicBezTo>
                    <a:pt x="21" y="13"/>
                    <a:pt x="21" y="14"/>
                    <a:pt x="21" y="14"/>
                  </a:cubicBezTo>
                  <a:cubicBezTo>
                    <a:pt x="21" y="14"/>
                    <a:pt x="22" y="15"/>
                    <a:pt x="22" y="15"/>
                  </a:cubicBezTo>
                  <a:cubicBezTo>
                    <a:pt x="22" y="15"/>
                    <a:pt x="22" y="15"/>
                    <a:pt x="22" y="15"/>
                  </a:cubicBezTo>
                  <a:cubicBezTo>
                    <a:pt x="22" y="15"/>
                    <a:pt x="22" y="15"/>
                    <a:pt x="22" y="15"/>
                  </a:cubicBezTo>
                  <a:cubicBezTo>
                    <a:pt x="22" y="15"/>
                    <a:pt x="22" y="15"/>
                    <a:pt x="22" y="15"/>
                  </a:cubicBezTo>
                  <a:cubicBezTo>
                    <a:pt x="22" y="14"/>
                    <a:pt x="22" y="13"/>
                    <a:pt x="22" y="12"/>
                  </a:cubicBezTo>
                  <a:cubicBezTo>
                    <a:pt x="23" y="11"/>
                    <a:pt x="24" y="11"/>
                    <a:pt x="24" y="10"/>
                  </a:cubicBezTo>
                  <a:cubicBezTo>
                    <a:pt x="24" y="10"/>
                    <a:pt x="25" y="9"/>
                    <a:pt x="25" y="9"/>
                  </a:cubicBezTo>
                  <a:cubicBezTo>
                    <a:pt x="25" y="9"/>
                    <a:pt x="25" y="8"/>
                    <a:pt x="26" y="8"/>
                  </a:cubicBezTo>
                  <a:cubicBezTo>
                    <a:pt x="26" y="7"/>
                    <a:pt x="26" y="7"/>
                    <a:pt x="26" y="7"/>
                  </a:cubicBezTo>
                  <a:cubicBezTo>
                    <a:pt x="27" y="6"/>
                    <a:pt x="28" y="6"/>
                    <a:pt x="29" y="5"/>
                  </a:cubicBezTo>
                  <a:cubicBezTo>
                    <a:pt x="30" y="4"/>
                    <a:pt x="31" y="3"/>
                    <a:pt x="32" y="3"/>
                  </a:cubicBezTo>
                  <a:cubicBezTo>
                    <a:pt x="33" y="2"/>
                    <a:pt x="34" y="2"/>
                    <a:pt x="34" y="2"/>
                  </a:cubicBezTo>
                  <a:cubicBezTo>
                    <a:pt x="35" y="2"/>
                    <a:pt x="35" y="2"/>
                    <a:pt x="35" y="2"/>
                  </a:cubicBezTo>
                  <a:cubicBezTo>
                    <a:pt x="36" y="2"/>
                    <a:pt x="38" y="2"/>
                    <a:pt x="39" y="3"/>
                  </a:cubicBezTo>
                  <a:cubicBezTo>
                    <a:pt x="40" y="3"/>
                    <a:pt x="43" y="7"/>
                    <a:pt x="44" y="8"/>
                  </a:cubicBezTo>
                  <a:cubicBezTo>
                    <a:pt x="44" y="9"/>
                    <a:pt x="44" y="10"/>
                    <a:pt x="44" y="11"/>
                  </a:cubicBezTo>
                  <a:cubicBezTo>
                    <a:pt x="44" y="11"/>
                    <a:pt x="44" y="12"/>
                    <a:pt x="44" y="12"/>
                  </a:cubicBezTo>
                  <a:cubicBezTo>
                    <a:pt x="45" y="13"/>
                    <a:pt x="44" y="13"/>
                    <a:pt x="44" y="14"/>
                  </a:cubicBezTo>
                  <a:cubicBezTo>
                    <a:pt x="44" y="14"/>
                    <a:pt x="44" y="15"/>
                    <a:pt x="45" y="15"/>
                  </a:cubicBezTo>
                  <a:cubicBezTo>
                    <a:pt x="44" y="17"/>
                    <a:pt x="44" y="19"/>
                    <a:pt x="44" y="20"/>
                  </a:cubicBezTo>
                  <a:cubicBezTo>
                    <a:pt x="44" y="21"/>
                    <a:pt x="44" y="23"/>
                    <a:pt x="44" y="24"/>
                  </a:cubicBezTo>
                  <a:cubicBezTo>
                    <a:pt x="44" y="25"/>
                    <a:pt x="44" y="26"/>
                    <a:pt x="44" y="26"/>
                  </a:cubicBezTo>
                  <a:cubicBezTo>
                    <a:pt x="44" y="27"/>
                    <a:pt x="44" y="27"/>
                    <a:pt x="44" y="28"/>
                  </a:cubicBezTo>
                  <a:cubicBezTo>
                    <a:pt x="43" y="28"/>
                    <a:pt x="43" y="29"/>
                    <a:pt x="43" y="29"/>
                  </a:cubicBezTo>
                  <a:cubicBezTo>
                    <a:pt x="43" y="30"/>
                    <a:pt x="43" y="30"/>
                    <a:pt x="42" y="30"/>
                  </a:cubicBezTo>
                  <a:cubicBezTo>
                    <a:pt x="42" y="31"/>
                    <a:pt x="42" y="31"/>
                    <a:pt x="42" y="32"/>
                  </a:cubicBezTo>
                  <a:cubicBezTo>
                    <a:pt x="42" y="32"/>
                    <a:pt x="41" y="32"/>
                    <a:pt x="41" y="33"/>
                  </a:cubicBezTo>
                  <a:cubicBezTo>
                    <a:pt x="41" y="33"/>
                    <a:pt x="41" y="34"/>
                    <a:pt x="41" y="34"/>
                  </a:cubicBezTo>
                  <a:cubicBezTo>
                    <a:pt x="40" y="34"/>
                    <a:pt x="40" y="35"/>
                    <a:pt x="40" y="35"/>
                  </a:cubicBezTo>
                  <a:cubicBezTo>
                    <a:pt x="40" y="35"/>
                    <a:pt x="39" y="36"/>
                    <a:pt x="39" y="36"/>
                  </a:cubicBezTo>
                  <a:cubicBezTo>
                    <a:pt x="38" y="37"/>
                    <a:pt x="38" y="37"/>
                    <a:pt x="38" y="38"/>
                  </a:cubicBezTo>
                  <a:cubicBezTo>
                    <a:pt x="37" y="38"/>
                    <a:pt x="37" y="38"/>
                    <a:pt x="37" y="39"/>
                  </a:cubicBezTo>
                  <a:cubicBezTo>
                    <a:pt x="36" y="39"/>
                    <a:pt x="36" y="43"/>
                    <a:pt x="36" y="43"/>
                  </a:cubicBezTo>
                  <a:cubicBezTo>
                    <a:pt x="36" y="44"/>
                    <a:pt x="37" y="45"/>
                    <a:pt x="37" y="45"/>
                  </a:cubicBezTo>
                  <a:cubicBezTo>
                    <a:pt x="37" y="46"/>
                    <a:pt x="36" y="46"/>
                    <a:pt x="36" y="47"/>
                  </a:cubicBezTo>
                  <a:cubicBezTo>
                    <a:pt x="36" y="47"/>
                    <a:pt x="37" y="48"/>
                    <a:pt x="37" y="48"/>
                  </a:cubicBezTo>
                  <a:cubicBezTo>
                    <a:pt x="37" y="49"/>
                    <a:pt x="37" y="49"/>
                    <a:pt x="37" y="50"/>
                  </a:cubicBezTo>
                  <a:cubicBezTo>
                    <a:pt x="37" y="50"/>
                    <a:pt x="38" y="51"/>
                    <a:pt x="38" y="51"/>
                  </a:cubicBezTo>
                  <a:cubicBezTo>
                    <a:pt x="38" y="52"/>
                    <a:pt x="39" y="54"/>
                    <a:pt x="39" y="55"/>
                  </a:cubicBezTo>
                  <a:cubicBezTo>
                    <a:pt x="39" y="55"/>
                    <a:pt x="39" y="56"/>
                    <a:pt x="39" y="56"/>
                  </a:cubicBezTo>
                  <a:cubicBezTo>
                    <a:pt x="40" y="56"/>
                    <a:pt x="40" y="56"/>
                    <a:pt x="40" y="56"/>
                  </a:cubicBezTo>
                  <a:cubicBezTo>
                    <a:pt x="40" y="56"/>
                    <a:pt x="40" y="55"/>
                    <a:pt x="41" y="55"/>
                  </a:cubicBezTo>
                  <a:cubicBezTo>
                    <a:pt x="41" y="55"/>
                    <a:pt x="41" y="54"/>
                    <a:pt x="41" y="54"/>
                  </a:cubicBezTo>
                  <a:cubicBezTo>
                    <a:pt x="41" y="53"/>
                    <a:pt x="41" y="52"/>
                    <a:pt x="42" y="52"/>
                  </a:cubicBezTo>
                  <a:cubicBezTo>
                    <a:pt x="42" y="51"/>
                    <a:pt x="42" y="51"/>
                    <a:pt x="42" y="50"/>
                  </a:cubicBezTo>
                  <a:cubicBezTo>
                    <a:pt x="42" y="50"/>
                    <a:pt x="43" y="49"/>
                    <a:pt x="43" y="49"/>
                  </a:cubicBezTo>
                  <a:cubicBezTo>
                    <a:pt x="43" y="48"/>
                    <a:pt x="43" y="48"/>
                    <a:pt x="44" y="47"/>
                  </a:cubicBezTo>
                  <a:cubicBezTo>
                    <a:pt x="44" y="47"/>
                    <a:pt x="44" y="46"/>
                    <a:pt x="45" y="46"/>
                  </a:cubicBezTo>
                  <a:cubicBezTo>
                    <a:pt x="45" y="46"/>
                    <a:pt x="45" y="45"/>
                    <a:pt x="45" y="45"/>
                  </a:cubicBezTo>
                  <a:cubicBezTo>
                    <a:pt x="45" y="44"/>
                    <a:pt x="46" y="44"/>
                    <a:pt x="46" y="44"/>
                  </a:cubicBezTo>
                  <a:cubicBezTo>
                    <a:pt x="47" y="43"/>
                    <a:pt x="46" y="42"/>
                    <a:pt x="47" y="41"/>
                  </a:cubicBezTo>
                  <a:cubicBezTo>
                    <a:pt x="48" y="41"/>
                    <a:pt x="48" y="40"/>
                    <a:pt x="48" y="40"/>
                  </a:cubicBezTo>
                  <a:cubicBezTo>
                    <a:pt x="48" y="40"/>
                    <a:pt x="48" y="39"/>
                    <a:pt x="48" y="39"/>
                  </a:cubicBezTo>
                  <a:cubicBezTo>
                    <a:pt x="48" y="39"/>
                    <a:pt x="49" y="38"/>
                    <a:pt x="49" y="38"/>
                  </a:cubicBezTo>
                  <a:cubicBezTo>
                    <a:pt x="49" y="37"/>
                    <a:pt x="50" y="37"/>
                    <a:pt x="50" y="37"/>
                  </a:cubicBezTo>
                  <a:cubicBezTo>
                    <a:pt x="50" y="37"/>
                    <a:pt x="50" y="36"/>
                    <a:pt x="50" y="36"/>
                  </a:cubicBezTo>
                  <a:cubicBezTo>
                    <a:pt x="50" y="35"/>
                    <a:pt x="51" y="35"/>
                    <a:pt x="52" y="34"/>
                  </a:cubicBezTo>
                  <a:cubicBezTo>
                    <a:pt x="52" y="33"/>
                    <a:pt x="53" y="32"/>
                    <a:pt x="54" y="31"/>
                  </a:cubicBezTo>
                  <a:cubicBezTo>
                    <a:pt x="54" y="31"/>
                    <a:pt x="55" y="30"/>
                    <a:pt x="56" y="29"/>
                  </a:cubicBezTo>
                  <a:cubicBezTo>
                    <a:pt x="56" y="29"/>
                    <a:pt x="57" y="28"/>
                    <a:pt x="57" y="28"/>
                  </a:cubicBezTo>
                  <a:cubicBezTo>
                    <a:pt x="57" y="27"/>
                    <a:pt x="57" y="27"/>
                    <a:pt x="58" y="26"/>
                  </a:cubicBezTo>
                  <a:cubicBezTo>
                    <a:pt x="58" y="26"/>
                    <a:pt x="59" y="25"/>
                    <a:pt x="59" y="25"/>
                  </a:cubicBezTo>
                  <a:cubicBezTo>
                    <a:pt x="60" y="24"/>
                    <a:pt x="61" y="23"/>
                    <a:pt x="62" y="22"/>
                  </a:cubicBezTo>
                  <a:cubicBezTo>
                    <a:pt x="63" y="22"/>
                    <a:pt x="63" y="22"/>
                    <a:pt x="63" y="21"/>
                  </a:cubicBezTo>
                  <a:cubicBezTo>
                    <a:pt x="64" y="20"/>
                    <a:pt x="66" y="19"/>
                    <a:pt x="67" y="20"/>
                  </a:cubicBezTo>
                  <a:cubicBezTo>
                    <a:pt x="67" y="20"/>
                    <a:pt x="67" y="20"/>
                    <a:pt x="67" y="20"/>
                  </a:cubicBezTo>
                  <a:cubicBezTo>
                    <a:pt x="68" y="20"/>
                    <a:pt x="69" y="19"/>
                    <a:pt x="69" y="20"/>
                  </a:cubicBezTo>
                  <a:cubicBezTo>
                    <a:pt x="69" y="20"/>
                    <a:pt x="69" y="20"/>
                    <a:pt x="69" y="20"/>
                  </a:cubicBezTo>
                  <a:cubicBezTo>
                    <a:pt x="68" y="21"/>
                    <a:pt x="67" y="22"/>
                    <a:pt x="66" y="24"/>
                  </a:cubicBezTo>
                  <a:cubicBezTo>
                    <a:pt x="65" y="25"/>
                    <a:pt x="65" y="26"/>
                    <a:pt x="64" y="27"/>
                  </a:cubicBezTo>
                  <a:cubicBezTo>
                    <a:pt x="63" y="29"/>
                    <a:pt x="61" y="29"/>
                    <a:pt x="59" y="31"/>
                  </a:cubicBezTo>
                  <a:cubicBezTo>
                    <a:pt x="58" y="32"/>
                    <a:pt x="58" y="34"/>
                    <a:pt x="57" y="36"/>
                  </a:cubicBezTo>
                  <a:cubicBezTo>
                    <a:pt x="56" y="36"/>
                    <a:pt x="55" y="37"/>
                    <a:pt x="55" y="37"/>
                  </a:cubicBezTo>
                  <a:cubicBezTo>
                    <a:pt x="55" y="38"/>
                    <a:pt x="55" y="39"/>
                    <a:pt x="54" y="40"/>
                  </a:cubicBezTo>
                  <a:cubicBezTo>
                    <a:pt x="54" y="41"/>
                    <a:pt x="53" y="42"/>
                    <a:pt x="52" y="43"/>
                  </a:cubicBezTo>
                  <a:cubicBezTo>
                    <a:pt x="52" y="43"/>
                    <a:pt x="52" y="44"/>
                    <a:pt x="52" y="45"/>
                  </a:cubicBezTo>
                  <a:cubicBezTo>
                    <a:pt x="52" y="45"/>
                    <a:pt x="51" y="45"/>
                    <a:pt x="51" y="46"/>
                  </a:cubicBezTo>
                  <a:cubicBezTo>
                    <a:pt x="51" y="46"/>
                    <a:pt x="51" y="47"/>
                    <a:pt x="51" y="48"/>
                  </a:cubicBezTo>
                  <a:cubicBezTo>
                    <a:pt x="50" y="49"/>
                    <a:pt x="50" y="49"/>
                    <a:pt x="50" y="50"/>
                  </a:cubicBezTo>
                  <a:cubicBezTo>
                    <a:pt x="49" y="51"/>
                    <a:pt x="49" y="52"/>
                    <a:pt x="48" y="53"/>
                  </a:cubicBezTo>
                  <a:cubicBezTo>
                    <a:pt x="49" y="53"/>
                    <a:pt x="49" y="53"/>
                    <a:pt x="48" y="53"/>
                  </a:cubicBezTo>
                  <a:cubicBezTo>
                    <a:pt x="48" y="53"/>
                    <a:pt x="49" y="53"/>
                    <a:pt x="49" y="53"/>
                  </a:cubicBezTo>
                  <a:cubicBezTo>
                    <a:pt x="50" y="53"/>
                    <a:pt x="52" y="53"/>
                    <a:pt x="53" y="54"/>
                  </a:cubicBezTo>
                  <a:cubicBezTo>
                    <a:pt x="53" y="54"/>
                    <a:pt x="53" y="54"/>
                    <a:pt x="54" y="54"/>
                  </a:cubicBezTo>
                  <a:cubicBezTo>
                    <a:pt x="54" y="54"/>
                    <a:pt x="55" y="55"/>
                    <a:pt x="55" y="55"/>
                  </a:cubicBezTo>
                  <a:cubicBezTo>
                    <a:pt x="56" y="55"/>
                    <a:pt x="56" y="55"/>
                    <a:pt x="56" y="55"/>
                  </a:cubicBezTo>
                  <a:cubicBezTo>
                    <a:pt x="57" y="55"/>
                    <a:pt x="57" y="55"/>
                    <a:pt x="57" y="55"/>
                  </a:cubicBezTo>
                  <a:cubicBezTo>
                    <a:pt x="58" y="56"/>
                    <a:pt x="58" y="56"/>
                    <a:pt x="59" y="56"/>
                  </a:cubicBezTo>
                  <a:cubicBezTo>
                    <a:pt x="59" y="56"/>
                    <a:pt x="60" y="56"/>
                    <a:pt x="60" y="56"/>
                  </a:cubicBezTo>
                  <a:cubicBezTo>
                    <a:pt x="61" y="57"/>
                    <a:pt x="61" y="58"/>
                    <a:pt x="62" y="58"/>
                  </a:cubicBezTo>
                  <a:cubicBezTo>
                    <a:pt x="63" y="58"/>
                    <a:pt x="63" y="58"/>
                    <a:pt x="64" y="58"/>
                  </a:cubicBezTo>
                  <a:cubicBezTo>
                    <a:pt x="65" y="58"/>
                    <a:pt x="66" y="58"/>
                    <a:pt x="67" y="58"/>
                  </a:cubicBezTo>
                  <a:cubicBezTo>
                    <a:pt x="67" y="59"/>
                    <a:pt x="68" y="59"/>
                    <a:pt x="69" y="60"/>
                  </a:cubicBezTo>
                  <a:cubicBezTo>
                    <a:pt x="70" y="60"/>
                    <a:pt x="71" y="60"/>
                    <a:pt x="72" y="60"/>
                  </a:cubicBezTo>
                  <a:cubicBezTo>
                    <a:pt x="73" y="61"/>
                    <a:pt x="74" y="63"/>
                    <a:pt x="74" y="64"/>
                  </a:cubicBezTo>
                  <a:cubicBezTo>
                    <a:pt x="74" y="67"/>
                    <a:pt x="68" y="69"/>
                    <a:pt x="66" y="72"/>
                  </a:cubicBezTo>
                  <a:cubicBezTo>
                    <a:pt x="66" y="72"/>
                    <a:pt x="66" y="74"/>
                    <a:pt x="66" y="74"/>
                  </a:cubicBezTo>
                  <a:cubicBezTo>
                    <a:pt x="66" y="75"/>
                    <a:pt x="66" y="75"/>
                    <a:pt x="66" y="76"/>
                  </a:cubicBezTo>
                  <a:cubicBezTo>
                    <a:pt x="66" y="77"/>
                    <a:pt x="66" y="77"/>
                    <a:pt x="66" y="78"/>
                  </a:cubicBezTo>
                  <a:cubicBezTo>
                    <a:pt x="66" y="79"/>
                    <a:pt x="66" y="80"/>
                    <a:pt x="66" y="80"/>
                  </a:cubicBezTo>
                  <a:cubicBezTo>
                    <a:pt x="66" y="81"/>
                    <a:pt x="65" y="82"/>
                    <a:pt x="65" y="82"/>
                  </a:cubicBezTo>
                  <a:cubicBezTo>
                    <a:pt x="65" y="83"/>
                    <a:pt x="65" y="83"/>
                    <a:pt x="65" y="84"/>
                  </a:cubicBezTo>
                  <a:cubicBezTo>
                    <a:pt x="65" y="84"/>
                    <a:pt x="65" y="84"/>
                    <a:pt x="64" y="85"/>
                  </a:cubicBezTo>
                  <a:cubicBezTo>
                    <a:pt x="64" y="85"/>
                    <a:pt x="64" y="86"/>
                    <a:pt x="64" y="86"/>
                  </a:cubicBezTo>
                  <a:cubicBezTo>
                    <a:pt x="63" y="87"/>
                    <a:pt x="63" y="88"/>
                    <a:pt x="62" y="89"/>
                  </a:cubicBezTo>
                  <a:cubicBezTo>
                    <a:pt x="62" y="89"/>
                    <a:pt x="62" y="89"/>
                    <a:pt x="61" y="89"/>
                  </a:cubicBezTo>
                  <a:cubicBezTo>
                    <a:pt x="61" y="90"/>
                    <a:pt x="61" y="90"/>
                    <a:pt x="60" y="90"/>
                  </a:cubicBezTo>
                  <a:cubicBezTo>
                    <a:pt x="60" y="91"/>
                    <a:pt x="60" y="91"/>
                    <a:pt x="60" y="92"/>
                  </a:cubicBezTo>
                  <a:cubicBezTo>
                    <a:pt x="59" y="93"/>
                    <a:pt x="57" y="94"/>
                    <a:pt x="56" y="95"/>
                  </a:cubicBezTo>
                  <a:cubicBezTo>
                    <a:pt x="55" y="95"/>
                    <a:pt x="55" y="95"/>
                    <a:pt x="54" y="95"/>
                  </a:cubicBezTo>
                  <a:cubicBezTo>
                    <a:pt x="54" y="95"/>
                    <a:pt x="53" y="96"/>
                    <a:pt x="53" y="96"/>
                  </a:cubicBezTo>
                  <a:cubicBezTo>
                    <a:pt x="53" y="96"/>
                    <a:pt x="52" y="96"/>
                    <a:pt x="52" y="96"/>
                  </a:cubicBezTo>
                  <a:cubicBezTo>
                    <a:pt x="52" y="96"/>
                    <a:pt x="51" y="95"/>
                    <a:pt x="51" y="95"/>
                  </a:cubicBezTo>
                  <a:cubicBezTo>
                    <a:pt x="51" y="94"/>
                    <a:pt x="52" y="94"/>
                    <a:pt x="53" y="93"/>
                  </a:cubicBezTo>
                  <a:cubicBezTo>
                    <a:pt x="53" y="93"/>
                    <a:pt x="53" y="93"/>
                    <a:pt x="53" y="93"/>
                  </a:cubicBezTo>
                  <a:cubicBezTo>
                    <a:pt x="54" y="92"/>
                    <a:pt x="56" y="91"/>
                    <a:pt x="56" y="90"/>
                  </a:cubicBezTo>
                  <a:cubicBezTo>
                    <a:pt x="56" y="90"/>
                    <a:pt x="57" y="90"/>
                    <a:pt x="57" y="89"/>
                  </a:cubicBezTo>
                  <a:cubicBezTo>
                    <a:pt x="57" y="89"/>
                    <a:pt x="57" y="89"/>
                    <a:pt x="57" y="88"/>
                  </a:cubicBezTo>
                  <a:cubicBezTo>
                    <a:pt x="58" y="88"/>
                    <a:pt x="58" y="87"/>
                    <a:pt x="59" y="87"/>
                  </a:cubicBezTo>
                  <a:cubicBezTo>
                    <a:pt x="59" y="87"/>
                    <a:pt x="59" y="87"/>
                    <a:pt x="59" y="86"/>
                  </a:cubicBezTo>
                  <a:cubicBezTo>
                    <a:pt x="59" y="86"/>
                    <a:pt x="59" y="85"/>
                    <a:pt x="60" y="84"/>
                  </a:cubicBezTo>
                  <a:cubicBezTo>
                    <a:pt x="60" y="84"/>
                    <a:pt x="60" y="83"/>
                    <a:pt x="60" y="83"/>
                  </a:cubicBezTo>
                  <a:cubicBezTo>
                    <a:pt x="60" y="82"/>
                    <a:pt x="61" y="82"/>
                    <a:pt x="61" y="82"/>
                  </a:cubicBezTo>
                  <a:cubicBezTo>
                    <a:pt x="61" y="81"/>
                    <a:pt x="61" y="81"/>
                    <a:pt x="61" y="80"/>
                  </a:cubicBezTo>
                  <a:cubicBezTo>
                    <a:pt x="61" y="80"/>
                    <a:pt x="61" y="79"/>
                    <a:pt x="61" y="79"/>
                  </a:cubicBezTo>
                  <a:cubicBezTo>
                    <a:pt x="61" y="78"/>
                    <a:pt x="61" y="77"/>
                    <a:pt x="61" y="76"/>
                  </a:cubicBezTo>
                  <a:cubicBezTo>
                    <a:pt x="60" y="77"/>
                    <a:pt x="59" y="77"/>
                    <a:pt x="59" y="78"/>
                  </a:cubicBezTo>
                  <a:cubicBezTo>
                    <a:pt x="58" y="78"/>
                    <a:pt x="57" y="79"/>
                    <a:pt x="57" y="80"/>
                  </a:cubicBezTo>
                  <a:cubicBezTo>
                    <a:pt x="56" y="80"/>
                    <a:pt x="56" y="80"/>
                    <a:pt x="55" y="80"/>
                  </a:cubicBezTo>
                  <a:cubicBezTo>
                    <a:pt x="54" y="81"/>
                    <a:pt x="54" y="81"/>
                    <a:pt x="53" y="81"/>
                  </a:cubicBezTo>
                  <a:cubicBezTo>
                    <a:pt x="52" y="82"/>
                    <a:pt x="50" y="81"/>
                    <a:pt x="49" y="80"/>
                  </a:cubicBezTo>
                  <a:cubicBezTo>
                    <a:pt x="48" y="80"/>
                    <a:pt x="47" y="80"/>
                    <a:pt x="47" y="79"/>
                  </a:cubicBezTo>
                  <a:cubicBezTo>
                    <a:pt x="46" y="78"/>
                    <a:pt x="46" y="78"/>
                    <a:pt x="45" y="77"/>
                  </a:cubicBezTo>
                  <a:cubicBezTo>
                    <a:pt x="45" y="77"/>
                    <a:pt x="44" y="76"/>
                    <a:pt x="44" y="76"/>
                  </a:cubicBezTo>
                  <a:cubicBezTo>
                    <a:pt x="43" y="75"/>
                    <a:pt x="42" y="73"/>
                    <a:pt x="41" y="72"/>
                  </a:cubicBezTo>
                  <a:cubicBezTo>
                    <a:pt x="41" y="71"/>
                    <a:pt x="41" y="71"/>
                    <a:pt x="40" y="70"/>
                  </a:cubicBezTo>
                  <a:cubicBezTo>
                    <a:pt x="39" y="71"/>
                    <a:pt x="39" y="72"/>
                    <a:pt x="39" y="73"/>
                  </a:cubicBezTo>
                  <a:cubicBezTo>
                    <a:pt x="38" y="74"/>
                    <a:pt x="38" y="75"/>
                    <a:pt x="37" y="76"/>
                  </a:cubicBezTo>
                  <a:cubicBezTo>
                    <a:pt x="37" y="76"/>
                    <a:pt x="37" y="77"/>
                    <a:pt x="36" y="77"/>
                  </a:cubicBezTo>
                  <a:cubicBezTo>
                    <a:pt x="36" y="78"/>
                    <a:pt x="36" y="78"/>
                    <a:pt x="35" y="79"/>
                  </a:cubicBezTo>
                  <a:cubicBezTo>
                    <a:pt x="35" y="79"/>
                    <a:pt x="35" y="79"/>
                    <a:pt x="35" y="79"/>
                  </a:cubicBezTo>
                  <a:cubicBezTo>
                    <a:pt x="35" y="80"/>
                    <a:pt x="35" y="80"/>
                    <a:pt x="35" y="80"/>
                  </a:cubicBezTo>
                  <a:cubicBezTo>
                    <a:pt x="34" y="81"/>
                    <a:pt x="34" y="81"/>
                    <a:pt x="34" y="82"/>
                  </a:cubicBezTo>
                  <a:cubicBezTo>
                    <a:pt x="34" y="82"/>
                    <a:pt x="34" y="83"/>
                    <a:pt x="33" y="83"/>
                  </a:cubicBezTo>
                  <a:cubicBezTo>
                    <a:pt x="33" y="83"/>
                    <a:pt x="33" y="84"/>
                    <a:pt x="33" y="84"/>
                  </a:cubicBezTo>
                  <a:cubicBezTo>
                    <a:pt x="33" y="85"/>
                    <a:pt x="32" y="85"/>
                    <a:pt x="32" y="86"/>
                  </a:cubicBezTo>
                  <a:cubicBezTo>
                    <a:pt x="32" y="86"/>
                    <a:pt x="31" y="87"/>
                    <a:pt x="31" y="87"/>
                  </a:cubicBezTo>
                  <a:cubicBezTo>
                    <a:pt x="31" y="88"/>
                    <a:pt x="31" y="89"/>
                    <a:pt x="30" y="89"/>
                  </a:cubicBezTo>
                  <a:cubicBezTo>
                    <a:pt x="30" y="90"/>
                    <a:pt x="30" y="90"/>
                    <a:pt x="30" y="90"/>
                  </a:cubicBezTo>
                  <a:cubicBezTo>
                    <a:pt x="29" y="91"/>
                    <a:pt x="29" y="92"/>
                    <a:pt x="28" y="93"/>
                  </a:cubicBezTo>
                  <a:cubicBezTo>
                    <a:pt x="28" y="94"/>
                    <a:pt x="28" y="95"/>
                    <a:pt x="27" y="96"/>
                  </a:cubicBezTo>
                  <a:cubicBezTo>
                    <a:pt x="27" y="97"/>
                    <a:pt x="26" y="98"/>
                    <a:pt x="26" y="98"/>
                  </a:cubicBezTo>
                  <a:cubicBezTo>
                    <a:pt x="25" y="99"/>
                    <a:pt x="25" y="99"/>
                    <a:pt x="25" y="100"/>
                  </a:cubicBezTo>
                  <a:cubicBezTo>
                    <a:pt x="25" y="100"/>
                    <a:pt x="24" y="101"/>
                    <a:pt x="24" y="101"/>
                  </a:cubicBezTo>
                  <a:cubicBezTo>
                    <a:pt x="24" y="102"/>
                    <a:pt x="24" y="103"/>
                    <a:pt x="23" y="104"/>
                  </a:cubicBezTo>
                  <a:cubicBezTo>
                    <a:pt x="23" y="104"/>
                    <a:pt x="23" y="104"/>
                    <a:pt x="23" y="104"/>
                  </a:cubicBezTo>
                  <a:cubicBezTo>
                    <a:pt x="23" y="105"/>
                    <a:pt x="23" y="105"/>
                    <a:pt x="23" y="105"/>
                  </a:cubicBezTo>
                  <a:cubicBezTo>
                    <a:pt x="23" y="105"/>
                    <a:pt x="24" y="105"/>
                    <a:pt x="24" y="106"/>
                  </a:cubicBezTo>
                  <a:cubicBezTo>
                    <a:pt x="24" y="107"/>
                    <a:pt x="22" y="109"/>
                    <a:pt x="21" y="110"/>
                  </a:cubicBezTo>
                  <a:cubicBezTo>
                    <a:pt x="20" y="110"/>
                    <a:pt x="19" y="112"/>
                    <a:pt x="18" y="111"/>
                  </a:cubicBezTo>
                  <a:cubicBezTo>
                    <a:pt x="17" y="110"/>
                    <a:pt x="16" y="108"/>
                    <a:pt x="17" y="107"/>
                  </a:cubicBezTo>
                  <a:cubicBezTo>
                    <a:pt x="17" y="106"/>
                    <a:pt x="17" y="106"/>
                    <a:pt x="17" y="105"/>
                  </a:cubicBezTo>
                  <a:cubicBezTo>
                    <a:pt x="17" y="105"/>
                    <a:pt x="17" y="104"/>
                    <a:pt x="17" y="104"/>
                  </a:cubicBezTo>
                  <a:cubicBezTo>
                    <a:pt x="18" y="103"/>
                    <a:pt x="19" y="102"/>
                    <a:pt x="18" y="101"/>
                  </a:cubicBezTo>
                  <a:cubicBezTo>
                    <a:pt x="19" y="101"/>
                    <a:pt x="19" y="100"/>
                    <a:pt x="20" y="100"/>
                  </a:cubicBezTo>
                  <a:cubicBezTo>
                    <a:pt x="20" y="100"/>
                    <a:pt x="20" y="99"/>
                    <a:pt x="20" y="99"/>
                  </a:cubicBezTo>
                  <a:cubicBezTo>
                    <a:pt x="20" y="98"/>
                    <a:pt x="20" y="98"/>
                    <a:pt x="21" y="98"/>
                  </a:cubicBezTo>
                  <a:cubicBezTo>
                    <a:pt x="21" y="97"/>
                    <a:pt x="21" y="97"/>
                    <a:pt x="21" y="97"/>
                  </a:cubicBezTo>
                  <a:cubicBezTo>
                    <a:pt x="21" y="97"/>
                    <a:pt x="21" y="96"/>
                    <a:pt x="21" y="96"/>
                  </a:cubicBezTo>
                  <a:cubicBezTo>
                    <a:pt x="21" y="95"/>
                    <a:pt x="22" y="95"/>
                    <a:pt x="22" y="95"/>
                  </a:cubicBezTo>
                  <a:cubicBezTo>
                    <a:pt x="22" y="94"/>
                    <a:pt x="22" y="94"/>
                    <a:pt x="22" y="94"/>
                  </a:cubicBezTo>
                  <a:cubicBezTo>
                    <a:pt x="22" y="93"/>
                    <a:pt x="23" y="93"/>
                    <a:pt x="23" y="93"/>
                  </a:cubicBezTo>
                  <a:cubicBezTo>
                    <a:pt x="23" y="92"/>
                    <a:pt x="23" y="91"/>
                    <a:pt x="23" y="91"/>
                  </a:cubicBezTo>
                  <a:cubicBezTo>
                    <a:pt x="23" y="90"/>
                    <a:pt x="24" y="90"/>
                    <a:pt x="24" y="90"/>
                  </a:cubicBezTo>
                  <a:cubicBezTo>
                    <a:pt x="24" y="89"/>
                    <a:pt x="24" y="89"/>
                    <a:pt x="24" y="88"/>
                  </a:cubicBezTo>
                  <a:cubicBezTo>
                    <a:pt x="25" y="88"/>
                    <a:pt x="25" y="87"/>
                    <a:pt x="25" y="87"/>
                  </a:cubicBezTo>
                  <a:cubicBezTo>
                    <a:pt x="25" y="86"/>
                    <a:pt x="26" y="85"/>
                    <a:pt x="26" y="85"/>
                  </a:cubicBezTo>
                  <a:cubicBezTo>
                    <a:pt x="26" y="84"/>
                    <a:pt x="26" y="84"/>
                    <a:pt x="26" y="84"/>
                  </a:cubicBezTo>
                  <a:cubicBezTo>
                    <a:pt x="26" y="83"/>
                    <a:pt x="26" y="83"/>
                    <a:pt x="27" y="82"/>
                  </a:cubicBezTo>
                  <a:cubicBezTo>
                    <a:pt x="27" y="81"/>
                    <a:pt x="27" y="81"/>
                    <a:pt x="28" y="80"/>
                  </a:cubicBezTo>
                  <a:cubicBezTo>
                    <a:pt x="28" y="80"/>
                    <a:pt x="28" y="79"/>
                    <a:pt x="28" y="79"/>
                  </a:cubicBezTo>
                  <a:cubicBezTo>
                    <a:pt x="28" y="78"/>
                    <a:pt x="29" y="77"/>
                    <a:pt x="28" y="76"/>
                  </a:cubicBezTo>
                  <a:cubicBezTo>
                    <a:pt x="29" y="76"/>
                    <a:pt x="29" y="76"/>
                    <a:pt x="29" y="75"/>
                  </a:cubicBezTo>
                  <a:cubicBezTo>
                    <a:pt x="30" y="75"/>
                    <a:pt x="30" y="75"/>
                    <a:pt x="30" y="75"/>
                  </a:cubicBezTo>
                  <a:cubicBezTo>
                    <a:pt x="30" y="75"/>
                    <a:pt x="30" y="75"/>
                    <a:pt x="30" y="75"/>
                  </a:cubicBezTo>
                  <a:cubicBezTo>
                    <a:pt x="30" y="73"/>
                    <a:pt x="31" y="73"/>
                    <a:pt x="31" y="72"/>
                  </a:cubicBezTo>
                  <a:cubicBezTo>
                    <a:pt x="31" y="71"/>
                    <a:pt x="32" y="71"/>
                    <a:pt x="32" y="70"/>
                  </a:cubicBezTo>
                  <a:cubicBezTo>
                    <a:pt x="32" y="70"/>
                    <a:pt x="33" y="69"/>
                    <a:pt x="33" y="69"/>
                  </a:cubicBezTo>
                  <a:cubicBezTo>
                    <a:pt x="33" y="68"/>
                    <a:pt x="33" y="68"/>
                    <a:pt x="33" y="67"/>
                  </a:cubicBezTo>
                  <a:cubicBezTo>
                    <a:pt x="34" y="67"/>
                    <a:pt x="34" y="67"/>
                    <a:pt x="34" y="66"/>
                  </a:cubicBezTo>
                  <a:cubicBezTo>
                    <a:pt x="35" y="66"/>
                    <a:pt x="35" y="65"/>
                    <a:pt x="35" y="65"/>
                  </a:cubicBezTo>
                  <a:cubicBezTo>
                    <a:pt x="35" y="64"/>
                    <a:pt x="36" y="64"/>
                    <a:pt x="36" y="63"/>
                  </a:cubicBezTo>
                  <a:cubicBezTo>
                    <a:pt x="36" y="63"/>
                    <a:pt x="36" y="63"/>
                    <a:pt x="36" y="63"/>
                  </a:cubicBezTo>
                  <a:cubicBezTo>
                    <a:pt x="36" y="63"/>
                    <a:pt x="36" y="63"/>
                    <a:pt x="36" y="62"/>
                  </a:cubicBezTo>
                  <a:cubicBezTo>
                    <a:pt x="36" y="62"/>
                    <a:pt x="36" y="62"/>
                    <a:pt x="36" y="61"/>
                  </a:cubicBezTo>
                  <a:cubicBezTo>
                    <a:pt x="36" y="59"/>
                    <a:pt x="35" y="57"/>
                    <a:pt x="34" y="55"/>
                  </a:cubicBezTo>
                  <a:cubicBezTo>
                    <a:pt x="34" y="55"/>
                    <a:pt x="33" y="54"/>
                    <a:pt x="33" y="54"/>
                  </a:cubicBezTo>
                  <a:cubicBezTo>
                    <a:pt x="33" y="52"/>
                    <a:pt x="32" y="51"/>
                    <a:pt x="31" y="50"/>
                  </a:cubicBezTo>
                  <a:cubicBezTo>
                    <a:pt x="31" y="50"/>
                    <a:pt x="31" y="49"/>
                    <a:pt x="31" y="48"/>
                  </a:cubicBezTo>
                  <a:cubicBezTo>
                    <a:pt x="31" y="48"/>
                    <a:pt x="30" y="47"/>
                    <a:pt x="30" y="46"/>
                  </a:cubicBezTo>
                  <a:cubicBezTo>
                    <a:pt x="30" y="46"/>
                    <a:pt x="30" y="46"/>
                    <a:pt x="30" y="46"/>
                  </a:cubicBezTo>
                  <a:cubicBezTo>
                    <a:pt x="30" y="45"/>
                    <a:pt x="30" y="44"/>
                    <a:pt x="29" y="44"/>
                  </a:cubicBezTo>
                  <a:cubicBezTo>
                    <a:pt x="29" y="43"/>
                    <a:pt x="29" y="43"/>
                    <a:pt x="28" y="42"/>
                  </a:cubicBezTo>
                  <a:cubicBezTo>
                    <a:pt x="28" y="42"/>
                    <a:pt x="28" y="41"/>
                    <a:pt x="28" y="41"/>
                  </a:cubicBezTo>
                  <a:cubicBezTo>
                    <a:pt x="27" y="40"/>
                    <a:pt x="25" y="40"/>
                    <a:pt x="24" y="40"/>
                  </a:cubicBezTo>
                  <a:cubicBezTo>
                    <a:pt x="24" y="40"/>
                    <a:pt x="24" y="40"/>
                    <a:pt x="23" y="39"/>
                  </a:cubicBezTo>
                  <a:cubicBezTo>
                    <a:pt x="23" y="40"/>
                    <a:pt x="23" y="40"/>
                    <a:pt x="23" y="41"/>
                  </a:cubicBezTo>
                  <a:cubicBezTo>
                    <a:pt x="23" y="41"/>
                    <a:pt x="23" y="42"/>
                    <a:pt x="23" y="42"/>
                  </a:cubicBezTo>
                  <a:cubicBezTo>
                    <a:pt x="23" y="43"/>
                    <a:pt x="23" y="43"/>
                    <a:pt x="23" y="44"/>
                  </a:cubicBezTo>
                  <a:cubicBezTo>
                    <a:pt x="23" y="44"/>
                    <a:pt x="23" y="44"/>
                    <a:pt x="23" y="45"/>
                  </a:cubicBezTo>
                  <a:cubicBezTo>
                    <a:pt x="23" y="45"/>
                    <a:pt x="23" y="46"/>
                    <a:pt x="23" y="46"/>
                  </a:cubicBezTo>
                  <a:cubicBezTo>
                    <a:pt x="23" y="48"/>
                    <a:pt x="23" y="50"/>
                    <a:pt x="23" y="52"/>
                  </a:cubicBezTo>
                  <a:cubicBezTo>
                    <a:pt x="23" y="53"/>
                    <a:pt x="23" y="53"/>
                    <a:pt x="23" y="54"/>
                  </a:cubicBezTo>
                  <a:cubicBezTo>
                    <a:pt x="23" y="54"/>
                    <a:pt x="23" y="55"/>
                    <a:pt x="24" y="55"/>
                  </a:cubicBezTo>
                  <a:cubicBezTo>
                    <a:pt x="24" y="56"/>
                    <a:pt x="23" y="57"/>
                    <a:pt x="23" y="58"/>
                  </a:cubicBezTo>
                  <a:cubicBezTo>
                    <a:pt x="23" y="59"/>
                    <a:pt x="23" y="61"/>
                    <a:pt x="24" y="62"/>
                  </a:cubicBezTo>
                  <a:cubicBezTo>
                    <a:pt x="24" y="62"/>
                    <a:pt x="24" y="63"/>
                    <a:pt x="24" y="63"/>
                  </a:cubicBezTo>
                  <a:cubicBezTo>
                    <a:pt x="24" y="64"/>
                    <a:pt x="23" y="65"/>
                    <a:pt x="23" y="67"/>
                  </a:cubicBezTo>
                  <a:cubicBezTo>
                    <a:pt x="23" y="67"/>
                    <a:pt x="24" y="68"/>
                    <a:pt x="24" y="68"/>
                  </a:cubicBezTo>
                  <a:cubicBezTo>
                    <a:pt x="24" y="69"/>
                    <a:pt x="23" y="69"/>
                    <a:pt x="23" y="70"/>
                  </a:cubicBezTo>
                  <a:cubicBezTo>
                    <a:pt x="23" y="71"/>
                    <a:pt x="23" y="71"/>
                    <a:pt x="22" y="72"/>
                  </a:cubicBezTo>
                  <a:cubicBezTo>
                    <a:pt x="22" y="73"/>
                    <a:pt x="22" y="74"/>
                    <a:pt x="21" y="75"/>
                  </a:cubicBezTo>
                  <a:cubicBezTo>
                    <a:pt x="21" y="75"/>
                    <a:pt x="21" y="76"/>
                    <a:pt x="20" y="77"/>
                  </a:cubicBezTo>
                  <a:cubicBezTo>
                    <a:pt x="19" y="77"/>
                    <a:pt x="18" y="77"/>
                    <a:pt x="17" y="77"/>
                  </a:cubicBezTo>
                  <a:cubicBezTo>
                    <a:pt x="16" y="77"/>
                    <a:pt x="16" y="77"/>
                    <a:pt x="15" y="77"/>
                  </a:cubicBezTo>
                  <a:cubicBezTo>
                    <a:pt x="14" y="77"/>
                    <a:pt x="13" y="78"/>
                    <a:pt x="12" y="77"/>
                  </a:cubicBezTo>
                  <a:cubicBezTo>
                    <a:pt x="11" y="77"/>
                    <a:pt x="10" y="75"/>
                    <a:pt x="10" y="74"/>
                  </a:cubicBezTo>
                  <a:cubicBezTo>
                    <a:pt x="10" y="74"/>
                    <a:pt x="10" y="74"/>
                    <a:pt x="10" y="73"/>
                  </a:cubicBezTo>
                  <a:cubicBezTo>
                    <a:pt x="9" y="73"/>
                    <a:pt x="9" y="72"/>
                    <a:pt x="9" y="72"/>
                  </a:cubicBezTo>
                  <a:cubicBezTo>
                    <a:pt x="8" y="71"/>
                    <a:pt x="8" y="70"/>
                    <a:pt x="8" y="69"/>
                  </a:cubicBezTo>
                  <a:cubicBezTo>
                    <a:pt x="8" y="69"/>
                    <a:pt x="7" y="68"/>
                    <a:pt x="7" y="67"/>
                  </a:cubicBezTo>
                  <a:cubicBezTo>
                    <a:pt x="6" y="66"/>
                    <a:pt x="6" y="66"/>
                    <a:pt x="6" y="65"/>
                  </a:cubicBezTo>
                  <a:cubicBezTo>
                    <a:pt x="5" y="64"/>
                    <a:pt x="5" y="63"/>
                    <a:pt x="5" y="62"/>
                  </a:cubicBezTo>
                  <a:cubicBezTo>
                    <a:pt x="4" y="61"/>
                    <a:pt x="4" y="60"/>
                    <a:pt x="4" y="60"/>
                  </a:cubicBezTo>
                  <a:cubicBezTo>
                    <a:pt x="3" y="59"/>
                    <a:pt x="3" y="58"/>
                    <a:pt x="2" y="57"/>
                  </a:cubicBezTo>
                  <a:cubicBezTo>
                    <a:pt x="2" y="56"/>
                    <a:pt x="2" y="55"/>
                    <a:pt x="2" y="54"/>
                  </a:cubicBezTo>
                  <a:cubicBezTo>
                    <a:pt x="2" y="53"/>
                    <a:pt x="1" y="53"/>
                    <a:pt x="1" y="52"/>
                  </a:cubicBezTo>
                  <a:cubicBezTo>
                    <a:pt x="1" y="52"/>
                    <a:pt x="1" y="51"/>
                    <a:pt x="1" y="51"/>
                  </a:cubicBezTo>
                  <a:cubicBezTo>
                    <a:pt x="1" y="50"/>
                    <a:pt x="1" y="48"/>
                    <a:pt x="0" y="47"/>
                  </a:cubicBezTo>
                  <a:cubicBezTo>
                    <a:pt x="0" y="46"/>
                    <a:pt x="0" y="45"/>
                    <a:pt x="0" y="44"/>
                  </a:cubicBezTo>
                  <a:cubicBezTo>
                    <a:pt x="0" y="44"/>
                    <a:pt x="0" y="44"/>
                    <a:pt x="0" y="43"/>
                  </a:cubicBezTo>
                  <a:cubicBezTo>
                    <a:pt x="0" y="43"/>
                    <a:pt x="0" y="42"/>
                    <a:pt x="0" y="42"/>
                  </a:cubicBezTo>
                  <a:cubicBezTo>
                    <a:pt x="0" y="41"/>
                    <a:pt x="0" y="41"/>
                    <a:pt x="0" y="40"/>
                  </a:cubicBezTo>
                  <a:cubicBezTo>
                    <a:pt x="0" y="40"/>
                    <a:pt x="0" y="39"/>
                    <a:pt x="0" y="39"/>
                  </a:cubicBezTo>
                  <a:cubicBezTo>
                    <a:pt x="1" y="39"/>
                    <a:pt x="1" y="38"/>
                    <a:pt x="2" y="39"/>
                  </a:cubicBezTo>
                  <a:cubicBezTo>
                    <a:pt x="4" y="40"/>
                    <a:pt x="4" y="43"/>
                    <a:pt x="5" y="44"/>
                  </a:cubicBezTo>
                  <a:cubicBezTo>
                    <a:pt x="6" y="45"/>
                    <a:pt x="7" y="47"/>
                    <a:pt x="8" y="48"/>
                  </a:cubicBezTo>
                  <a:cubicBezTo>
                    <a:pt x="8" y="48"/>
                    <a:pt x="8" y="49"/>
                    <a:pt x="8" y="49"/>
                  </a:cubicBezTo>
                  <a:cubicBezTo>
                    <a:pt x="9" y="50"/>
                    <a:pt x="9" y="50"/>
                    <a:pt x="10" y="51"/>
                  </a:cubicBezTo>
                  <a:cubicBezTo>
                    <a:pt x="11" y="52"/>
                    <a:pt x="11" y="53"/>
                    <a:pt x="12" y="54"/>
                  </a:cubicBezTo>
                  <a:cubicBezTo>
                    <a:pt x="12" y="55"/>
                    <a:pt x="12" y="56"/>
                    <a:pt x="13" y="56"/>
                  </a:cubicBezTo>
                  <a:cubicBezTo>
                    <a:pt x="13" y="56"/>
                    <a:pt x="13" y="56"/>
                    <a:pt x="13" y="56"/>
                  </a:cubicBezTo>
                  <a:cubicBezTo>
                    <a:pt x="13" y="55"/>
                    <a:pt x="13" y="55"/>
                    <a:pt x="13" y="55"/>
                  </a:cubicBezTo>
                  <a:cubicBezTo>
                    <a:pt x="13" y="54"/>
                    <a:pt x="13" y="54"/>
                    <a:pt x="13" y="54"/>
                  </a:cubicBezTo>
                  <a:cubicBezTo>
                    <a:pt x="13" y="53"/>
                    <a:pt x="13" y="53"/>
                    <a:pt x="13" y="53"/>
                  </a:cubicBezTo>
                  <a:cubicBezTo>
                    <a:pt x="13" y="52"/>
                    <a:pt x="13" y="51"/>
                    <a:pt x="13" y="51"/>
                  </a:cubicBezTo>
                  <a:cubicBezTo>
                    <a:pt x="13" y="50"/>
                    <a:pt x="13" y="50"/>
                    <a:pt x="13" y="49"/>
                  </a:cubicBezTo>
                  <a:cubicBezTo>
                    <a:pt x="13" y="49"/>
                    <a:pt x="13" y="48"/>
                    <a:pt x="13" y="48"/>
                  </a:cubicBezTo>
                  <a:cubicBezTo>
                    <a:pt x="14" y="46"/>
                    <a:pt x="14" y="45"/>
                    <a:pt x="14" y="43"/>
                  </a:cubicBezTo>
                  <a:cubicBezTo>
                    <a:pt x="14" y="42"/>
                    <a:pt x="14" y="41"/>
                    <a:pt x="14" y="39"/>
                  </a:cubicBezTo>
                  <a:cubicBezTo>
                    <a:pt x="14" y="39"/>
                    <a:pt x="14" y="38"/>
                    <a:pt x="14" y="38"/>
                  </a:cubicBezTo>
                  <a:cubicBezTo>
                    <a:pt x="14" y="37"/>
                    <a:pt x="14" y="37"/>
                    <a:pt x="15" y="37"/>
                  </a:cubicBezTo>
                  <a:cubicBezTo>
                    <a:pt x="15" y="37"/>
                    <a:pt x="15" y="36"/>
                    <a:pt x="15" y="35"/>
                  </a:cubicBezTo>
                  <a:cubicBezTo>
                    <a:pt x="15" y="35"/>
                    <a:pt x="15" y="35"/>
                    <a:pt x="15" y="35"/>
                  </a:cubicBezTo>
                  <a:cubicBezTo>
                    <a:pt x="15" y="34"/>
                    <a:pt x="12" y="31"/>
                    <a:pt x="11" y="31"/>
                  </a:cubicBezTo>
                  <a:cubicBezTo>
                    <a:pt x="11" y="30"/>
                    <a:pt x="10" y="30"/>
                    <a:pt x="10" y="30"/>
                  </a:cubicBezTo>
                  <a:cubicBezTo>
                    <a:pt x="9" y="30"/>
                    <a:pt x="9" y="29"/>
                    <a:pt x="9" y="28"/>
                  </a:cubicBezTo>
                  <a:cubicBezTo>
                    <a:pt x="8" y="27"/>
                    <a:pt x="8" y="26"/>
                    <a:pt x="7" y="25"/>
                  </a:cubicBezTo>
                  <a:cubicBezTo>
                    <a:pt x="7" y="25"/>
                    <a:pt x="7" y="24"/>
                    <a:pt x="6" y="23"/>
                  </a:cubicBezTo>
                  <a:cubicBezTo>
                    <a:pt x="6" y="22"/>
                    <a:pt x="4" y="21"/>
                    <a:pt x="4" y="20"/>
                  </a:cubicBezTo>
                  <a:cubicBezTo>
                    <a:pt x="4" y="20"/>
                    <a:pt x="4" y="19"/>
                    <a:pt x="4" y="19"/>
                  </a:cubicBezTo>
                  <a:cubicBezTo>
                    <a:pt x="4" y="18"/>
                    <a:pt x="4" y="18"/>
                    <a:pt x="3" y="17"/>
                  </a:cubicBezTo>
                  <a:cubicBezTo>
                    <a:pt x="3" y="16"/>
                    <a:pt x="3" y="16"/>
                    <a:pt x="3" y="15"/>
                  </a:cubicBezTo>
                  <a:cubicBezTo>
                    <a:pt x="3" y="15"/>
                    <a:pt x="3" y="15"/>
                    <a:pt x="3" y="14"/>
                  </a:cubicBezTo>
                  <a:cubicBezTo>
                    <a:pt x="3" y="14"/>
                    <a:pt x="3" y="13"/>
                    <a:pt x="2" y="13"/>
                  </a:cubicBezTo>
                  <a:cubicBezTo>
                    <a:pt x="2" y="13"/>
                    <a:pt x="2" y="12"/>
                    <a:pt x="2" y="12"/>
                  </a:cubicBezTo>
                  <a:cubicBezTo>
                    <a:pt x="2" y="12"/>
                    <a:pt x="2" y="11"/>
                    <a:pt x="2" y="11"/>
                  </a:cubicBezTo>
                  <a:cubicBezTo>
                    <a:pt x="2" y="11"/>
                    <a:pt x="2" y="10"/>
                    <a:pt x="2" y="10"/>
                  </a:cubicBezTo>
                  <a:cubicBezTo>
                    <a:pt x="2" y="9"/>
                    <a:pt x="2" y="8"/>
                    <a:pt x="2" y="8"/>
                  </a:cubicBezTo>
                  <a:cubicBezTo>
                    <a:pt x="2" y="7"/>
                    <a:pt x="2" y="7"/>
                    <a:pt x="2" y="7"/>
                  </a:cubicBezTo>
                  <a:cubicBezTo>
                    <a:pt x="2" y="6"/>
                    <a:pt x="2" y="6"/>
                    <a:pt x="2" y="5"/>
                  </a:cubicBezTo>
                  <a:cubicBezTo>
                    <a:pt x="2" y="5"/>
                    <a:pt x="2" y="5"/>
                    <a:pt x="2" y="5"/>
                  </a:cubicBezTo>
                  <a:cubicBezTo>
                    <a:pt x="3" y="4"/>
                    <a:pt x="3" y="4"/>
                    <a:pt x="3" y="3"/>
                  </a:cubicBezTo>
                  <a:cubicBezTo>
                    <a:pt x="3" y="2"/>
                    <a:pt x="4"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8" name="Freeform 10"/>
            <p:cNvSpPr>
              <a:spLocks noEditPoints="1"/>
            </p:cNvSpPr>
            <p:nvPr/>
          </p:nvSpPr>
          <p:spPr bwMode="auto">
            <a:xfrm>
              <a:off x="6569075" y="2411413"/>
              <a:ext cx="277813" cy="306388"/>
            </a:xfrm>
            <a:custGeom>
              <a:avLst/>
              <a:gdLst>
                <a:gd name="T0" fmla="*/ 16 w 102"/>
                <a:gd name="T1" fmla="*/ 44 h 112"/>
                <a:gd name="T2" fmla="*/ 74 w 102"/>
                <a:gd name="T3" fmla="*/ 56 h 112"/>
                <a:gd name="T4" fmla="*/ 71 w 102"/>
                <a:gd name="T5" fmla="*/ 62 h 112"/>
                <a:gd name="T6" fmla="*/ 78 w 102"/>
                <a:gd name="T7" fmla="*/ 59 h 112"/>
                <a:gd name="T8" fmla="*/ 61 w 102"/>
                <a:gd name="T9" fmla="*/ 14 h 112"/>
                <a:gd name="T10" fmla="*/ 96 w 102"/>
                <a:gd name="T11" fmla="*/ 19 h 112"/>
                <a:gd name="T12" fmla="*/ 97 w 102"/>
                <a:gd name="T13" fmla="*/ 24 h 112"/>
                <a:gd name="T14" fmla="*/ 93 w 102"/>
                <a:gd name="T15" fmla="*/ 31 h 112"/>
                <a:gd name="T16" fmla="*/ 96 w 102"/>
                <a:gd name="T17" fmla="*/ 33 h 112"/>
                <a:gd name="T18" fmla="*/ 97 w 102"/>
                <a:gd name="T19" fmla="*/ 40 h 112"/>
                <a:gd name="T20" fmla="*/ 86 w 102"/>
                <a:gd name="T21" fmla="*/ 42 h 112"/>
                <a:gd name="T22" fmla="*/ 78 w 102"/>
                <a:gd name="T23" fmla="*/ 43 h 112"/>
                <a:gd name="T24" fmla="*/ 70 w 102"/>
                <a:gd name="T25" fmla="*/ 49 h 112"/>
                <a:gd name="T26" fmla="*/ 86 w 102"/>
                <a:gd name="T27" fmla="*/ 54 h 112"/>
                <a:gd name="T28" fmla="*/ 84 w 102"/>
                <a:gd name="T29" fmla="*/ 64 h 112"/>
                <a:gd name="T30" fmla="*/ 75 w 102"/>
                <a:gd name="T31" fmla="*/ 70 h 112"/>
                <a:gd name="T32" fmla="*/ 76 w 102"/>
                <a:gd name="T33" fmla="*/ 76 h 112"/>
                <a:gd name="T34" fmla="*/ 78 w 102"/>
                <a:gd name="T35" fmla="*/ 87 h 112"/>
                <a:gd name="T36" fmla="*/ 81 w 102"/>
                <a:gd name="T37" fmla="*/ 94 h 112"/>
                <a:gd name="T38" fmla="*/ 77 w 102"/>
                <a:gd name="T39" fmla="*/ 109 h 112"/>
                <a:gd name="T40" fmla="*/ 76 w 102"/>
                <a:gd name="T41" fmla="*/ 111 h 112"/>
                <a:gd name="T42" fmla="*/ 71 w 102"/>
                <a:gd name="T43" fmla="*/ 99 h 112"/>
                <a:gd name="T44" fmla="*/ 68 w 102"/>
                <a:gd name="T45" fmla="*/ 80 h 112"/>
                <a:gd name="T46" fmla="*/ 68 w 102"/>
                <a:gd name="T47" fmla="*/ 76 h 112"/>
                <a:gd name="T48" fmla="*/ 59 w 102"/>
                <a:gd name="T49" fmla="*/ 72 h 112"/>
                <a:gd name="T50" fmla="*/ 39 w 102"/>
                <a:gd name="T51" fmla="*/ 62 h 112"/>
                <a:gd name="T52" fmla="*/ 45 w 102"/>
                <a:gd name="T53" fmla="*/ 54 h 112"/>
                <a:gd name="T54" fmla="*/ 54 w 102"/>
                <a:gd name="T55" fmla="*/ 66 h 112"/>
                <a:gd name="T56" fmla="*/ 64 w 102"/>
                <a:gd name="T57" fmla="*/ 63 h 112"/>
                <a:gd name="T58" fmla="*/ 54 w 102"/>
                <a:gd name="T59" fmla="*/ 50 h 112"/>
                <a:gd name="T60" fmla="*/ 64 w 102"/>
                <a:gd name="T61" fmla="*/ 43 h 112"/>
                <a:gd name="T62" fmla="*/ 58 w 102"/>
                <a:gd name="T63" fmla="*/ 40 h 112"/>
                <a:gd name="T64" fmla="*/ 45 w 102"/>
                <a:gd name="T65" fmla="*/ 38 h 112"/>
                <a:gd name="T66" fmla="*/ 30 w 102"/>
                <a:gd name="T67" fmla="*/ 41 h 112"/>
                <a:gd name="T68" fmla="*/ 18 w 102"/>
                <a:gd name="T69" fmla="*/ 54 h 112"/>
                <a:gd name="T70" fmla="*/ 10 w 102"/>
                <a:gd name="T71" fmla="*/ 57 h 112"/>
                <a:gd name="T72" fmla="*/ 10 w 102"/>
                <a:gd name="T73" fmla="*/ 46 h 112"/>
                <a:gd name="T74" fmla="*/ 10 w 102"/>
                <a:gd name="T75" fmla="*/ 38 h 112"/>
                <a:gd name="T76" fmla="*/ 4 w 102"/>
                <a:gd name="T77" fmla="*/ 34 h 112"/>
                <a:gd name="T78" fmla="*/ 2 w 102"/>
                <a:gd name="T79" fmla="*/ 25 h 112"/>
                <a:gd name="T80" fmla="*/ 17 w 102"/>
                <a:gd name="T81" fmla="*/ 28 h 112"/>
                <a:gd name="T82" fmla="*/ 26 w 102"/>
                <a:gd name="T83" fmla="*/ 29 h 112"/>
                <a:gd name="T84" fmla="*/ 36 w 102"/>
                <a:gd name="T85" fmla="*/ 27 h 112"/>
                <a:gd name="T86" fmla="*/ 35 w 102"/>
                <a:gd name="T87" fmla="*/ 20 h 112"/>
                <a:gd name="T88" fmla="*/ 30 w 102"/>
                <a:gd name="T89" fmla="*/ 12 h 112"/>
                <a:gd name="T90" fmla="*/ 40 w 102"/>
                <a:gd name="T91" fmla="*/ 13 h 112"/>
                <a:gd name="T92" fmla="*/ 48 w 102"/>
                <a:gd name="T93" fmla="*/ 14 h 112"/>
                <a:gd name="T94" fmla="*/ 63 w 102"/>
                <a:gd name="T95" fmla="*/ 4 h 112"/>
                <a:gd name="T96" fmla="*/ 71 w 102"/>
                <a:gd name="T97" fmla="*/ 0 h 112"/>
                <a:gd name="T98" fmla="*/ 72 w 102"/>
                <a:gd name="T99" fmla="*/ 12 h 112"/>
                <a:gd name="T100" fmla="*/ 72 w 102"/>
                <a:gd name="T101" fmla="*/ 14 h 112"/>
                <a:gd name="T102" fmla="*/ 68 w 102"/>
                <a:gd name="T103" fmla="*/ 21 h 112"/>
                <a:gd name="T104" fmla="*/ 52 w 102"/>
                <a:gd name="T105" fmla="*/ 25 h 112"/>
                <a:gd name="T106" fmla="*/ 49 w 102"/>
                <a:gd name="T107" fmla="*/ 31 h 112"/>
                <a:gd name="T108" fmla="*/ 58 w 102"/>
                <a:gd name="T109" fmla="*/ 32 h 112"/>
                <a:gd name="T110" fmla="*/ 72 w 102"/>
                <a:gd name="T111" fmla="*/ 32 h 112"/>
                <a:gd name="T112" fmla="*/ 83 w 102"/>
                <a:gd name="T113" fmla="*/ 28 h 112"/>
                <a:gd name="T114" fmla="*/ 94 w 102"/>
                <a:gd name="T115"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12">
                  <a:moveTo>
                    <a:pt x="7" y="29"/>
                  </a:moveTo>
                  <a:cubicBezTo>
                    <a:pt x="7" y="29"/>
                    <a:pt x="7" y="29"/>
                    <a:pt x="7" y="29"/>
                  </a:cubicBezTo>
                  <a:cubicBezTo>
                    <a:pt x="7" y="29"/>
                    <a:pt x="7" y="29"/>
                    <a:pt x="7" y="29"/>
                  </a:cubicBezTo>
                  <a:close/>
                  <a:moveTo>
                    <a:pt x="20" y="38"/>
                  </a:moveTo>
                  <a:cubicBezTo>
                    <a:pt x="20" y="38"/>
                    <a:pt x="14" y="38"/>
                    <a:pt x="14" y="39"/>
                  </a:cubicBezTo>
                  <a:cubicBezTo>
                    <a:pt x="14" y="40"/>
                    <a:pt x="14" y="41"/>
                    <a:pt x="15" y="41"/>
                  </a:cubicBezTo>
                  <a:cubicBezTo>
                    <a:pt x="15" y="42"/>
                    <a:pt x="15" y="43"/>
                    <a:pt x="16" y="44"/>
                  </a:cubicBezTo>
                  <a:cubicBezTo>
                    <a:pt x="16" y="44"/>
                    <a:pt x="17" y="43"/>
                    <a:pt x="17" y="43"/>
                  </a:cubicBezTo>
                  <a:cubicBezTo>
                    <a:pt x="18" y="42"/>
                    <a:pt x="19" y="42"/>
                    <a:pt x="19" y="41"/>
                  </a:cubicBezTo>
                  <a:cubicBezTo>
                    <a:pt x="20" y="41"/>
                    <a:pt x="21" y="40"/>
                    <a:pt x="21" y="40"/>
                  </a:cubicBezTo>
                  <a:cubicBezTo>
                    <a:pt x="21" y="38"/>
                    <a:pt x="21" y="39"/>
                    <a:pt x="20" y="38"/>
                  </a:cubicBezTo>
                  <a:close/>
                  <a:moveTo>
                    <a:pt x="78" y="57"/>
                  </a:moveTo>
                  <a:cubicBezTo>
                    <a:pt x="77" y="57"/>
                    <a:pt x="77" y="57"/>
                    <a:pt x="76" y="56"/>
                  </a:cubicBezTo>
                  <a:cubicBezTo>
                    <a:pt x="76" y="56"/>
                    <a:pt x="74" y="56"/>
                    <a:pt x="74" y="56"/>
                  </a:cubicBezTo>
                  <a:cubicBezTo>
                    <a:pt x="74" y="56"/>
                    <a:pt x="73" y="56"/>
                    <a:pt x="73" y="56"/>
                  </a:cubicBezTo>
                  <a:cubicBezTo>
                    <a:pt x="72" y="56"/>
                    <a:pt x="72" y="56"/>
                    <a:pt x="71" y="56"/>
                  </a:cubicBezTo>
                  <a:cubicBezTo>
                    <a:pt x="71" y="56"/>
                    <a:pt x="70" y="55"/>
                    <a:pt x="70" y="55"/>
                  </a:cubicBezTo>
                  <a:cubicBezTo>
                    <a:pt x="70" y="56"/>
                    <a:pt x="69" y="56"/>
                    <a:pt x="69" y="56"/>
                  </a:cubicBezTo>
                  <a:cubicBezTo>
                    <a:pt x="69" y="57"/>
                    <a:pt x="70" y="58"/>
                    <a:pt x="69" y="58"/>
                  </a:cubicBezTo>
                  <a:cubicBezTo>
                    <a:pt x="70" y="59"/>
                    <a:pt x="70" y="60"/>
                    <a:pt x="70" y="60"/>
                  </a:cubicBezTo>
                  <a:cubicBezTo>
                    <a:pt x="71" y="61"/>
                    <a:pt x="71" y="61"/>
                    <a:pt x="71" y="62"/>
                  </a:cubicBezTo>
                  <a:cubicBezTo>
                    <a:pt x="72" y="62"/>
                    <a:pt x="72" y="63"/>
                    <a:pt x="73" y="63"/>
                  </a:cubicBezTo>
                  <a:cubicBezTo>
                    <a:pt x="73" y="63"/>
                    <a:pt x="75" y="63"/>
                    <a:pt x="75" y="63"/>
                  </a:cubicBezTo>
                  <a:cubicBezTo>
                    <a:pt x="75" y="62"/>
                    <a:pt x="76" y="62"/>
                    <a:pt x="76" y="62"/>
                  </a:cubicBezTo>
                  <a:cubicBezTo>
                    <a:pt x="77" y="62"/>
                    <a:pt x="77" y="62"/>
                    <a:pt x="77" y="61"/>
                  </a:cubicBezTo>
                  <a:cubicBezTo>
                    <a:pt x="77" y="61"/>
                    <a:pt x="78" y="61"/>
                    <a:pt x="78" y="61"/>
                  </a:cubicBezTo>
                  <a:cubicBezTo>
                    <a:pt x="78" y="61"/>
                    <a:pt x="78" y="61"/>
                    <a:pt x="79" y="60"/>
                  </a:cubicBezTo>
                  <a:cubicBezTo>
                    <a:pt x="78" y="60"/>
                    <a:pt x="79" y="59"/>
                    <a:pt x="78" y="59"/>
                  </a:cubicBezTo>
                  <a:cubicBezTo>
                    <a:pt x="78" y="58"/>
                    <a:pt x="78" y="58"/>
                    <a:pt x="78" y="57"/>
                  </a:cubicBezTo>
                  <a:close/>
                  <a:moveTo>
                    <a:pt x="64" y="11"/>
                  </a:moveTo>
                  <a:cubicBezTo>
                    <a:pt x="63" y="11"/>
                    <a:pt x="62" y="12"/>
                    <a:pt x="62" y="13"/>
                  </a:cubicBezTo>
                  <a:cubicBezTo>
                    <a:pt x="61" y="13"/>
                    <a:pt x="61" y="14"/>
                    <a:pt x="61" y="14"/>
                  </a:cubicBezTo>
                  <a:cubicBezTo>
                    <a:pt x="61" y="14"/>
                    <a:pt x="61" y="14"/>
                    <a:pt x="61" y="14"/>
                  </a:cubicBezTo>
                  <a:cubicBezTo>
                    <a:pt x="61" y="14"/>
                    <a:pt x="61" y="14"/>
                    <a:pt x="61" y="14"/>
                  </a:cubicBezTo>
                  <a:cubicBezTo>
                    <a:pt x="61" y="14"/>
                    <a:pt x="61" y="14"/>
                    <a:pt x="61" y="14"/>
                  </a:cubicBezTo>
                  <a:cubicBezTo>
                    <a:pt x="61" y="14"/>
                    <a:pt x="61" y="14"/>
                    <a:pt x="61" y="14"/>
                  </a:cubicBezTo>
                  <a:cubicBezTo>
                    <a:pt x="61" y="14"/>
                    <a:pt x="62" y="14"/>
                    <a:pt x="62" y="14"/>
                  </a:cubicBezTo>
                  <a:cubicBezTo>
                    <a:pt x="62" y="14"/>
                    <a:pt x="65" y="13"/>
                    <a:pt x="65" y="13"/>
                  </a:cubicBezTo>
                  <a:cubicBezTo>
                    <a:pt x="65" y="13"/>
                    <a:pt x="65" y="12"/>
                    <a:pt x="64" y="11"/>
                  </a:cubicBezTo>
                  <a:close/>
                  <a:moveTo>
                    <a:pt x="95" y="17"/>
                  </a:moveTo>
                  <a:cubicBezTo>
                    <a:pt x="95" y="17"/>
                    <a:pt x="96" y="18"/>
                    <a:pt x="96" y="18"/>
                  </a:cubicBezTo>
                  <a:cubicBezTo>
                    <a:pt x="96" y="18"/>
                    <a:pt x="96" y="19"/>
                    <a:pt x="96" y="19"/>
                  </a:cubicBezTo>
                  <a:cubicBezTo>
                    <a:pt x="97" y="19"/>
                    <a:pt x="96" y="19"/>
                    <a:pt x="97" y="20"/>
                  </a:cubicBezTo>
                  <a:cubicBezTo>
                    <a:pt x="97" y="20"/>
                    <a:pt x="97" y="20"/>
                    <a:pt x="97" y="20"/>
                  </a:cubicBezTo>
                  <a:cubicBezTo>
                    <a:pt x="97" y="20"/>
                    <a:pt x="97" y="21"/>
                    <a:pt x="97" y="21"/>
                  </a:cubicBezTo>
                  <a:cubicBezTo>
                    <a:pt x="97" y="22"/>
                    <a:pt x="97" y="22"/>
                    <a:pt x="97" y="23"/>
                  </a:cubicBezTo>
                  <a:cubicBezTo>
                    <a:pt x="97" y="24"/>
                    <a:pt x="97" y="24"/>
                    <a:pt x="97" y="24"/>
                  </a:cubicBezTo>
                  <a:cubicBezTo>
                    <a:pt x="97" y="24"/>
                    <a:pt x="97" y="24"/>
                    <a:pt x="97" y="24"/>
                  </a:cubicBezTo>
                  <a:cubicBezTo>
                    <a:pt x="97" y="24"/>
                    <a:pt x="97" y="24"/>
                    <a:pt x="97" y="24"/>
                  </a:cubicBezTo>
                  <a:cubicBezTo>
                    <a:pt x="97" y="24"/>
                    <a:pt x="97" y="24"/>
                    <a:pt x="97" y="24"/>
                  </a:cubicBezTo>
                  <a:cubicBezTo>
                    <a:pt x="97" y="24"/>
                    <a:pt x="98" y="24"/>
                    <a:pt x="97" y="24"/>
                  </a:cubicBezTo>
                  <a:cubicBezTo>
                    <a:pt x="97" y="25"/>
                    <a:pt x="97" y="25"/>
                    <a:pt x="97" y="26"/>
                  </a:cubicBezTo>
                  <a:cubicBezTo>
                    <a:pt x="97" y="27"/>
                    <a:pt x="94" y="29"/>
                    <a:pt x="94" y="30"/>
                  </a:cubicBezTo>
                  <a:cubicBezTo>
                    <a:pt x="94" y="30"/>
                    <a:pt x="94" y="30"/>
                    <a:pt x="94" y="30"/>
                  </a:cubicBezTo>
                  <a:cubicBezTo>
                    <a:pt x="94" y="30"/>
                    <a:pt x="93" y="30"/>
                    <a:pt x="93" y="30"/>
                  </a:cubicBezTo>
                  <a:cubicBezTo>
                    <a:pt x="93" y="31"/>
                    <a:pt x="93" y="31"/>
                    <a:pt x="93" y="31"/>
                  </a:cubicBezTo>
                  <a:cubicBezTo>
                    <a:pt x="93" y="31"/>
                    <a:pt x="93" y="31"/>
                    <a:pt x="93" y="31"/>
                  </a:cubicBezTo>
                  <a:cubicBezTo>
                    <a:pt x="93" y="31"/>
                    <a:pt x="93" y="31"/>
                    <a:pt x="92" y="32"/>
                  </a:cubicBezTo>
                  <a:cubicBezTo>
                    <a:pt x="92" y="32"/>
                    <a:pt x="90" y="32"/>
                    <a:pt x="90" y="32"/>
                  </a:cubicBezTo>
                  <a:cubicBezTo>
                    <a:pt x="91" y="33"/>
                    <a:pt x="91" y="33"/>
                    <a:pt x="91" y="33"/>
                  </a:cubicBezTo>
                  <a:cubicBezTo>
                    <a:pt x="92" y="34"/>
                    <a:pt x="92" y="34"/>
                    <a:pt x="92" y="34"/>
                  </a:cubicBezTo>
                  <a:cubicBezTo>
                    <a:pt x="93" y="34"/>
                    <a:pt x="94" y="34"/>
                    <a:pt x="94" y="33"/>
                  </a:cubicBezTo>
                  <a:cubicBezTo>
                    <a:pt x="95" y="33"/>
                    <a:pt x="96" y="33"/>
                    <a:pt x="96" y="33"/>
                  </a:cubicBezTo>
                  <a:cubicBezTo>
                    <a:pt x="97" y="33"/>
                    <a:pt x="97" y="33"/>
                    <a:pt x="97" y="33"/>
                  </a:cubicBezTo>
                  <a:cubicBezTo>
                    <a:pt x="98" y="33"/>
                    <a:pt x="98" y="33"/>
                    <a:pt x="98" y="33"/>
                  </a:cubicBezTo>
                  <a:cubicBezTo>
                    <a:pt x="99" y="33"/>
                    <a:pt x="100" y="32"/>
                    <a:pt x="100" y="31"/>
                  </a:cubicBezTo>
                  <a:cubicBezTo>
                    <a:pt x="100" y="31"/>
                    <a:pt x="101" y="31"/>
                    <a:pt x="101" y="30"/>
                  </a:cubicBezTo>
                  <a:cubicBezTo>
                    <a:pt x="101" y="30"/>
                    <a:pt x="101" y="31"/>
                    <a:pt x="101" y="31"/>
                  </a:cubicBezTo>
                  <a:cubicBezTo>
                    <a:pt x="102" y="32"/>
                    <a:pt x="101" y="37"/>
                    <a:pt x="101" y="38"/>
                  </a:cubicBezTo>
                  <a:cubicBezTo>
                    <a:pt x="100" y="38"/>
                    <a:pt x="98" y="40"/>
                    <a:pt x="97" y="40"/>
                  </a:cubicBezTo>
                  <a:cubicBezTo>
                    <a:pt x="97" y="40"/>
                    <a:pt x="95" y="40"/>
                    <a:pt x="95" y="40"/>
                  </a:cubicBezTo>
                  <a:cubicBezTo>
                    <a:pt x="95" y="40"/>
                    <a:pt x="94" y="40"/>
                    <a:pt x="94" y="40"/>
                  </a:cubicBezTo>
                  <a:cubicBezTo>
                    <a:pt x="94" y="40"/>
                    <a:pt x="94" y="40"/>
                    <a:pt x="93" y="41"/>
                  </a:cubicBezTo>
                  <a:cubicBezTo>
                    <a:pt x="93" y="41"/>
                    <a:pt x="92" y="41"/>
                    <a:pt x="92" y="41"/>
                  </a:cubicBezTo>
                  <a:cubicBezTo>
                    <a:pt x="91" y="41"/>
                    <a:pt x="91" y="42"/>
                    <a:pt x="90" y="42"/>
                  </a:cubicBezTo>
                  <a:cubicBezTo>
                    <a:pt x="89" y="42"/>
                    <a:pt x="87" y="41"/>
                    <a:pt x="86" y="42"/>
                  </a:cubicBezTo>
                  <a:cubicBezTo>
                    <a:pt x="86" y="42"/>
                    <a:pt x="86" y="42"/>
                    <a:pt x="86" y="42"/>
                  </a:cubicBezTo>
                  <a:cubicBezTo>
                    <a:pt x="86" y="42"/>
                    <a:pt x="85" y="42"/>
                    <a:pt x="85" y="42"/>
                  </a:cubicBezTo>
                  <a:cubicBezTo>
                    <a:pt x="84" y="41"/>
                    <a:pt x="80" y="42"/>
                    <a:pt x="79" y="43"/>
                  </a:cubicBezTo>
                  <a:cubicBezTo>
                    <a:pt x="79" y="43"/>
                    <a:pt x="79" y="43"/>
                    <a:pt x="79" y="42"/>
                  </a:cubicBezTo>
                  <a:cubicBezTo>
                    <a:pt x="79" y="43"/>
                    <a:pt x="78" y="43"/>
                    <a:pt x="78" y="43"/>
                  </a:cubicBezTo>
                  <a:cubicBezTo>
                    <a:pt x="78" y="43"/>
                    <a:pt x="78" y="43"/>
                    <a:pt x="78" y="43"/>
                  </a:cubicBezTo>
                  <a:cubicBezTo>
                    <a:pt x="78" y="43"/>
                    <a:pt x="78" y="43"/>
                    <a:pt x="78" y="43"/>
                  </a:cubicBezTo>
                  <a:cubicBezTo>
                    <a:pt x="78" y="43"/>
                    <a:pt x="78" y="43"/>
                    <a:pt x="78" y="43"/>
                  </a:cubicBezTo>
                  <a:cubicBezTo>
                    <a:pt x="77" y="44"/>
                    <a:pt x="75" y="44"/>
                    <a:pt x="74" y="45"/>
                  </a:cubicBezTo>
                  <a:cubicBezTo>
                    <a:pt x="74" y="45"/>
                    <a:pt x="74" y="45"/>
                    <a:pt x="73" y="45"/>
                  </a:cubicBezTo>
                  <a:cubicBezTo>
                    <a:pt x="73" y="45"/>
                    <a:pt x="72" y="45"/>
                    <a:pt x="72" y="45"/>
                  </a:cubicBezTo>
                  <a:cubicBezTo>
                    <a:pt x="71" y="45"/>
                    <a:pt x="71" y="46"/>
                    <a:pt x="71" y="46"/>
                  </a:cubicBezTo>
                  <a:cubicBezTo>
                    <a:pt x="70" y="46"/>
                    <a:pt x="70" y="47"/>
                    <a:pt x="70" y="47"/>
                  </a:cubicBezTo>
                  <a:cubicBezTo>
                    <a:pt x="68" y="46"/>
                    <a:pt x="66" y="48"/>
                    <a:pt x="68" y="49"/>
                  </a:cubicBezTo>
                  <a:cubicBezTo>
                    <a:pt x="69" y="49"/>
                    <a:pt x="70" y="49"/>
                    <a:pt x="70" y="49"/>
                  </a:cubicBezTo>
                  <a:cubicBezTo>
                    <a:pt x="71" y="49"/>
                    <a:pt x="74" y="50"/>
                    <a:pt x="74" y="50"/>
                  </a:cubicBezTo>
                  <a:cubicBezTo>
                    <a:pt x="75" y="50"/>
                    <a:pt x="75" y="50"/>
                    <a:pt x="74" y="50"/>
                  </a:cubicBezTo>
                  <a:cubicBezTo>
                    <a:pt x="75" y="50"/>
                    <a:pt x="75" y="51"/>
                    <a:pt x="75" y="51"/>
                  </a:cubicBezTo>
                  <a:cubicBezTo>
                    <a:pt x="76" y="51"/>
                    <a:pt x="81" y="53"/>
                    <a:pt x="82" y="52"/>
                  </a:cubicBezTo>
                  <a:cubicBezTo>
                    <a:pt x="82" y="52"/>
                    <a:pt x="82" y="52"/>
                    <a:pt x="82" y="52"/>
                  </a:cubicBezTo>
                  <a:cubicBezTo>
                    <a:pt x="82" y="53"/>
                    <a:pt x="84" y="53"/>
                    <a:pt x="85" y="53"/>
                  </a:cubicBezTo>
                  <a:cubicBezTo>
                    <a:pt x="85" y="54"/>
                    <a:pt x="85" y="54"/>
                    <a:pt x="86" y="54"/>
                  </a:cubicBezTo>
                  <a:cubicBezTo>
                    <a:pt x="86" y="54"/>
                    <a:pt x="86" y="55"/>
                    <a:pt x="87" y="55"/>
                  </a:cubicBezTo>
                  <a:cubicBezTo>
                    <a:pt x="87" y="55"/>
                    <a:pt x="88" y="55"/>
                    <a:pt x="88" y="55"/>
                  </a:cubicBezTo>
                  <a:cubicBezTo>
                    <a:pt x="88" y="55"/>
                    <a:pt x="88" y="56"/>
                    <a:pt x="88" y="56"/>
                  </a:cubicBezTo>
                  <a:cubicBezTo>
                    <a:pt x="88" y="57"/>
                    <a:pt x="88" y="57"/>
                    <a:pt x="89" y="58"/>
                  </a:cubicBezTo>
                  <a:cubicBezTo>
                    <a:pt x="89" y="59"/>
                    <a:pt x="89" y="59"/>
                    <a:pt x="88" y="60"/>
                  </a:cubicBezTo>
                  <a:cubicBezTo>
                    <a:pt x="88" y="61"/>
                    <a:pt x="88" y="61"/>
                    <a:pt x="88" y="61"/>
                  </a:cubicBezTo>
                  <a:cubicBezTo>
                    <a:pt x="87" y="62"/>
                    <a:pt x="85" y="63"/>
                    <a:pt x="84" y="64"/>
                  </a:cubicBezTo>
                  <a:cubicBezTo>
                    <a:pt x="84" y="64"/>
                    <a:pt x="83" y="65"/>
                    <a:pt x="83" y="66"/>
                  </a:cubicBezTo>
                  <a:cubicBezTo>
                    <a:pt x="82" y="66"/>
                    <a:pt x="81" y="66"/>
                    <a:pt x="81" y="67"/>
                  </a:cubicBezTo>
                  <a:cubicBezTo>
                    <a:pt x="80" y="67"/>
                    <a:pt x="80" y="67"/>
                    <a:pt x="80" y="67"/>
                  </a:cubicBezTo>
                  <a:cubicBezTo>
                    <a:pt x="79" y="67"/>
                    <a:pt x="77" y="69"/>
                    <a:pt x="77" y="70"/>
                  </a:cubicBezTo>
                  <a:cubicBezTo>
                    <a:pt x="76" y="70"/>
                    <a:pt x="76" y="70"/>
                    <a:pt x="76" y="70"/>
                  </a:cubicBezTo>
                  <a:cubicBezTo>
                    <a:pt x="76" y="70"/>
                    <a:pt x="76" y="70"/>
                    <a:pt x="75" y="70"/>
                  </a:cubicBezTo>
                  <a:cubicBezTo>
                    <a:pt x="75" y="70"/>
                    <a:pt x="75" y="70"/>
                    <a:pt x="75" y="70"/>
                  </a:cubicBezTo>
                  <a:cubicBezTo>
                    <a:pt x="75" y="70"/>
                    <a:pt x="75" y="70"/>
                    <a:pt x="75" y="70"/>
                  </a:cubicBezTo>
                  <a:cubicBezTo>
                    <a:pt x="75" y="70"/>
                    <a:pt x="75" y="70"/>
                    <a:pt x="75" y="70"/>
                  </a:cubicBezTo>
                  <a:cubicBezTo>
                    <a:pt x="75" y="71"/>
                    <a:pt x="75" y="71"/>
                    <a:pt x="75" y="71"/>
                  </a:cubicBezTo>
                  <a:cubicBezTo>
                    <a:pt x="75" y="72"/>
                    <a:pt x="75" y="73"/>
                    <a:pt x="75" y="73"/>
                  </a:cubicBezTo>
                  <a:cubicBezTo>
                    <a:pt x="75" y="73"/>
                    <a:pt x="75" y="73"/>
                    <a:pt x="75" y="73"/>
                  </a:cubicBezTo>
                  <a:cubicBezTo>
                    <a:pt x="75" y="73"/>
                    <a:pt x="75" y="73"/>
                    <a:pt x="75" y="73"/>
                  </a:cubicBezTo>
                  <a:cubicBezTo>
                    <a:pt x="76" y="74"/>
                    <a:pt x="76" y="75"/>
                    <a:pt x="76" y="76"/>
                  </a:cubicBezTo>
                  <a:cubicBezTo>
                    <a:pt x="76" y="76"/>
                    <a:pt x="76" y="76"/>
                    <a:pt x="76" y="76"/>
                  </a:cubicBezTo>
                  <a:cubicBezTo>
                    <a:pt x="76" y="76"/>
                    <a:pt x="76" y="76"/>
                    <a:pt x="77" y="77"/>
                  </a:cubicBezTo>
                  <a:cubicBezTo>
                    <a:pt x="77" y="77"/>
                    <a:pt x="77" y="77"/>
                    <a:pt x="77" y="78"/>
                  </a:cubicBezTo>
                  <a:cubicBezTo>
                    <a:pt x="77" y="78"/>
                    <a:pt x="77" y="79"/>
                    <a:pt x="77" y="80"/>
                  </a:cubicBezTo>
                  <a:cubicBezTo>
                    <a:pt x="77" y="81"/>
                    <a:pt x="78" y="82"/>
                    <a:pt x="78" y="83"/>
                  </a:cubicBezTo>
                  <a:cubicBezTo>
                    <a:pt x="78" y="84"/>
                    <a:pt x="78" y="85"/>
                    <a:pt x="78" y="86"/>
                  </a:cubicBezTo>
                  <a:cubicBezTo>
                    <a:pt x="78" y="86"/>
                    <a:pt x="78" y="87"/>
                    <a:pt x="78" y="87"/>
                  </a:cubicBezTo>
                  <a:cubicBezTo>
                    <a:pt x="78" y="87"/>
                    <a:pt x="78" y="87"/>
                    <a:pt x="78" y="87"/>
                  </a:cubicBezTo>
                  <a:cubicBezTo>
                    <a:pt x="78" y="87"/>
                    <a:pt x="78" y="88"/>
                    <a:pt x="78" y="88"/>
                  </a:cubicBezTo>
                  <a:cubicBezTo>
                    <a:pt x="78" y="88"/>
                    <a:pt x="78" y="88"/>
                    <a:pt x="79" y="87"/>
                  </a:cubicBezTo>
                  <a:cubicBezTo>
                    <a:pt x="79" y="88"/>
                    <a:pt x="79" y="89"/>
                    <a:pt x="79" y="90"/>
                  </a:cubicBezTo>
                  <a:cubicBezTo>
                    <a:pt x="79" y="90"/>
                    <a:pt x="80" y="91"/>
                    <a:pt x="80" y="91"/>
                  </a:cubicBezTo>
                  <a:cubicBezTo>
                    <a:pt x="80" y="91"/>
                    <a:pt x="80" y="92"/>
                    <a:pt x="80" y="92"/>
                  </a:cubicBezTo>
                  <a:cubicBezTo>
                    <a:pt x="80" y="93"/>
                    <a:pt x="81" y="93"/>
                    <a:pt x="81" y="94"/>
                  </a:cubicBezTo>
                  <a:cubicBezTo>
                    <a:pt x="82" y="95"/>
                    <a:pt x="81" y="96"/>
                    <a:pt x="82" y="97"/>
                  </a:cubicBezTo>
                  <a:cubicBezTo>
                    <a:pt x="82" y="98"/>
                    <a:pt x="82" y="98"/>
                    <a:pt x="82" y="99"/>
                  </a:cubicBezTo>
                  <a:cubicBezTo>
                    <a:pt x="82" y="100"/>
                    <a:pt x="82" y="101"/>
                    <a:pt x="82" y="101"/>
                  </a:cubicBezTo>
                  <a:cubicBezTo>
                    <a:pt x="82" y="102"/>
                    <a:pt x="81" y="102"/>
                    <a:pt x="81" y="103"/>
                  </a:cubicBezTo>
                  <a:cubicBezTo>
                    <a:pt x="81" y="103"/>
                    <a:pt x="81" y="103"/>
                    <a:pt x="81" y="103"/>
                  </a:cubicBezTo>
                  <a:cubicBezTo>
                    <a:pt x="81" y="104"/>
                    <a:pt x="81" y="104"/>
                    <a:pt x="81" y="104"/>
                  </a:cubicBezTo>
                  <a:cubicBezTo>
                    <a:pt x="81" y="105"/>
                    <a:pt x="78" y="109"/>
                    <a:pt x="77" y="109"/>
                  </a:cubicBezTo>
                  <a:cubicBezTo>
                    <a:pt x="77" y="109"/>
                    <a:pt x="77" y="110"/>
                    <a:pt x="77" y="110"/>
                  </a:cubicBezTo>
                  <a:cubicBezTo>
                    <a:pt x="77" y="110"/>
                    <a:pt x="76" y="110"/>
                    <a:pt x="76" y="110"/>
                  </a:cubicBezTo>
                  <a:cubicBezTo>
                    <a:pt x="76" y="111"/>
                    <a:pt x="75" y="111"/>
                    <a:pt x="76" y="111"/>
                  </a:cubicBezTo>
                  <a:cubicBezTo>
                    <a:pt x="76" y="111"/>
                    <a:pt x="76" y="111"/>
                    <a:pt x="76" y="111"/>
                  </a:cubicBezTo>
                  <a:cubicBezTo>
                    <a:pt x="76" y="111"/>
                    <a:pt x="76" y="111"/>
                    <a:pt x="76" y="111"/>
                  </a:cubicBezTo>
                  <a:cubicBezTo>
                    <a:pt x="76" y="111"/>
                    <a:pt x="76" y="111"/>
                    <a:pt x="76" y="111"/>
                  </a:cubicBezTo>
                  <a:cubicBezTo>
                    <a:pt x="76" y="111"/>
                    <a:pt x="76" y="111"/>
                    <a:pt x="76" y="111"/>
                  </a:cubicBezTo>
                  <a:cubicBezTo>
                    <a:pt x="75" y="112"/>
                    <a:pt x="72" y="111"/>
                    <a:pt x="72" y="110"/>
                  </a:cubicBezTo>
                  <a:cubicBezTo>
                    <a:pt x="72" y="110"/>
                    <a:pt x="72" y="109"/>
                    <a:pt x="72" y="109"/>
                  </a:cubicBezTo>
                  <a:cubicBezTo>
                    <a:pt x="72" y="108"/>
                    <a:pt x="73" y="107"/>
                    <a:pt x="73" y="106"/>
                  </a:cubicBezTo>
                  <a:cubicBezTo>
                    <a:pt x="72" y="105"/>
                    <a:pt x="72" y="104"/>
                    <a:pt x="72" y="103"/>
                  </a:cubicBezTo>
                  <a:cubicBezTo>
                    <a:pt x="72" y="103"/>
                    <a:pt x="72" y="102"/>
                    <a:pt x="71" y="101"/>
                  </a:cubicBezTo>
                  <a:cubicBezTo>
                    <a:pt x="71" y="101"/>
                    <a:pt x="72" y="101"/>
                    <a:pt x="72" y="100"/>
                  </a:cubicBezTo>
                  <a:cubicBezTo>
                    <a:pt x="71" y="100"/>
                    <a:pt x="71" y="99"/>
                    <a:pt x="71" y="99"/>
                  </a:cubicBezTo>
                  <a:cubicBezTo>
                    <a:pt x="71" y="98"/>
                    <a:pt x="72" y="97"/>
                    <a:pt x="72" y="96"/>
                  </a:cubicBezTo>
                  <a:cubicBezTo>
                    <a:pt x="72" y="94"/>
                    <a:pt x="71" y="93"/>
                    <a:pt x="71" y="92"/>
                  </a:cubicBezTo>
                  <a:cubicBezTo>
                    <a:pt x="71" y="91"/>
                    <a:pt x="71" y="91"/>
                    <a:pt x="71" y="90"/>
                  </a:cubicBezTo>
                  <a:cubicBezTo>
                    <a:pt x="70" y="89"/>
                    <a:pt x="70" y="88"/>
                    <a:pt x="70" y="87"/>
                  </a:cubicBezTo>
                  <a:cubicBezTo>
                    <a:pt x="70" y="87"/>
                    <a:pt x="69" y="86"/>
                    <a:pt x="69" y="85"/>
                  </a:cubicBezTo>
                  <a:cubicBezTo>
                    <a:pt x="69" y="84"/>
                    <a:pt x="69" y="83"/>
                    <a:pt x="69" y="82"/>
                  </a:cubicBezTo>
                  <a:cubicBezTo>
                    <a:pt x="69" y="81"/>
                    <a:pt x="69" y="81"/>
                    <a:pt x="68" y="80"/>
                  </a:cubicBezTo>
                  <a:cubicBezTo>
                    <a:pt x="68" y="80"/>
                    <a:pt x="68" y="80"/>
                    <a:pt x="68" y="80"/>
                  </a:cubicBezTo>
                  <a:cubicBezTo>
                    <a:pt x="68" y="80"/>
                    <a:pt x="68" y="80"/>
                    <a:pt x="69" y="80"/>
                  </a:cubicBezTo>
                  <a:cubicBezTo>
                    <a:pt x="69" y="80"/>
                    <a:pt x="68" y="80"/>
                    <a:pt x="68" y="80"/>
                  </a:cubicBezTo>
                  <a:cubicBezTo>
                    <a:pt x="68" y="80"/>
                    <a:pt x="69" y="80"/>
                    <a:pt x="69" y="80"/>
                  </a:cubicBezTo>
                  <a:cubicBezTo>
                    <a:pt x="68" y="80"/>
                    <a:pt x="68" y="78"/>
                    <a:pt x="68" y="78"/>
                  </a:cubicBezTo>
                  <a:cubicBezTo>
                    <a:pt x="68" y="78"/>
                    <a:pt x="68" y="78"/>
                    <a:pt x="68" y="78"/>
                  </a:cubicBezTo>
                  <a:cubicBezTo>
                    <a:pt x="68" y="78"/>
                    <a:pt x="68" y="76"/>
                    <a:pt x="68" y="76"/>
                  </a:cubicBezTo>
                  <a:cubicBezTo>
                    <a:pt x="68" y="76"/>
                    <a:pt x="68" y="76"/>
                    <a:pt x="68" y="76"/>
                  </a:cubicBezTo>
                  <a:cubicBezTo>
                    <a:pt x="67" y="76"/>
                    <a:pt x="67" y="75"/>
                    <a:pt x="67" y="75"/>
                  </a:cubicBezTo>
                  <a:cubicBezTo>
                    <a:pt x="67" y="74"/>
                    <a:pt x="67" y="73"/>
                    <a:pt x="67" y="73"/>
                  </a:cubicBezTo>
                  <a:cubicBezTo>
                    <a:pt x="66" y="73"/>
                    <a:pt x="66" y="72"/>
                    <a:pt x="65" y="72"/>
                  </a:cubicBezTo>
                  <a:cubicBezTo>
                    <a:pt x="65" y="72"/>
                    <a:pt x="65" y="72"/>
                    <a:pt x="64" y="72"/>
                  </a:cubicBezTo>
                  <a:cubicBezTo>
                    <a:pt x="63" y="72"/>
                    <a:pt x="62" y="72"/>
                    <a:pt x="61" y="72"/>
                  </a:cubicBezTo>
                  <a:cubicBezTo>
                    <a:pt x="61" y="72"/>
                    <a:pt x="60" y="72"/>
                    <a:pt x="59" y="72"/>
                  </a:cubicBezTo>
                  <a:cubicBezTo>
                    <a:pt x="59" y="72"/>
                    <a:pt x="57" y="72"/>
                    <a:pt x="57" y="72"/>
                  </a:cubicBezTo>
                  <a:cubicBezTo>
                    <a:pt x="56" y="73"/>
                    <a:pt x="54" y="72"/>
                    <a:pt x="53" y="72"/>
                  </a:cubicBezTo>
                  <a:cubicBezTo>
                    <a:pt x="52" y="72"/>
                    <a:pt x="52" y="73"/>
                    <a:pt x="51" y="73"/>
                  </a:cubicBezTo>
                  <a:cubicBezTo>
                    <a:pt x="50" y="72"/>
                    <a:pt x="50" y="72"/>
                    <a:pt x="49" y="72"/>
                  </a:cubicBezTo>
                  <a:cubicBezTo>
                    <a:pt x="48" y="72"/>
                    <a:pt x="48" y="72"/>
                    <a:pt x="47" y="72"/>
                  </a:cubicBezTo>
                  <a:cubicBezTo>
                    <a:pt x="46" y="71"/>
                    <a:pt x="38" y="66"/>
                    <a:pt x="40" y="64"/>
                  </a:cubicBezTo>
                  <a:cubicBezTo>
                    <a:pt x="40" y="64"/>
                    <a:pt x="39" y="63"/>
                    <a:pt x="39" y="62"/>
                  </a:cubicBezTo>
                  <a:cubicBezTo>
                    <a:pt x="40" y="61"/>
                    <a:pt x="40" y="61"/>
                    <a:pt x="40" y="61"/>
                  </a:cubicBezTo>
                  <a:cubicBezTo>
                    <a:pt x="40" y="60"/>
                    <a:pt x="40" y="60"/>
                    <a:pt x="40" y="59"/>
                  </a:cubicBezTo>
                  <a:cubicBezTo>
                    <a:pt x="40" y="59"/>
                    <a:pt x="41" y="58"/>
                    <a:pt x="41" y="57"/>
                  </a:cubicBezTo>
                  <a:cubicBezTo>
                    <a:pt x="41" y="57"/>
                    <a:pt x="41" y="56"/>
                    <a:pt x="41" y="55"/>
                  </a:cubicBezTo>
                  <a:cubicBezTo>
                    <a:pt x="41" y="55"/>
                    <a:pt x="42" y="54"/>
                    <a:pt x="42" y="54"/>
                  </a:cubicBezTo>
                  <a:cubicBezTo>
                    <a:pt x="43" y="53"/>
                    <a:pt x="43" y="51"/>
                    <a:pt x="45" y="52"/>
                  </a:cubicBezTo>
                  <a:cubicBezTo>
                    <a:pt x="45" y="52"/>
                    <a:pt x="45" y="54"/>
                    <a:pt x="45" y="54"/>
                  </a:cubicBezTo>
                  <a:cubicBezTo>
                    <a:pt x="45" y="55"/>
                    <a:pt x="45" y="57"/>
                    <a:pt x="45" y="58"/>
                  </a:cubicBezTo>
                  <a:cubicBezTo>
                    <a:pt x="46" y="58"/>
                    <a:pt x="46" y="59"/>
                    <a:pt x="46" y="60"/>
                  </a:cubicBezTo>
                  <a:cubicBezTo>
                    <a:pt x="46" y="60"/>
                    <a:pt x="46" y="61"/>
                    <a:pt x="47" y="62"/>
                  </a:cubicBezTo>
                  <a:cubicBezTo>
                    <a:pt x="47" y="62"/>
                    <a:pt x="47" y="62"/>
                    <a:pt x="47" y="63"/>
                  </a:cubicBezTo>
                  <a:cubicBezTo>
                    <a:pt x="47" y="63"/>
                    <a:pt x="48" y="63"/>
                    <a:pt x="48" y="64"/>
                  </a:cubicBezTo>
                  <a:cubicBezTo>
                    <a:pt x="49" y="64"/>
                    <a:pt x="50" y="65"/>
                    <a:pt x="51" y="66"/>
                  </a:cubicBezTo>
                  <a:cubicBezTo>
                    <a:pt x="52" y="66"/>
                    <a:pt x="53" y="66"/>
                    <a:pt x="54" y="66"/>
                  </a:cubicBezTo>
                  <a:cubicBezTo>
                    <a:pt x="54" y="66"/>
                    <a:pt x="54" y="66"/>
                    <a:pt x="54" y="66"/>
                  </a:cubicBezTo>
                  <a:cubicBezTo>
                    <a:pt x="55" y="66"/>
                    <a:pt x="56" y="67"/>
                    <a:pt x="58" y="66"/>
                  </a:cubicBezTo>
                  <a:cubicBezTo>
                    <a:pt x="58" y="66"/>
                    <a:pt x="59" y="66"/>
                    <a:pt x="60" y="66"/>
                  </a:cubicBezTo>
                  <a:cubicBezTo>
                    <a:pt x="60" y="65"/>
                    <a:pt x="61" y="65"/>
                    <a:pt x="62" y="65"/>
                  </a:cubicBezTo>
                  <a:cubicBezTo>
                    <a:pt x="63" y="65"/>
                    <a:pt x="63" y="65"/>
                    <a:pt x="64" y="65"/>
                  </a:cubicBezTo>
                  <a:cubicBezTo>
                    <a:pt x="64" y="65"/>
                    <a:pt x="64" y="64"/>
                    <a:pt x="64" y="64"/>
                  </a:cubicBezTo>
                  <a:cubicBezTo>
                    <a:pt x="64" y="64"/>
                    <a:pt x="64" y="63"/>
                    <a:pt x="64" y="63"/>
                  </a:cubicBezTo>
                  <a:cubicBezTo>
                    <a:pt x="64" y="63"/>
                    <a:pt x="64" y="63"/>
                    <a:pt x="64" y="63"/>
                  </a:cubicBezTo>
                  <a:cubicBezTo>
                    <a:pt x="64" y="63"/>
                    <a:pt x="64" y="63"/>
                    <a:pt x="64" y="63"/>
                  </a:cubicBezTo>
                  <a:cubicBezTo>
                    <a:pt x="63" y="62"/>
                    <a:pt x="63" y="61"/>
                    <a:pt x="63" y="60"/>
                  </a:cubicBezTo>
                  <a:cubicBezTo>
                    <a:pt x="63" y="59"/>
                    <a:pt x="62" y="59"/>
                    <a:pt x="61" y="58"/>
                  </a:cubicBezTo>
                  <a:cubicBezTo>
                    <a:pt x="61" y="58"/>
                    <a:pt x="61" y="58"/>
                    <a:pt x="61" y="58"/>
                  </a:cubicBezTo>
                  <a:cubicBezTo>
                    <a:pt x="61" y="58"/>
                    <a:pt x="61" y="57"/>
                    <a:pt x="61" y="57"/>
                  </a:cubicBezTo>
                  <a:cubicBezTo>
                    <a:pt x="60" y="55"/>
                    <a:pt x="54" y="51"/>
                    <a:pt x="54" y="50"/>
                  </a:cubicBezTo>
                  <a:cubicBezTo>
                    <a:pt x="53" y="50"/>
                    <a:pt x="53" y="49"/>
                    <a:pt x="54" y="49"/>
                  </a:cubicBezTo>
                  <a:cubicBezTo>
                    <a:pt x="54" y="48"/>
                    <a:pt x="56" y="46"/>
                    <a:pt x="56" y="46"/>
                  </a:cubicBezTo>
                  <a:cubicBezTo>
                    <a:pt x="57" y="45"/>
                    <a:pt x="58" y="45"/>
                    <a:pt x="58" y="45"/>
                  </a:cubicBezTo>
                  <a:cubicBezTo>
                    <a:pt x="59" y="45"/>
                    <a:pt x="59" y="45"/>
                    <a:pt x="60" y="45"/>
                  </a:cubicBezTo>
                  <a:cubicBezTo>
                    <a:pt x="60" y="45"/>
                    <a:pt x="60" y="45"/>
                    <a:pt x="61" y="45"/>
                  </a:cubicBezTo>
                  <a:cubicBezTo>
                    <a:pt x="61" y="45"/>
                    <a:pt x="61" y="44"/>
                    <a:pt x="62" y="44"/>
                  </a:cubicBezTo>
                  <a:cubicBezTo>
                    <a:pt x="62" y="43"/>
                    <a:pt x="63" y="43"/>
                    <a:pt x="64" y="43"/>
                  </a:cubicBezTo>
                  <a:cubicBezTo>
                    <a:pt x="64" y="43"/>
                    <a:pt x="65" y="43"/>
                    <a:pt x="65" y="42"/>
                  </a:cubicBezTo>
                  <a:cubicBezTo>
                    <a:pt x="65" y="42"/>
                    <a:pt x="65" y="42"/>
                    <a:pt x="66" y="41"/>
                  </a:cubicBezTo>
                  <a:cubicBezTo>
                    <a:pt x="65" y="41"/>
                    <a:pt x="65" y="41"/>
                    <a:pt x="64" y="41"/>
                  </a:cubicBezTo>
                  <a:cubicBezTo>
                    <a:pt x="64" y="40"/>
                    <a:pt x="63" y="40"/>
                    <a:pt x="63" y="40"/>
                  </a:cubicBezTo>
                  <a:cubicBezTo>
                    <a:pt x="62" y="40"/>
                    <a:pt x="62" y="40"/>
                    <a:pt x="61" y="40"/>
                  </a:cubicBezTo>
                  <a:cubicBezTo>
                    <a:pt x="61" y="40"/>
                    <a:pt x="60" y="40"/>
                    <a:pt x="59" y="40"/>
                  </a:cubicBezTo>
                  <a:cubicBezTo>
                    <a:pt x="59" y="40"/>
                    <a:pt x="59" y="40"/>
                    <a:pt x="58" y="40"/>
                  </a:cubicBezTo>
                  <a:cubicBezTo>
                    <a:pt x="58" y="39"/>
                    <a:pt x="57" y="39"/>
                    <a:pt x="56" y="39"/>
                  </a:cubicBezTo>
                  <a:cubicBezTo>
                    <a:pt x="55" y="39"/>
                    <a:pt x="54" y="39"/>
                    <a:pt x="52" y="39"/>
                  </a:cubicBezTo>
                  <a:cubicBezTo>
                    <a:pt x="52" y="39"/>
                    <a:pt x="51" y="39"/>
                    <a:pt x="51" y="38"/>
                  </a:cubicBezTo>
                  <a:cubicBezTo>
                    <a:pt x="51" y="38"/>
                    <a:pt x="50" y="39"/>
                    <a:pt x="50" y="39"/>
                  </a:cubicBezTo>
                  <a:cubicBezTo>
                    <a:pt x="50" y="39"/>
                    <a:pt x="49" y="39"/>
                    <a:pt x="49" y="39"/>
                  </a:cubicBezTo>
                  <a:cubicBezTo>
                    <a:pt x="48" y="38"/>
                    <a:pt x="47" y="39"/>
                    <a:pt x="46" y="38"/>
                  </a:cubicBezTo>
                  <a:cubicBezTo>
                    <a:pt x="46" y="38"/>
                    <a:pt x="45" y="38"/>
                    <a:pt x="45" y="38"/>
                  </a:cubicBezTo>
                  <a:cubicBezTo>
                    <a:pt x="44" y="38"/>
                    <a:pt x="43" y="38"/>
                    <a:pt x="42" y="38"/>
                  </a:cubicBezTo>
                  <a:cubicBezTo>
                    <a:pt x="42" y="38"/>
                    <a:pt x="41" y="38"/>
                    <a:pt x="40" y="38"/>
                  </a:cubicBezTo>
                  <a:cubicBezTo>
                    <a:pt x="40" y="38"/>
                    <a:pt x="39" y="38"/>
                    <a:pt x="39" y="38"/>
                  </a:cubicBezTo>
                  <a:cubicBezTo>
                    <a:pt x="38" y="38"/>
                    <a:pt x="37" y="38"/>
                    <a:pt x="36" y="38"/>
                  </a:cubicBezTo>
                  <a:cubicBezTo>
                    <a:pt x="36" y="38"/>
                    <a:pt x="35" y="38"/>
                    <a:pt x="34" y="38"/>
                  </a:cubicBezTo>
                  <a:cubicBezTo>
                    <a:pt x="33" y="38"/>
                    <a:pt x="33" y="39"/>
                    <a:pt x="33" y="39"/>
                  </a:cubicBezTo>
                  <a:cubicBezTo>
                    <a:pt x="32" y="40"/>
                    <a:pt x="31" y="40"/>
                    <a:pt x="30" y="41"/>
                  </a:cubicBezTo>
                  <a:cubicBezTo>
                    <a:pt x="29" y="41"/>
                    <a:pt x="29" y="42"/>
                    <a:pt x="28" y="43"/>
                  </a:cubicBezTo>
                  <a:cubicBezTo>
                    <a:pt x="27" y="44"/>
                    <a:pt x="26" y="46"/>
                    <a:pt x="24" y="48"/>
                  </a:cubicBezTo>
                  <a:cubicBezTo>
                    <a:pt x="23" y="49"/>
                    <a:pt x="22" y="50"/>
                    <a:pt x="21" y="51"/>
                  </a:cubicBezTo>
                  <a:cubicBezTo>
                    <a:pt x="20" y="52"/>
                    <a:pt x="19" y="53"/>
                    <a:pt x="18" y="53"/>
                  </a:cubicBezTo>
                  <a:cubicBezTo>
                    <a:pt x="18" y="53"/>
                    <a:pt x="18" y="53"/>
                    <a:pt x="18" y="53"/>
                  </a:cubicBezTo>
                  <a:cubicBezTo>
                    <a:pt x="18" y="54"/>
                    <a:pt x="18" y="54"/>
                    <a:pt x="18" y="54"/>
                  </a:cubicBezTo>
                  <a:cubicBezTo>
                    <a:pt x="18" y="54"/>
                    <a:pt x="18" y="54"/>
                    <a:pt x="18" y="54"/>
                  </a:cubicBezTo>
                  <a:cubicBezTo>
                    <a:pt x="18" y="54"/>
                    <a:pt x="17" y="55"/>
                    <a:pt x="17" y="56"/>
                  </a:cubicBezTo>
                  <a:cubicBezTo>
                    <a:pt x="17" y="56"/>
                    <a:pt x="17" y="56"/>
                    <a:pt x="17" y="56"/>
                  </a:cubicBezTo>
                  <a:cubicBezTo>
                    <a:pt x="17" y="56"/>
                    <a:pt x="16" y="56"/>
                    <a:pt x="16" y="56"/>
                  </a:cubicBezTo>
                  <a:cubicBezTo>
                    <a:pt x="16" y="56"/>
                    <a:pt x="15" y="56"/>
                    <a:pt x="15" y="56"/>
                  </a:cubicBezTo>
                  <a:cubicBezTo>
                    <a:pt x="15" y="57"/>
                    <a:pt x="15" y="57"/>
                    <a:pt x="14" y="57"/>
                  </a:cubicBezTo>
                  <a:cubicBezTo>
                    <a:pt x="14" y="57"/>
                    <a:pt x="13" y="57"/>
                    <a:pt x="12" y="57"/>
                  </a:cubicBezTo>
                  <a:cubicBezTo>
                    <a:pt x="11" y="57"/>
                    <a:pt x="11" y="57"/>
                    <a:pt x="10" y="57"/>
                  </a:cubicBezTo>
                  <a:cubicBezTo>
                    <a:pt x="9" y="57"/>
                    <a:pt x="9" y="56"/>
                    <a:pt x="8" y="56"/>
                  </a:cubicBezTo>
                  <a:cubicBezTo>
                    <a:pt x="8" y="55"/>
                    <a:pt x="7" y="54"/>
                    <a:pt x="7" y="54"/>
                  </a:cubicBezTo>
                  <a:cubicBezTo>
                    <a:pt x="7" y="53"/>
                    <a:pt x="8" y="52"/>
                    <a:pt x="8" y="51"/>
                  </a:cubicBezTo>
                  <a:cubicBezTo>
                    <a:pt x="8" y="51"/>
                    <a:pt x="8" y="51"/>
                    <a:pt x="9" y="51"/>
                  </a:cubicBezTo>
                  <a:cubicBezTo>
                    <a:pt x="9" y="50"/>
                    <a:pt x="9" y="50"/>
                    <a:pt x="9" y="49"/>
                  </a:cubicBezTo>
                  <a:cubicBezTo>
                    <a:pt x="9" y="48"/>
                    <a:pt x="9" y="48"/>
                    <a:pt x="9" y="47"/>
                  </a:cubicBezTo>
                  <a:cubicBezTo>
                    <a:pt x="10" y="47"/>
                    <a:pt x="9" y="46"/>
                    <a:pt x="10" y="46"/>
                  </a:cubicBezTo>
                  <a:cubicBezTo>
                    <a:pt x="10" y="45"/>
                    <a:pt x="10" y="45"/>
                    <a:pt x="10" y="45"/>
                  </a:cubicBezTo>
                  <a:cubicBezTo>
                    <a:pt x="10" y="44"/>
                    <a:pt x="10" y="44"/>
                    <a:pt x="11" y="44"/>
                  </a:cubicBezTo>
                  <a:cubicBezTo>
                    <a:pt x="11" y="43"/>
                    <a:pt x="11" y="43"/>
                    <a:pt x="11" y="43"/>
                  </a:cubicBezTo>
                  <a:cubicBezTo>
                    <a:pt x="11" y="42"/>
                    <a:pt x="12" y="42"/>
                    <a:pt x="12" y="41"/>
                  </a:cubicBezTo>
                  <a:cubicBezTo>
                    <a:pt x="12" y="41"/>
                    <a:pt x="12" y="40"/>
                    <a:pt x="12" y="39"/>
                  </a:cubicBezTo>
                  <a:cubicBezTo>
                    <a:pt x="12" y="39"/>
                    <a:pt x="12" y="39"/>
                    <a:pt x="12" y="39"/>
                  </a:cubicBezTo>
                  <a:cubicBezTo>
                    <a:pt x="12" y="38"/>
                    <a:pt x="11" y="38"/>
                    <a:pt x="10" y="38"/>
                  </a:cubicBezTo>
                  <a:cubicBezTo>
                    <a:pt x="9" y="38"/>
                    <a:pt x="9" y="38"/>
                    <a:pt x="8" y="37"/>
                  </a:cubicBezTo>
                  <a:cubicBezTo>
                    <a:pt x="8" y="37"/>
                    <a:pt x="8" y="37"/>
                    <a:pt x="8" y="37"/>
                  </a:cubicBezTo>
                  <a:cubicBezTo>
                    <a:pt x="8" y="37"/>
                    <a:pt x="8" y="37"/>
                    <a:pt x="8" y="37"/>
                  </a:cubicBezTo>
                  <a:cubicBezTo>
                    <a:pt x="6" y="37"/>
                    <a:pt x="6" y="36"/>
                    <a:pt x="5" y="35"/>
                  </a:cubicBezTo>
                  <a:cubicBezTo>
                    <a:pt x="5" y="35"/>
                    <a:pt x="5" y="35"/>
                    <a:pt x="5" y="35"/>
                  </a:cubicBezTo>
                  <a:cubicBezTo>
                    <a:pt x="5" y="35"/>
                    <a:pt x="5" y="35"/>
                    <a:pt x="5" y="35"/>
                  </a:cubicBezTo>
                  <a:cubicBezTo>
                    <a:pt x="5" y="35"/>
                    <a:pt x="5" y="34"/>
                    <a:pt x="4" y="34"/>
                  </a:cubicBezTo>
                  <a:cubicBezTo>
                    <a:pt x="3" y="33"/>
                    <a:pt x="3" y="32"/>
                    <a:pt x="2" y="31"/>
                  </a:cubicBezTo>
                  <a:cubicBezTo>
                    <a:pt x="2" y="31"/>
                    <a:pt x="2" y="30"/>
                    <a:pt x="2" y="30"/>
                  </a:cubicBezTo>
                  <a:cubicBezTo>
                    <a:pt x="1" y="29"/>
                    <a:pt x="1" y="29"/>
                    <a:pt x="1" y="28"/>
                  </a:cubicBezTo>
                  <a:cubicBezTo>
                    <a:pt x="0" y="28"/>
                    <a:pt x="0" y="27"/>
                    <a:pt x="0" y="27"/>
                  </a:cubicBezTo>
                  <a:cubicBezTo>
                    <a:pt x="0" y="27"/>
                    <a:pt x="0" y="26"/>
                    <a:pt x="0" y="26"/>
                  </a:cubicBezTo>
                  <a:cubicBezTo>
                    <a:pt x="1" y="26"/>
                    <a:pt x="1" y="25"/>
                    <a:pt x="2" y="26"/>
                  </a:cubicBezTo>
                  <a:cubicBezTo>
                    <a:pt x="2" y="26"/>
                    <a:pt x="2" y="26"/>
                    <a:pt x="2" y="25"/>
                  </a:cubicBezTo>
                  <a:cubicBezTo>
                    <a:pt x="3" y="26"/>
                    <a:pt x="4" y="26"/>
                    <a:pt x="5" y="27"/>
                  </a:cubicBezTo>
                  <a:cubicBezTo>
                    <a:pt x="7" y="27"/>
                    <a:pt x="8" y="28"/>
                    <a:pt x="9" y="29"/>
                  </a:cubicBezTo>
                  <a:cubicBezTo>
                    <a:pt x="10" y="28"/>
                    <a:pt x="12" y="29"/>
                    <a:pt x="12" y="29"/>
                  </a:cubicBezTo>
                  <a:cubicBezTo>
                    <a:pt x="13" y="28"/>
                    <a:pt x="14" y="28"/>
                    <a:pt x="15" y="28"/>
                  </a:cubicBezTo>
                  <a:cubicBezTo>
                    <a:pt x="15" y="28"/>
                    <a:pt x="15" y="29"/>
                    <a:pt x="16" y="29"/>
                  </a:cubicBezTo>
                  <a:cubicBezTo>
                    <a:pt x="16" y="29"/>
                    <a:pt x="16" y="29"/>
                    <a:pt x="16" y="29"/>
                  </a:cubicBezTo>
                  <a:cubicBezTo>
                    <a:pt x="16" y="29"/>
                    <a:pt x="17" y="28"/>
                    <a:pt x="17" y="28"/>
                  </a:cubicBezTo>
                  <a:cubicBezTo>
                    <a:pt x="18" y="28"/>
                    <a:pt x="18" y="29"/>
                    <a:pt x="19" y="29"/>
                  </a:cubicBezTo>
                  <a:cubicBezTo>
                    <a:pt x="19" y="29"/>
                    <a:pt x="19" y="29"/>
                    <a:pt x="19" y="29"/>
                  </a:cubicBezTo>
                  <a:cubicBezTo>
                    <a:pt x="19" y="29"/>
                    <a:pt x="19" y="29"/>
                    <a:pt x="19" y="29"/>
                  </a:cubicBezTo>
                  <a:cubicBezTo>
                    <a:pt x="19" y="29"/>
                    <a:pt x="19" y="29"/>
                    <a:pt x="19" y="29"/>
                  </a:cubicBezTo>
                  <a:cubicBezTo>
                    <a:pt x="20" y="29"/>
                    <a:pt x="25" y="29"/>
                    <a:pt x="26" y="29"/>
                  </a:cubicBezTo>
                  <a:cubicBezTo>
                    <a:pt x="26" y="29"/>
                    <a:pt x="26" y="29"/>
                    <a:pt x="26" y="29"/>
                  </a:cubicBezTo>
                  <a:cubicBezTo>
                    <a:pt x="26" y="29"/>
                    <a:pt x="26" y="29"/>
                    <a:pt x="26" y="29"/>
                  </a:cubicBezTo>
                  <a:cubicBezTo>
                    <a:pt x="26" y="29"/>
                    <a:pt x="27" y="29"/>
                    <a:pt x="27" y="29"/>
                  </a:cubicBezTo>
                  <a:cubicBezTo>
                    <a:pt x="28" y="29"/>
                    <a:pt x="28" y="29"/>
                    <a:pt x="28" y="29"/>
                  </a:cubicBezTo>
                  <a:cubicBezTo>
                    <a:pt x="28" y="29"/>
                    <a:pt x="29" y="29"/>
                    <a:pt x="29" y="29"/>
                  </a:cubicBezTo>
                  <a:cubicBezTo>
                    <a:pt x="29" y="29"/>
                    <a:pt x="32" y="29"/>
                    <a:pt x="32" y="29"/>
                  </a:cubicBezTo>
                  <a:cubicBezTo>
                    <a:pt x="33" y="29"/>
                    <a:pt x="33" y="28"/>
                    <a:pt x="34" y="28"/>
                  </a:cubicBezTo>
                  <a:cubicBezTo>
                    <a:pt x="34" y="28"/>
                    <a:pt x="36" y="27"/>
                    <a:pt x="36" y="27"/>
                  </a:cubicBezTo>
                  <a:cubicBezTo>
                    <a:pt x="36" y="27"/>
                    <a:pt x="36" y="27"/>
                    <a:pt x="36" y="27"/>
                  </a:cubicBezTo>
                  <a:cubicBezTo>
                    <a:pt x="36" y="26"/>
                    <a:pt x="37" y="26"/>
                    <a:pt x="37" y="26"/>
                  </a:cubicBezTo>
                  <a:cubicBezTo>
                    <a:pt x="37" y="25"/>
                    <a:pt x="38" y="25"/>
                    <a:pt x="38" y="25"/>
                  </a:cubicBezTo>
                  <a:cubicBezTo>
                    <a:pt x="38" y="25"/>
                    <a:pt x="38" y="25"/>
                    <a:pt x="38" y="25"/>
                  </a:cubicBezTo>
                  <a:cubicBezTo>
                    <a:pt x="38" y="24"/>
                    <a:pt x="39" y="23"/>
                    <a:pt x="39" y="22"/>
                  </a:cubicBezTo>
                  <a:cubicBezTo>
                    <a:pt x="39" y="22"/>
                    <a:pt x="38" y="21"/>
                    <a:pt x="37" y="21"/>
                  </a:cubicBezTo>
                  <a:cubicBezTo>
                    <a:pt x="37" y="21"/>
                    <a:pt x="36" y="21"/>
                    <a:pt x="36" y="21"/>
                  </a:cubicBezTo>
                  <a:cubicBezTo>
                    <a:pt x="36" y="21"/>
                    <a:pt x="35" y="20"/>
                    <a:pt x="35" y="20"/>
                  </a:cubicBezTo>
                  <a:cubicBezTo>
                    <a:pt x="34" y="20"/>
                    <a:pt x="33" y="20"/>
                    <a:pt x="33" y="20"/>
                  </a:cubicBezTo>
                  <a:cubicBezTo>
                    <a:pt x="32" y="20"/>
                    <a:pt x="32" y="20"/>
                    <a:pt x="31" y="20"/>
                  </a:cubicBezTo>
                  <a:cubicBezTo>
                    <a:pt x="31" y="19"/>
                    <a:pt x="31" y="19"/>
                    <a:pt x="31" y="19"/>
                  </a:cubicBezTo>
                  <a:cubicBezTo>
                    <a:pt x="31" y="19"/>
                    <a:pt x="30" y="19"/>
                    <a:pt x="30" y="18"/>
                  </a:cubicBezTo>
                  <a:cubicBezTo>
                    <a:pt x="30" y="18"/>
                    <a:pt x="31" y="17"/>
                    <a:pt x="30" y="16"/>
                  </a:cubicBezTo>
                  <a:cubicBezTo>
                    <a:pt x="30" y="16"/>
                    <a:pt x="30" y="15"/>
                    <a:pt x="30" y="15"/>
                  </a:cubicBezTo>
                  <a:cubicBezTo>
                    <a:pt x="30" y="15"/>
                    <a:pt x="30" y="12"/>
                    <a:pt x="30" y="12"/>
                  </a:cubicBezTo>
                  <a:cubicBezTo>
                    <a:pt x="30" y="12"/>
                    <a:pt x="30" y="12"/>
                    <a:pt x="30" y="12"/>
                  </a:cubicBezTo>
                  <a:cubicBezTo>
                    <a:pt x="31" y="11"/>
                    <a:pt x="31" y="11"/>
                    <a:pt x="32" y="12"/>
                  </a:cubicBezTo>
                  <a:cubicBezTo>
                    <a:pt x="33" y="12"/>
                    <a:pt x="33" y="11"/>
                    <a:pt x="34" y="12"/>
                  </a:cubicBezTo>
                  <a:cubicBezTo>
                    <a:pt x="34" y="12"/>
                    <a:pt x="35" y="12"/>
                    <a:pt x="35" y="12"/>
                  </a:cubicBezTo>
                  <a:cubicBezTo>
                    <a:pt x="36" y="12"/>
                    <a:pt x="36" y="12"/>
                    <a:pt x="37" y="12"/>
                  </a:cubicBezTo>
                  <a:cubicBezTo>
                    <a:pt x="37" y="12"/>
                    <a:pt x="38" y="12"/>
                    <a:pt x="39" y="13"/>
                  </a:cubicBezTo>
                  <a:cubicBezTo>
                    <a:pt x="39" y="13"/>
                    <a:pt x="40" y="13"/>
                    <a:pt x="40" y="13"/>
                  </a:cubicBezTo>
                  <a:cubicBezTo>
                    <a:pt x="40" y="13"/>
                    <a:pt x="41" y="13"/>
                    <a:pt x="41" y="13"/>
                  </a:cubicBezTo>
                  <a:cubicBezTo>
                    <a:pt x="42" y="13"/>
                    <a:pt x="42" y="13"/>
                    <a:pt x="42" y="13"/>
                  </a:cubicBezTo>
                  <a:cubicBezTo>
                    <a:pt x="43" y="13"/>
                    <a:pt x="43" y="13"/>
                    <a:pt x="44" y="13"/>
                  </a:cubicBezTo>
                  <a:cubicBezTo>
                    <a:pt x="45" y="13"/>
                    <a:pt x="45" y="14"/>
                    <a:pt x="46" y="14"/>
                  </a:cubicBezTo>
                  <a:cubicBezTo>
                    <a:pt x="47" y="14"/>
                    <a:pt x="48" y="13"/>
                    <a:pt x="48" y="14"/>
                  </a:cubicBezTo>
                  <a:cubicBezTo>
                    <a:pt x="48" y="14"/>
                    <a:pt x="48" y="14"/>
                    <a:pt x="48" y="14"/>
                  </a:cubicBezTo>
                  <a:cubicBezTo>
                    <a:pt x="48" y="14"/>
                    <a:pt x="48" y="14"/>
                    <a:pt x="48" y="14"/>
                  </a:cubicBezTo>
                  <a:cubicBezTo>
                    <a:pt x="49" y="14"/>
                    <a:pt x="50" y="14"/>
                    <a:pt x="51" y="14"/>
                  </a:cubicBezTo>
                  <a:cubicBezTo>
                    <a:pt x="51" y="14"/>
                    <a:pt x="51" y="13"/>
                    <a:pt x="51" y="13"/>
                  </a:cubicBezTo>
                  <a:cubicBezTo>
                    <a:pt x="52" y="13"/>
                    <a:pt x="52" y="12"/>
                    <a:pt x="53" y="12"/>
                  </a:cubicBezTo>
                  <a:cubicBezTo>
                    <a:pt x="53" y="11"/>
                    <a:pt x="54" y="11"/>
                    <a:pt x="55" y="11"/>
                  </a:cubicBezTo>
                  <a:cubicBezTo>
                    <a:pt x="56" y="10"/>
                    <a:pt x="56" y="9"/>
                    <a:pt x="57" y="8"/>
                  </a:cubicBezTo>
                  <a:cubicBezTo>
                    <a:pt x="58" y="7"/>
                    <a:pt x="59" y="7"/>
                    <a:pt x="60" y="7"/>
                  </a:cubicBezTo>
                  <a:cubicBezTo>
                    <a:pt x="62" y="5"/>
                    <a:pt x="61" y="4"/>
                    <a:pt x="63" y="4"/>
                  </a:cubicBezTo>
                  <a:cubicBezTo>
                    <a:pt x="64" y="4"/>
                    <a:pt x="64" y="4"/>
                    <a:pt x="64" y="4"/>
                  </a:cubicBezTo>
                  <a:cubicBezTo>
                    <a:pt x="64" y="4"/>
                    <a:pt x="64" y="3"/>
                    <a:pt x="65" y="3"/>
                  </a:cubicBezTo>
                  <a:cubicBezTo>
                    <a:pt x="65" y="3"/>
                    <a:pt x="66" y="2"/>
                    <a:pt x="67" y="2"/>
                  </a:cubicBezTo>
                  <a:cubicBezTo>
                    <a:pt x="67" y="1"/>
                    <a:pt x="67" y="1"/>
                    <a:pt x="68" y="1"/>
                  </a:cubicBezTo>
                  <a:cubicBezTo>
                    <a:pt x="69" y="1"/>
                    <a:pt x="70" y="1"/>
                    <a:pt x="70" y="0"/>
                  </a:cubicBezTo>
                  <a:cubicBezTo>
                    <a:pt x="70" y="0"/>
                    <a:pt x="70" y="0"/>
                    <a:pt x="70" y="0"/>
                  </a:cubicBezTo>
                  <a:cubicBezTo>
                    <a:pt x="70" y="0"/>
                    <a:pt x="71" y="0"/>
                    <a:pt x="71" y="0"/>
                  </a:cubicBezTo>
                  <a:cubicBezTo>
                    <a:pt x="72" y="1"/>
                    <a:pt x="72" y="2"/>
                    <a:pt x="72" y="2"/>
                  </a:cubicBezTo>
                  <a:cubicBezTo>
                    <a:pt x="71" y="3"/>
                    <a:pt x="71" y="7"/>
                    <a:pt x="72" y="8"/>
                  </a:cubicBezTo>
                  <a:cubicBezTo>
                    <a:pt x="72" y="8"/>
                    <a:pt x="72" y="8"/>
                    <a:pt x="72" y="8"/>
                  </a:cubicBezTo>
                  <a:cubicBezTo>
                    <a:pt x="72" y="8"/>
                    <a:pt x="71" y="9"/>
                    <a:pt x="71" y="9"/>
                  </a:cubicBezTo>
                  <a:cubicBezTo>
                    <a:pt x="71" y="9"/>
                    <a:pt x="71" y="10"/>
                    <a:pt x="72" y="10"/>
                  </a:cubicBezTo>
                  <a:cubicBezTo>
                    <a:pt x="72" y="10"/>
                    <a:pt x="72" y="10"/>
                    <a:pt x="72" y="10"/>
                  </a:cubicBezTo>
                  <a:cubicBezTo>
                    <a:pt x="72" y="10"/>
                    <a:pt x="71" y="12"/>
                    <a:pt x="72" y="12"/>
                  </a:cubicBezTo>
                  <a:cubicBezTo>
                    <a:pt x="72" y="12"/>
                    <a:pt x="72" y="12"/>
                    <a:pt x="72" y="12"/>
                  </a:cubicBezTo>
                  <a:cubicBezTo>
                    <a:pt x="72" y="12"/>
                    <a:pt x="72" y="12"/>
                    <a:pt x="72" y="12"/>
                  </a:cubicBezTo>
                  <a:cubicBezTo>
                    <a:pt x="72" y="12"/>
                    <a:pt x="72" y="12"/>
                    <a:pt x="72" y="12"/>
                  </a:cubicBezTo>
                  <a:cubicBezTo>
                    <a:pt x="72" y="12"/>
                    <a:pt x="72" y="12"/>
                    <a:pt x="72" y="12"/>
                  </a:cubicBezTo>
                  <a:cubicBezTo>
                    <a:pt x="72" y="13"/>
                    <a:pt x="72" y="13"/>
                    <a:pt x="72" y="14"/>
                  </a:cubicBezTo>
                  <a:cubicBezTo>
                    <a:pt x="72" y="14"/>
                    <a:pt x="72" y="14"/>
                    <a:pt x="72" y="14"/>
                  </a:cubicBezTo>
                  <a:cubicBezTo>
                    <a:pt x="72" y="14"/>
                    <a:pt x="72" y="14"/>
                    <a:pt x="72" y="14"/>
                  </a:cubicBezTo>
                  <a:cubicBezTo>
                    <a:pt x="72" y="15"/>
                    <a:pt x="72" y="15"/>
                    <a:pt x="72" y="15"/>
                  </a:cubicBezTo>
                  <a:cubicBezTo>
                    <a:pt x="72" y="15"/>
                    <a:pt x="72" y="16"/>
                    <a:pt x="72" y="16"/>
                  </a:cubicBezTo>
                  <a:cubicBezTo>
                    <a:pt x="72" y="16"/>
                    <a:pt x="72" y="16"/>
                    <a:pt x="73" y="17"/>
                  </a:cubicBezTo>
                  <a:cubicBezTo>
                    <a:pt x="72" y="18"/>
                    <a:pt x="72" y="20"/>
                    <a:pt x="70" y="21"/>
                  </a:cubicBezTo>
                  <a:cubicBezTo>
                    <a:pt x="69" y="21"/>
                    <a:pt x="69" y="21"/>
                    <a:pt x="68" y="21"/>
                  </a:cubicBezTo>
                  <a:cubicBezTo>
                    <a:pt x="68" y="21"/>
                    <a:pt x="68" y="21"/>
                    <a:pt x="68" y="20"/>
                  </a:cubicBezTo>
                  <a:cubicBezTo>
                    <a:pt x="68" y="21"/>
                    <a:pt x="68" y="21"/>
                    <a:pt x="68" y="21"/>
                  </a:cubicBezTo>
                  <a:cubicBezTo>
                    <a:pt x="67" y="21"/>
                    <a:pt x="66" y="21"/>
                    <a:pt x="66" y="21"/>
                  </a:cubicBezTo>
                  <a:cubicBezTo>
                    <a:pt x="66" y="21"/>
                    <a:pt x="65" y="22"/>
                    <a:pt x="65" y="22"/>
                  </a:cubicBezTo>
                  <a:cubicBezTo>
                    <a:pt x="64" y="22"/>
                    <a:pt x="61" y="23"/>
                    <a:pt x="61" y="22"/>
                  </a:cubicBezTo>
                  <a:cubicBezTo>
                    <a:pt x="60" y="23"/>
                    <a:pt x="58" y="23"/>
                    <a:pt x="57" y="23"/>
                  </a:cubicBezTo>
                  <a:cubicBezTo>
                    <a:pt x="57" y="23"/>
                    <a:pt x="56" y="23"/>
                    <a:pt x="56" y="23"/>
                  </a:cubicBezTo>
                  <a:cubicBezTo>
                    <a:pt x="56" y="23"/>
                    <a:pt x="56" y="23"/>
                    <a:pt x="56" y="23"/>
                  </a:cubicBezTo>
                  <a:cubicBezTo>
                    <a:pt x="55" y="24"/>
                    <a:pt x="53" y="24"/>
                    <a:pt x="52" y="25"/>
                  </a:cubicBezTo>
                  <a:cubicBezTo>
                    <a:pt x="50" y="25"/>
                    <a:pt x="48" y="25"/>
                    <a:pt x="47" y="26"/>
                  </a:cubicBezTo>
                  <a:cubicBezTo>
                    <a:pt x="47" y="26"/>
                    <a:pt x="46" y="26"/>
                    <a:pt x="46" y="26"/>
                  </a:cubicBezTo>
                  <a:cubicBezTo>
                    <a:pt x="45" y="26"/>
                    <a:pt x="43" y="29"/>
                    <a:pt x="43" y="29"/>
                  </a:cubicBezTo>
                  <a:cubicBezTo>
                    <a:pt x="43" y="29"/>
                    <a:pt x="43" y="30"/>
                    <a:pt x="43" y="30"/>
                  </a:cubicBezTo>
                  <a:cubicBezTo>
                    <a:pt x="43" y="31"/>
                    <a:pt x="45" y="30"/>
                    <a:pt x="46" y="30"/>
                  </a:cubicBezTo>
                  <a:cubicBezTo>
                    <a:pt x="46" y="30"/>
                    <a:pt x="46" y="31"/>
                    <a:pt x="46" y="31"/>
                  </a:cubicBezTo>
                  <a:cubicBezTo>
                    <a:pt x="47" y="31"/>
                    <a:pt x="49" y="30"/>
                    <a:pt x="49" y="31"/>
                  </a:cubicBezTo>
                  <a:cubicBezTo>
                    <a:pt x="49" y="31"/>
                    <a:pt x="49" y="31"/>
                    <a:pt x="50" y="31"/>
                  </a:cubicBezTo>
                  <a:cubicBezTo>
                    <a:pt x="50" y="31"/>
                    <a:pt x="50" y="31"/>
                    <a:pt x="50" y="31"/>
                  </a:cubicBezTo>
                  <a:cubicBezTo>
                    <a:pt x="50" y="31"/>
                    <a:pt x="50" y="31"/>
                    <a:pt x="50" y="31"/>
                  </a:cubicBezTo>
                  <a:cubicBezTo>
                    <a:pt x="51" y="31"/>
                    <a:pt x="53" y="31"/>
                    <a:pt x="54" y="31"/>
                  </a:cubicBezTo>
                  <a:cubicBezTo>
                    <a:pt x="54" y="32"/>
                    <a:pt x="54" y="32"/>
                    <a:pt x="54" y="32"/>
                  </a:cubicBezTo>
                  <a:cubicBezTo>
                    <a:pt x="54" y="31"/>
                    <a:pt x="58" y="32"/>
                    <a:pt x="58" y="31"/>
                  </a:cubicBezTo>
                  <a:cubicBezTo>
                    <a:pt x="58" y="31"/>
                    <a:pt x="58" y="32"/>
                    <a:pt x="58" y="32"/>
                  </a:cubicBezTo>
                  <a:cubicBezTo>
                    <a:pt x="58" y="32"/>
                    <a:pt x="58" y="32"/>
                    <a:pt x="58" y="32"/>
                  </a:cubicBezTo>
                  <a:cubicBezTo>
                    <a:pt x="60" y="31"/>
                    <a:pt x="60" y="32"/>
                    <a:pt x="61" y="32"/>
                  </a:cubicBezTo>
                  <a:cubicBezTo>
                    <a:pt x="62" y="32"/>
                    <a:pt x="62" y="32"/>
                    <a:pt x="62" y="32"/>
                  </a:cubicBezTo>
                  <a:cubicBezTo>
                    <a:pt x="63" y="32"/>
                    <a:pt x="64" y="32"/>
                    <a:pt x="64" y="32"/>
                  </a:cubicBezTo>
                  <a:cubicBezTo>
                    <a:pt x="65" y="32"/>
                    <a:pt x="65" y="32"/>
                    <a:pt x="66" y="32"/>
                  </a:cubicBezTo>
                  <a:cubicBezTo>
                    <a:pt x="66" y="32"/>
                    <a:pt x="68" y="32"/>
                    <a:pt x="69" y="32"/>
                  </a:cubicBezTo>
                  <a:cubicBezTo>
                    <a:pt x="70" y="33"/>
                    <a:pt x="72" y="32"/>
                    <a:pt x="72" y="32"/>
                  </a:cubicBezTo>
                  <a:cubicBezTo>
                    <a:pt x="73" y="33"/>
                    <a:pt x="73" y="33"/>
                    <a:pt x="73" y="33"/>
                  </a:cubicBezTo>
                  <a:cubicBezTo>
                    <a:pt x="74" y="32"/>
                    <a:pt x="76" y="33"/>
                    <a:pt x="77" y="32"/>
                  </a:cubicBezTo>
                  <a:cubicBezTo>
                    <a:pt x="77" y="32"/>
                    <a:pt x="78" y="31"/>
                    <a:pt x="78" y="31"/>
                  </a:cubicBezTo>
                  <a:cubicBezTo>
                    <a:pt x="79" y="31"/>
                    <a:pt x="79" y="30"/>
                    <a:pt x="79" y="30"/>
                  </a:cubicBezTo>
                  <a:cubicBezTo>
                    <a:pt x="80" y="30"/>
                    <a:pt x="82" y="29"/>
                    <a:pt x="82" y="28"/>
                  </a:cubicBezTo>
                  <a:cubicBezTo>
                    <a:pt x="83" y="28"/>
                    <a:pt x="83" y="28"/>
                    <a:pt x="83" y="27"/>
                  </a:cubicBezTo>
                  <a:cubicBezTo>
                    <a:pt x="83" y="27"/>
                    <a:pt x="83" y="27"/>
                    <a:pt x="83" y="28"/>
                  </a:cubicBezTo>
                  <a:cubicBezTo>
                    <a:pt x="84" y="26"/>
                    <a:pt x="85" y="25"/>
                    <a:pt x="86" y="23"/>
                  </a:cubicBezTo>
                  <a:cubicBezTo>
                    <a:pt x="87" y="23"/>
                    <a:pt x="87" y="23"/>
                    <a:pt x="87" y="23"/>
                  </a:cubicBezTo>
                  <a:cubicBezTo>
                    <a:pt x="87" y="22"/>
                    <a:pt x="88" y="21"/>
                    <a:pt x="88" y="21"/>
                  </a:cubicBezTo>
                  <a:cubicBezTo>
                    <a:pt x="88" y="21"/>
                    <a:pt x="89" y="20"/>
                    <a:pt x="89" y="20"/>
                  </a:cubicBezTo>
                  <a:cubicBezTo>
                    <a:pt x="89" y="20"/>
                    <a:pt x="91" y="18"/>
                    <a:pt x="91" y="18"/>
                  </a:cubicBezTo>
                  <a:cubicBezTo>
                    <a:pt x="91" y="17"/>
                    <a:pt x="92" y="17"/>
                    <a:pt x="93" y="17"/>
                  </a:cubicBezTo>
                  <a:cubicBezTo>
                    <a:pt x="93" y="17"/>
                    <a:pt x="94" y="17"/>
                    <a:pt x="94" y="17"/>
                  </a:cubicBezTo>
                  <a:cubicBezTo>
                    <a:pt x="94" y="17"/>
                    <a:pt x="94" y="17"/>
                    <a:pt x="95" y="17"/>
                  </a:cubicBezTo>
                  <a:cubicBezTo>
                    <a:pt x="95" y="17"/>
                    <a:pt x="95" y="17"/>
                    <a:pt x="95" y="17"/>
                  </a:cubicBezTo>
                  <a:cubicBezTo>
                    <a:pt x="95" y="17"/>
                    <a:pt x="95" y="17"/>
                    <a:pt x="95" y="17"/>
                  </a:cubicBezTo>
                  <a:cubicBezTo>
                    <a:pt x="95" y="17"/>
                    <a:pt x="95" y="17"/>
                    <a:pt x="9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 name="Freeform 11"/>
            <p:cNvSpPr>
              <a:spLocks noEditPoints="1"/>
            </p:cNvSpPr>
            <p:nvPr/>
          </p:nvSpPr>
          <p:spPr bwMode="auto">
            <a:xfrm>
              <a:off x="6896100" y="2768600"/>
              <a:ext cx="239713" cy="188913"/>
            </a:xfrm>
            <a:custGeom>
              <a:avLst/>
              <a:gdLst>
                <a:gd name="T0" fmla="*/ 30 w 88"/>
                <a:gd name="T1" fmla="*/ 47 h 69"/>
                <a:gd name="T2" fmla="*/ 35 w 88"/>
                <a:gd name="T3" fmla="*/ 52 h 69"/>
                <a:gd name="T4" fmla="*/ 38 w 88"/>
                <a:gd name="T5" fmla="*/ 57 h 69"/>
                <a:gd name="T6" fmla="*/ 41 w 88"/>
                <a:gd name="T7" fmla="*/ 64 h 69"/>
                <a:gd name="T8" fmla="*/ 40 w 88"/>
                <a:gd name="T9" fmla="*/ 68 h 69"/>
                <a:gd name="T10" fmla="*/ 35 w 88"/>
                <a:gd name="T11" fmla="*/ 66 h 69"/>
                <a:gd name="T12" fmla="*/ 28 w 88"/>
                <a:gd name="T13" fmla="*/ 65 h 69"/>
                <a:gd name="T14" fmla="*/ 28 w 88"/>
                <a:gd name="T15" fmla="*/ 60 h 69"/>
                <a:gd name="T16" fmla="*/ 27 w 88"/>
                <a:gd name="T17" fmla="*/ 51 h 69"/>
                <a:gd name="T18" fmla="*/ 25 w 88"/>
                <a:gd name="T19" fmla="*/ 47 h 69"/>
                <a:gd name="T20" fmla="*/ 25 w 88"/>
                <a:gd name="T21" fmla="*/ 45 h 69"/>
                <a:gd name="T22" fmla="*/ 64 w 88"/>
                <a:gd name="T23" fmla="*/ 33 h 69"/>
                <a:gd name="T24" fmla="*/ 87 w 88"/>
                <a:gd name="T25" fmla="*/ 0 h 69"/>
                <a:gd name="T26" fmla="*/ 87 w 88"/>
                <a:gd name="T27" fmla="*/ 10 h 69"/>
                <a:gd name="T28" fmla="*/ 77 w 88"/>
                <a:gd name="T29" fmla="*/ 16 h 69"/>
                <a:gd name="T30" fmla="*/ 70 w 88"/>
                <a:gd name="T31" fmla="*/ 20 h 69"/>
                <a:gd name="T32" fmla="*/ 66 w 88"/>
                <a:gd name="T33" fmla="*/ 22 h 69"/>
                <a:gd name="T34" fmla="*/ 68 w 88"/>
                <a:gd name="T35" fmla="*/ 27 h 69"/>
                <a:gd name="T36" fmla="*/ 72 w 88"/>
                <a:gd name="T37" fmla="*/ 28 h 69"/>
                <a:gd name="T38" fmla="*/ 81 w 88"/>
                <a:gd name="T39" fmla="*/ 28 h 69"/>
                <a:gd name="T40" fmla="*/ 87 w 88"/>
                <a:gd name="T41" fmla="*/ 27 h 69"/>
                <a:gd name="T42" fmla="*/ 77 w 88"/>
                <a:gd name="T43" fmla="*/ 35 h 69"/>
                <a:gd name="T44" fmla="*/ 61 w 88"/>
                <a:gd name="T45" fmla="*/ 36 h 69"/>
                <a:gd name="T46" fmla="*/ 54 w 88"/>
                <a:gd name="T47" fmla="*/ 36 h 69"/>
                <a:gd name="T48" fmla="*/ 45 w 88"/>
                <a:gd name="T49" fmla="*/ 35 h 69"/>
                <a:gd name="T50" fmla="*/ 43 w 88"/>
                <a:gd name="T51" fmla="*/ 34 h 69"/>
                <a:gd name="T52" fmla="*/ 38 w 88"/>
                <a:gd name="T53" fmla="*/ 34 h 69"/>
                <a:gd name="T54" fmla="*/ 30 w 88"/>
                <a:gd name="T55" fmla="*/ 36 h 69"/>
                <a:gd name="T56" fmla="*/ 22 w 88"/>
                <a:gd name="T57" fmla="*/ 38 h 69"/>
                <a:gd name="T58" fmla="*/ 16 w 88"/>
                <a:gd name="T59" fmla="*/ 38 h 69"/>
                <a:gd name="T60" fmla="*/ 6 w 88"/>
                <a:gd name="T61" fmla="*/ 36 h 69"/>
                <a:gd name="T62" fmla="*/ 5 w 88"/>
                <a:gd name="T63" fmla="*/ 36 h 69"/>
                <a:gd name="T64" fmla="*/ 1 w 88"/>
                <a:gd name="T65" fmla="*/ 30 h 69"/>
                <a:gd name="T66" fmla="*/ 13 w 88"/>
                <a:gd name="T67" fmla="*/ 28 h 69"/>
                <a:gd name="T68" fmla="*/ 21 w 88"/>
                <a:gd name="T69" fmla="*/ 27 h 69"/>
                <a:gd name="T70" fmla="*/ 28 w 88"/>
                <a:gd name="T71" fmla="*/ 24 h 69"/>
                <a:gd name="T72" fmla="*/ 24 w 88"/>
                <a:gd name="T73" fmla="*/ 18 h 69"/>
                <a:gd name="T74" fmla="*/ 20 w 88"/>
                <a:gd name="T75" fmla="*/ 14 h 69"/>
                <a:gd name="T76" fmla="*/ 13 w 88"/>
                <a:gd name="T77" fmla="*/ 6 h 69"/>
                <a:gd name="T78" fmla="*/ 14 w 88"/>
                <a:gd name="T79" fmla="*/ 1 h 69"/>
                <a:gd name="T80" fmla="*/ 20 w 88"/>
                <a:gd name="T81" fmla="*/ 4 h 69"/>
                <a:gd name="T82" fmla="*/ 25 w 88"/>
                <a:gd name="T83" fmla="*/ 8 h 69"/>
                <a:gd name="T84" fmla="*/ 29 w 88"/>
                <a:gd name="T85" fmla="*/ 10 h 69"/>
                <a:gd name="T86" fmla="*/ 32 w 88"/>
                <a:gd name="T87" fmla="*/ 12 h 69"/>
                <a:gd name="T88" fmla="*/ 39 w 88"/>
                <a:gd name="T89" fmla="*/ 16 h 69"/>
                <a:gd name="T90" fmla="*/ 52 w 88"/>
                <a:gd name="T91" fmla="*/ 14 h 69"/>
                <a:gd name="T92" fmla="*/ 57 w 88"/>
                <a:gd name="T93" fmla="*/ 13 h 69"/>
                <a:gd name="T94" fmla="*/ 65 w 88"/>
                <a:gd name="T95" fmla="*/ 10 h 69"/>
                <a:gd name="T96" fmla="*/ 69 w 88"/>
                <a:gd name="T97" fmla="*/ 8 h 69"/>
                <a:gd name="T98" fmla="*/ 81 w 88"/>
                <a:gd name="T99" fmla="*/ 2 h 69"/>
                <a:gd name="T100" fmla="*/ 85 w 88"/>
                <a:gd name="T10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 h="69">
                  <a:moveTo>
                    <a:pt x="27" y="44"/>
                  </a:moveTo>
                  <a:cubicBezTo>
                    <a:pt x="27" y="44"/>
                    <a:pt x="28" y="45"/>
                    <a:pt x="28" y="45"/>
                  </a:cubicBezTo>
                  <a:cubicBezTo>
                    <a:pt x="28" y="45"/>
                    <a:pt x="29" y="45"/>
                    <a:pt x="29" y="46"/>
                  </a:cubicBezTo>
                  <a:cubicBezTo>
                    <a:pt x="29" y="46"/>
                    <a:pt x="29" y="46"/>
                    <a:pt x="29" y="46"/>
                  </a:cubicBezTo>
                  <a:cubicBezTo>
                    <a:pt x="29" y="46"/>
                    <a:pt x="29" y="47"/>
                    <a:pt x="30" y="47"/>
                  </a:cubicBezTo>
                  <a:cubicBezTo>
                    <a:pt x="30" y="47"/>
                    <a:pt x="30" y="47"/>
                    <a:pt x="30" y="47"/>
                  </a:cubicBezTo>
                  <a:cubicBezTo>
                    <a:pt x="31" y="48"/>
                    <a:pt x="31" y="48"/>
                    <a:pt x="32" y="49"/>
                  </a:cubicBezTo>
                  <a:cubicBezTo>
                    <a:pt x="32" y="50"/>
                    <a:pt x="33" y="50"/>
                    <a:pt x="34" y="51"/>
                  </a:cubicBezTo>
                  <a:cubicBezTo>
                    <a:pt x="34" y="51"/>
                    <a:pt x="34" y="52"/>
                    <a:pt x="34" y="52"/>
                  </a:cubicBezTo>
                  <a:cubicBezTo>
                    <a:pt x="34" y="52"/>
                    <a:pt x="34" y="52"/>
                    <a:pt x="35" y="52"/>
                  </a:cubicBezTo>
                  <a:cubicBezTo>
                    <a:pt x="35" y="52"/>
                    <a:pt x="35" y="52"/>
                    <a:pt x="35" y="52"/>
                  </a:cubicBezTo>
                  <a:cubicBezTo>
                    <a:pt x="35" y="53"/>
                    <a:pt x="35" y="53"/>
                    <a:pt x="36" y="54"/>
                  </a:cubicBezTo>
                  <a:cubicBezTo>
                    <a:pt x="36" y="54"/>
                    <a:pt x="37" y="55"/>
                    <a:pt x="37" y="56"/>
                  </a:cubicBezTo>
                  <a:cubicBezTo>
                    <a:pt x="37" y="56"/>
                    <a:pt x="37" y="56"/>
                    <a:pt x="37" y="56"/>
                  </a:cubicBezTo>
                  <a:cubicBezTo>
                    <a:pt x="37" y="56"/>
                    <a:pt x="38" y="57"/>
                    <a:pt x="38" y="57"/>
                  </a:cubicBezTo>
                  <a:cubicBezTo>
                    <a:pt x="38" y="58"/>
                    <a:pt x="39" y="58"/>
                    <a:pt x="39" y="58"/>
                  </a:cubicBezTo>
                  <a:cubicBezTo>
                    <a:pt x="40" y="59"/>
                    <a:pt x="39" y="59"/>
                    <a:pt x="40" y="60"/>
                  </a:cubicBezTo>
                  <a:cubicBezTo>
                    <a:pt x="40" y="60"/>
                    <a:pt x="40" y="61"/>
                    <a:pt x="40" y="61"/>
                  </a:cubicBezTo>
                  <a:cubicBezTo>
                    <a:pt x="40" y="61"/>
                    <a:pt x="40" y="63"/>
                    <a:pt x="40" y="63"/>
                  </a:cubicBezTo>
                  <a:cubicBezTo>
                    <a:pt x="40" y="64"/>
                    <a:pt x="41" y="64"/>
                    <a:pt x="41" y="64"/>
                  </a:cubicBezTo>
                  <a:cubicBezTo>
                    <a:pt x="41" y="64"/>
                    <a:pt x="40" y="65"/>
                    <a:pt x="40" y="65"/>
                  </a:cubicBezTo>
                  <a:cubicBezTo>
                    <a:pt x="41" y="65"/>
                    <a:pt x="41" y="65"/>
                    <a:pt x="41" y="65"/>
                  </a:cubicBezTo>
                  <a:cubicBezTo>
                    <a:pt x="41" y="65"/>
                    <a:pt x="41" y="66"/>
                    <a:pt x="41" y="66"/>
                  </a:cubicBezTo>
                  <a:cubicBezTo>
                    <a:pt x="40" y="66"/>
                    <a:pt x="40" y="66"/>
                    <a:pt x="40" y="67"/>
                  </a:cubicBezTo>
                  <a:cubicBezTo>
                    <a:pt x="40" y="67"/>
                    <a:pt x="40" y="68"/>
                    <a:pt x="40" y="68"/>
                  </a:cubicBezTo>
                  <a:cubicBezTo>
                    <a:pt x="39" y="68"/>
                    <a:pt x="39" y="68"/>
                    <a:pt x="39" y="68"/>
                  </a:cubicBezTo>
                  <a:cubicBezTo>
                    <a:pt x="39" y="68"/>
                    <a:pt x="38" y="68"/>
                    <a:pt x="38" y="69"/>
                  </a:cubicBezTo>
                  <a:cubicBezTo>
                    <a:pt x="38" y="68"/>
                    <a:pt x="37" y="68"/>
                    <a:pt x="36" y="68"/>
                  </a:cubicBezTo>
                  <a:cubicBezTo>
                    <a:pt x="36" y="67"/>
                    <a:pt x="35" y="67"/>
                    <a:pt x="35" y="66"/>
                  </a:cubicBezTo>
                  <a:cubicBezTo>
                    <a:pt x="35" y="66"/>
                    <a:pt x="35" y="66"/>
                    <a:pt x="35" y="66"/>
                  </a:cubicBezTo>
                  <a:cubicBezTo>
                    <a:pt x="35" y="66"/>
                    <a:pt x="35" y="66"/>
                    <a:pt x="35" y="66"/>
                  </a:cubicBezTo>
                  <a:cubicBezTo>
                    <a:pt x="35" y="66"/>
                    <a:pt x="35" y="67"/>
                    <a:pt x="35" y="67"/>
                  </a:cubicBezTo>
                  <a:cubicBezTo>
                    <a:pt x="34" y="66"/>
                    <a:pt x="34" y="66"/>
                    <a:pt x="34" y="66"/>
                  </a:cubicBezTo>
                  <a:cubicBezTo>
                    <a:pt x="32" y="66"/>
                    <a:pt x="30" y="65"/>
                    <a:pt x="28" y="65"/>
                  </a:cubicBezTo>
                  <a:cubicBezTo>
                    <a:pt x="28" y="65"/>
                    <a:pt x="28" y="65"/>
                    <a:pt x="28" y="65"/>
                  </a:cubicBezTo>
                  <a:cubicBezTo>
                    <a:pt x="28" y="64"/>
                    <a:pt x="27" y="64"/>
                    <a:pt x="26" y="64"/>
                  </a:cubicBezTo>
                  <a:cubicBezTo>
                    <a:pt x="26" y="64"/>
                    <a:pt x="25" y="63"/>
                    <a:pt x="25" y="63"/>
                  </a:cubicBezTo>
                  <a:cubicBezTo>
                    <a:pt x="25" y="63"/>
                    <a:pt x="25" y="62"/>
                    <a:pt x="25" y="62"/>
                  </a:cubicBezTo>
                  <a:cubicBezTo>
                    <a:pt x="25" y="62"/>
                    <a:pt x="26" y="62"/>
                    <a:pt x="26" y="62"/>
                  </a:cubicBezTo>
                  <a:cubicBezTo>
                    <a:pt x="27" y="61"/>
                    <a:pt x="28" y="61"/>
                    <a:pt x="28" y="60"/>
                  </a:cubicBezTo>
                  <a:cubicBezTo>
                    <a:pt x="29" y="59"/>
                    <a:pt x="28" y="58"/>
                    <a:pt x="28" y="58"/>
                  </a:cubicBezTo>
                  <a:cubicBezTo>
                    <a:pt x="28" y="57"/>
                    <a:pt x="28" y="56"/>
                    <a:pt x="28" y="56"/>
                  </a:cubicBezTo>
                  <a:cubicBezTo>
                    <a:pt x="28" y="55"/>
                    <a:pt x="28" y="54"/>
                    <a:pt x="27" y="53"/>
                  </a:cubicBezTo>
                  <a:cubicBezTo>
                    <a:pt x="27" y="53"/>
                    <a:pt x="27" y="52"/>
                    <a:pt x="27" y="52"/>
                  </a:cubicBezTo>
                  <a:cubicBezTo>
                    <a:pt x="27" y="52"/>
                    <a:pt x="27" y="51"/>
                    <a:pt x="27" y="51"/>
                  </a:cubicBezTo>
                  <a:cubicBezTo>
                    <a:pt x="27" y="50"/>
                    <a:pt x="27" y="49"/>
                    <a:pt x="26" y="49"/>
                  </a:cubicBezTo>
                  <a:cubicBezTo>
                    <a:pt x="26" y="48"/>
                    <a:pt x="25" y="47"/>
                    <a:pt x="25" y="47"/>
                  </a:cubicBezTo>
                  <a:cubicBezTo>
                    <a:pt x="25" y="47"/>
                    <a:pt x="25" y="47"/>
                    <a:pt x="25" y="47"/>
                  </a:cubicBezTo>
                  <a:cubicBezTo>
                    <a:pt x="25" y="47"/>
                    <a:pt x="25" y="47"/>
                    <a:pt x="25" y="47"/>
                  </a:cubicBezTo>
                  <a:cubicBezTo>
                    <a:pt x="25" y="47"/>
                    <a:pt x="25" y="47"/>
                    <a:pt x="25" y="47"/>
                  </a:cubicBezTo>
                  <a:cubicBezTo>
                    <a:pt x="25" y="47"/>
                    <a:pt x="25" y="47"/>
                    <a:pt x="25" y="47"/>
                  </a:cubicBezTo>
                  <a:cubicBezTo>
                    <a:pt x="25" y="47"/>
                    <a:pt x="25" y="46"/>
                    <a:pt x="25" y="46"/>
                  </a:cubicBezTo>
                  <a:cubicBezTo>
                    <a:pt x="25" y="46"/>
                    <a:pt x="25" y="46"/>
                    <a:pt x="25" y="46"/>
                  </a:cubicBezTo>
                  <a:cubicBezTo>
                    <a:pt x="25" y="46"/>
                    <a:pt x="25" y="46"/>
                    <a:pt x="25" y="46"/>
                  </a:cubicBezTo>
                  <a:cubicBezTo>
                    <a:pt x="25" y="45"/>
                    <a:pt x="25" y="45"/>
                    <a:pt x="25" y="45"/>
                  </a:cubicBezTo>
                  <a:cubicBezTo>
                    <a:pt x="25" y="45"/>
                    <a:pt x="24" y="45"/>
                    <a:pt x="24" y="45"/>
                  </a:cubicBezTo>
                  <a:cubicBezTo>
                    <a:pt x="24" y="45"/>
                    <a:pt x="24" y="45"/>
                    <a:pt x="24" y="45"/>
                  </a:cubicBezTo>
                  <a:cubicBezTo>
                    <a:pt x="24" y="44"/>
                    <a:pt x="24" y="44"/>
                    <a:pt x="24" y="44"/>
                  </a:cubicBezTo>
                  <a:cubicBezTo>
                    <a:pt x="25" y="42"/>
                    <a:pt x="27" y="44"/>
                    <a:pt x="27" y="44"/>
                  </a:cubicBezTo>
                  <a:close/>
                  <a:moveTo>
                    <a:pt x="64" y="33"/>
                  </a:moveTo>
                  <a:cubicBezTo>
                    <a:pt x="63" y="33"/>
                    <a:pt x="63" y="33"/>
                    <a:pt x="63" y="34"/>
                  </a:cubicBezTo>
                  <a:cubicBezTo>
                    <a:pt x="63" y="34"/>
                    <a:pt x="63" y="34"/>
                    <a:pt x="63" y="34"/>
                  </a:cubicBezTo>
                  <a:cubicBezTo>
                    <a:pt x="63" y="34"/>
                    <a:pt x="63" y="34"/>
                    <a:pt x="63" y="34"/>
                  </a:cubicBezTo>
                  <a:cubicBezTo>
                    <a:pt x="63" y="34"/>
                    <a:pt x="63" y="34"/>
                    <a:pt x="64" y="33"/>
                  </a:cubicBezTo>
                  <a:close/>
                  <a:moveTo>
                    <a:pt x="87" y="0"/>
                  </a:moveTo>
                  <a:cubicBezTo>
                    <a:pt x="87" y="0"/>
                    <a:pt x="87" y="0"/>
                    <a:pt x="87" y="1"/>
                  </a:cubicBezTo>
                  <a:cubicBezTo>
                    <a:pt x="87" y="1"/>
                    <a:pt x="87" y="1"/>
                    <a:pt x="87" y="1"/>
                  </a:cubicBezTo>
                  <a:cubicBezTo>
                    <a:pt x="88" y="1"/>
                    <a:pt x="88" y="2"/>
                    <a:pt x="88" y="2"/>
                  </a:cubicBezTo>
                  <a:cubicBezTo>
                    <a:pt x="88" y="3"/>
                    <a:pt x="88" y="6"/>
                    <a:pt x="88" y="7"/>
                  </a:cubicBezTo>
                  <a:cubicBezTo>
                    <a:pt x="88" y="8"/>
                    <a:pt x="87" y="9"/>
                    <a:pt x="87" y="10"/>
                  </a:cubicBezTo>
                  <a:cubicBezTo>
                    <a:pt x="86" y="11"/>
                    <a:pt x="84" y="12"/>
                    <a:pt x="83" y="13"/>
                  </a:cubicBezTo>
                  <a:cubicBezTo>
                    <a:pt x="82" y="13"/>
                    <a:pt x="82" y="13"/>
                    <a:pt x="81" y="14"/>
                  </a:cubicBezTo>
                  <a:cubicBezTo>
                    <a:pt x="81" y="14"/>
                    <a:pt x="80" y="14"/>
                    <a:pt x="79" y="14"/>
                  </a:cubicBezTo>
                  <a:cubicBezTo>
                    <a:pt x="79" y="15"/>
                    <a:pt x="79" y="15"/>
                    <a:pt x="78" y="15"/>
                  </a:cubicBezTo>
                  <a:cubicBezTo>
                    <a:pt x="78" y="15"/>
                    <a:pt x="77" y="15"/>
                    <a:pt x="77" y="16"/>
                  </a:cubicBezTo>
                  <a:cubicBezTo>
                    <a:pt x="76" y="16"/>
                    <a:pt x="76" y="16"/>
                    <a:pt x="76" y="17"/>
                  </a:cubicBezTo>
                  <a:cubicBezTo>
                    <a:pt x="76" y="17"/>
                    <a:pt x="74" y="17"/>
                    <a:pt x="74" y="17"/>
                  </a:cubicBezTo>
                  <a:cubicBezTo>
                    <a:pt x="74" y="17"/>
                    <a:pt x="74" y="17"/>
                    <a:pt x="74" y="17"/>
                  </a:cubicBezTo>
                  <a:cubicBezTo>
                    <a:pt x="74" y="17"/>
                    <a:pt x="74" y="18"/>
                    <a:pt x="74" y="18"/>
                  </a:cubicBezTo>
                  <a:cubicBezTo>
                    <a:pt x="72" y="18"/>
                    <a:pt x="71" y="19"/>
                    <a:pt x="70" y="20"/>
                  </a:cubicBezTo>
                  <a:cubicBezTo>
                    <a:pt x="70" y="20"/>
                    <a:pt x="70" y="20"/>
                    <a:pt x="70" y="20"/>
                  </a:cubicBezTo>
                  <a:cubicBezTo>
                    <a:pt x="70" y="20"/>
                    <a:pt x="69" y="20"/>
                    <a:pt x="69" y="20"/>
                  </a:cubicBezTo>
                  <a:cubicBezTo>
                    <a:pt x="69" y="20"/>
                    <a:pt x="68" y="21"/>
                    <a:pt x="68" y="21"/>
                  </a:cubicBezTo>
                  <a:cubicBezTo>
                    <a:pt x="68" y="21"/>
                    <a:pt x="67" y="21"/>
                    <a:pt x="67" y="22"/>
                  </a:cubicBezTo>
                  <a:cubicBezTo>
                    <a:pt x="67" y="22"/>
                    <a:pt x="66" y="22"/>
                    <a:pt x="66" y="22"/>
                  </a:cubicBezTo>
                  <a:cubicBezTo>
                    <a:pt x="66" y="22"/>
                    <a:pt x="66" y="22"/>
                    <a:pt x="66" y="23"/>
                  </a:cubicBezTo>
                  <a:cubicBezTo>
                    <a:pt x="65" y="22"/>
                    <a:pt x="65" y="23"/>
                    <a:pt x="64" y="23"/>
                  </a:cubicBezTo>
                  <a:cubicBezTo>
                    <a:pt x="63" y="24"/>
                    <a:pt x="64" y="25"/>
                    <a:pt x="65" y="26"/>
                  </a:cubicBezTo>
                  <a:cubicBezTo>
                    <a:pt x="66" y="26"/>
                    <a:pt x="66" y="26"/>
                    <a:pt x="67" y="27"/>
                  </a:cubicBezTo>
                  <a:cubicBezTo>
                    <a:pt x="67" y="27"/>
                    <a:pt x="67" y="27"/>
                    <a:pt x="68" y="27"/>
                  </a:cubicBezTo>
                  <a:cubicBezTo>
                    <a:pt x="68" y="27"/>
                    <a:pt x="69" y="27"/>
                    <a:pt x="69" y="27"/>
                  </a:cubicBezTo>
                  <a:cubicBezTo>
                    <a:pt x="70" y="27"/>
                    <a:pt x="70" y="27"/>
                    <a:pt x="71" y="27"/>
                  </a:cubicBezTo>
                  <a:cubicBezTo>
                    <a:pt x="71" y="27"/>
                    <a:pt x="71" y="28"/>
                    <a:pt x="72" y="27"/>
                  </a:cubicBezTo>
                  <a:cubicBezTo>
                    <a:pt x="72" y="27"/>
                    <a:pt x="72" y="27"/>
                    <a:pt x="72" y="27"/>
                  </a:cubicBezTo>
                  <a:cubicBezTo>
                    <a:pt x="72" y="28"/>
                    <a:pt x="72" y="28"/>
                    <a:pt x="72" y="28"/>
                  </a:cubicBezTo>
                  <a:cubicBezTo>
                    <a:pt x="73" y="28"/>
                    <a:pt x="74" y="28"/>
                    <a:pt x="75" y="28"/>
                  </a:cubicBezTo>
                  <a:cubicBezTo>
                    <a:pt x="75" y="28"/>
                    <a:pt x="75" y="28"/>
                    <a:pt x="75" y="28"/>
                  </a:cubicBezTo>
                  <a:cubicBezTo>
                    <a:pt x="75" y="28"/>
                    <a:pt x="75" y="28"/>
                    <a:pt x="75" y="28"/>
                  </a:cubicBezTo>
                  <a:cubicBezTo>
                    <a:pt x="75" y="28"/>
                    <a:pt x="76" y="29"/>
                    <a:pt x="76" y="29"/>
                  </a:cubicBezTo>
                  <a:cubicBezTo>
                    <a:pt x="78" y="29"/>
                    <a:pt x="79" y="28"/>
                    <a:pt x="81" y="28"/>
                  </a:cubicBezTo>
                  <a:cubicBezTo>
                    <a:pt x="81" y="28"/>
                    <a:pt x="82" y="27"/>
                    <a:pt x="82" y="28"/>
                  </a:cubicBezTo>
                  <a:cubicBezTo>
                    <a:pt x="82" y="27"/>
                    <a:pt x="84" y="27"/>
                    <a:pt x="84" y="27"/>
                  </a:cubicBezTo>
                  <a:cubicBezTo>
                    <a:pt x="84" y="26"/>
                    <a:pt x="86" y="27"/>
                    <a:pt x="87" y="27"/>
                  </a:cubicBezTo>
                  <a:cubicBezTo>
                    <a:pt x="87" y="27"/>
                    <a:pt x="87" y="27"/>
                    <a:pt x="87" y="27"/>
                  </a:cubicBezTo>
                  <a:cubicBezTo>
                    <a:pt x="88" y="27"/>
                    <a:pt x="88" y="27"/>
                    <a:pt x="87" y="27"/>
                  </a:cubicBezTo>
                  <a:cubicBezTo>
                    <a:pt x="88" y="28"/>
                    <a:pt x="88" y="28"/>
                    <a:pt x="87" y="29"/>
                  </a:cubicBezTo>
                  <a:cubicBezTo>
                    <a:pt x="87" y="29"/>
                    <a:pt x="86" y="30"/>
                    <a:pt x="85" y="30"/>
                  </a:cubicBezTo>
                  <a:cubicBezTo>
                    <a:pt x="85" y="30"/>
                    <a:pt x="84" y="31"/>
                    <a:pt x="83" y="31"/>
                  </a:cubicBezTo>
                  <a:cubicBezTo>
                    <a:pt x="82" y="32"/>
                    <a:pt x="81" y="33"/>
                    <a:pt x="79" y="33"/>
                  </a:cubicBezTo>
                  <a:cubicBezTo>
                    <a:pt x="78" y="34"/>
                    <a:pt x="78" y="34"/>
                    <a:pt x="77" y="35"/>
                  </a:cubicBezTo>
                  <a:cubicBezTo>
                    <a:pt x="76" y="35"/>
                    <a:pt x="75" y="35"/>
                    <a:pt x="74" y="35"/>
                  </a:cubicBezTo>
                  <a:cubicBezTo>
                    <a:pt x="73" y="35"/>
                    <a:pt x="72" y="36"/>
                    <a:pt x="72" y="36"/>
                  </a:cubicBezTo>
                  <a:cubicBezTo>
                    <a:pt x="71" y="37"/>
                    <a:pt x="70" y="36"/>
                    <a:pt x="69" y="36"/>
                  </a:cubicBezTo>
                  <a:cubicBezTo>
                    <a:pt x="67" y="37"/>
                    <a:pt x="66" y="37"/>
                    <a:pt x="64" y="37"/>
                  </a:cubicBezTo>
                  <a:cubicBezTo>
                    <a:pt x="63" y="37"/>
                    <a:pt x="62" y="36"/>
                    <a:pt x="61" y="36"/>
                  </a:cubicBezTo>
                  <a:cubicBezTo>
                    <a:pt x="61" y="36"/>
                    <a:pt x="60" y="36"/>
                    <a:pt x="60" y="37"/>
                  </a:cubicBezTo>
                  <a:cubicBezTo>
                    <a:pt x="59" y="37"/>
                    <a:pt x="57" y="36"/>
                    <a:pt x="56" y="36"/>
                  </a:cubicBezTo>
                  <a:cubicBezTo>
                    <a:pt x="56" y="36"/>
                    <a:pt x="56" y="35"/>
                    <a:pt x="55" y="36"/>
                  </a:cubicBezTo>
                  <a:cubicBezTo>
                    <a:pt x="55" y="36"/>
                    <a:pt x="54" y="36"/>
                    <a:pt x="54" y="36"/>
                  </a:cubicBezTo>
                  <a:cubicBezTo>
                    <a:pt x="54" y="36"/>
                    <a:pt x="54" y="36"/>
                    <a:pt x="54" y="36"/>
                  </a:cubicBezTo>
                  <a:cubicBezTo>
                    <a:pt x="54" y="36"/>
                    <a:pt x="54" y="36"/>
                    <a:pt x="54" y="35"/>
                  </a:cubicBezTo>
                  <a:cubicBezTo>
                    <a:pt x="54" y="35"/>
                    <a:pt x="54" y="35"/>
                    <a:pt x="54" y="35"/>
                  </a:cubicBezTo>
                  <a:cubicBezTo>
                    <a:pt x="53" y="35"/>
                    <a:pt x="53" y="36"/>
                    <a:pt x="53" y="36"/>
                  </a:cubicBezTo>
                  <a:cubicBezTo>
                    <a:pt x="52" y="36"/>
                    <a:pt x="52" y="36"/>
                    <a:pt x="51" y="36"/>
                  </a:cubicBezTo>
                  <a:cubicBezTo>
                    <a:pt x="51" y="36"/>
                    <a:pt x="46" y="35"/>
                    <a:pt x="45" y="35"/>
                  </a:cubicBezTo>
                  <a:cubicBezTo>
                    <a:pt x="45" y="35"/>
                    <a:pt x="44" y="35"/>
                    <a:pt x="44" y="35"/>
                  </a:cubicBezTo>
                  <a:cubicBezTo>
                    <a:pt x="44" y="35"/>
                    <a:pt x="44" y="35"/>
                    <a:pt x="44" y="35"/>
                  </a:cubicBezTo>
                  <a:cubicBezTo>
                    <a:pt x="44" y="35"/>
                    <a:pt x="44" y="34"/>
                    <a:pt x="44" y="34"/>
                  </a:cubicBezTo>
                  <a:cubicBezTo>
                    <a:pt x="44" y="34"/>
                    <a:pt x="44" y="34"/>
                    <a:pt x="44" y="34"/>
                  </a:cubicBezTo>
                  <a:cubicBezTo>
                    <a:pt x="43" y="34"/>
                    <a:pt x="43" y="34"/>
                    <a:pt x="43" y="34"/>
                  </a:cubicBezTo>
                  <a:cubicBezTo>
                    <a:pt x="43" y="34"/>
                    <a:pt x="43" y="34"/>
                    <a:pt x="43" y="34"/>
                  </a:cubicBezTo>
                  <a:cubicBezTo>
                    <a:pt x="43" y="34"/>
                    <a:pt x="43" y="34"/>
                    <a:pt x="42" y="34"/>
                  </a:cubicBezTo>
                  <a:cubicBezTo>
                    <a:pt x="42" y="34"/>
                    <a:pt x="40" y="34"/>
                    <a:pt x="40" y="34"/>
                  </a:cubicBezTo>
                  <a:cubicBezTo>
                    <a:pt x="40" y="33"/>
                    <a:pt x="38" y="34"/>
                    <a:pt x="38" y="34"/>
                  </a:cubicBezTo>
                  <a:cubicBezTo>
                    <a:pt x="38" y="34"/>
                    <a:pt x="38" y="34"/>
                    <a:pt x="38" y="34"/>
                  </a:cubicBezTo>
                  <a:cubicBezTo>
                    <a:pt x="37" y="34"/>
                    <a:pt x="36" y="34"/>
                    <a:pt x="36" y="34"/>
                  </a:cubicBezTo>
                  <a:cubicBezTo>
                    <a:pt x="36" y="35"/>
                    <a:pt x="36" y="35"/>
                    <a:pt x="36" y="35"/>
                  </a:cubicBezTo>
                  <a:cubicBezTo>
                    <a:pt x="35" y="35"/>
                    <a:pt x="35" y="36"/>
                    <a:pt x="34" y="37"/>
                  </a:cubicBezTo>
                  <a:cubicBezTo>
                    <a:pt x="34" y="36"/>
                    <a:pt x="33" y="37"/>
                    <a:pt x="32" y="37"/>
                  </a:cubicBezTo>
                  <a:cubicBezTo>
                    <a:pt x="31" y="37"/>
                    <a:pt x="30" y="36"/>
                    <a:pt x="30" y="36"/>
                  </a:cubicBezTo>
                  <a:cubicBezTo>
                    <a:pt x="29" y="36"/>
                    <a:pt x="28" y="36"/>
                    <a:pt x="27" y="37"/>
                  </a:cubicBezTo>
                  <a:cubicBezTo>
                    <a:pt x="26" y="37"/>
                    <a:pt x="26" y="37"/>
                    <a:pt x="26" y="37"/>
                  </a:cubicBezTo>
                  <a:cubicBezTo>
                    <a:pt x="25" y="37"/>
                    <a:pt x="24" y="37"/>
                    <a:pt x="24" y="37"/>
                  </a:cubicBezTo>
                  <a:cubicBezTo>
                    <a:pt x="23" y="37"/>
                    <a:pt x="23" y="38"/>
                    <a:pt x="23" y="38"/>
                  </a:cubicBezTo>
                  <a:cubicBezTo>
                    <a:pt x="22" y="38"/>
                    <a:pt x="22" y="38"/>
                    <a:pt x="22" y="38"/>
                  </a:cubicBezTo>
                  <a:cubicBezTo>
                    <a:pt x="22" y="38"/>
                    <a:pt x="22" y="38"/>
                    <a:pt x="22" y="38"/>
                  </a:cubicBezTo>
                  <a:cubicBezTo>
                    <a:pt x="21" y="38"/>
                    <a:pt x="21" y="38"/>
                    <a:pt x="20" y="38"/>
                  </a:cubicBezTo>
                  <a:cubicBezTo>
                    <a:pt x="20" y="38"/>
                    <a:pt x="19" y="38"/>
                    <a:pt x="19" y="38"/>
                  </a:cubicBezTo>
                  <a:cubicBezTo>
                    <a:pt x="19" y="38"/>
                    <a:pt x="18" y="38"/>
                    <a:pt x="18" y="39"/>
                  </a:cubicBezTo>
                  <a:cubicBezTo>
                    <a:pt x="17" y="39"/>
                    <a:pt x="17" y="38"/>
                    <a:pt x="16" y="38"/>
                  </a:cubicBezTo>
                  <a:cubicBezTo>
                    <a:pt x="16" y="38"/>
                    <a:pt x="15" y="38"/>
                    <a:pt x="15" y="38"/>
                  </a:cubicBezTo>
                  <a:cubicBezTo>
                    <a:pt x="14" y="38"/>
                    <a:pt x="13" y="38"/>
                    <a:pt x="11" y="38"/>
                  </a:cubicBezTo>
                  <a:cubicBezTo>
                    <a:pt x="11" y="38"/>
                    <a:pt x="10" y="38"/>
                    <a:pt x="10" y="37"/>
                  </a:cubicBezTo>
                  <a:cubicBezTo>
                    <a:pt x="9" y="37"/>
                    <a:pt x="9" y="37"/>
                    <a:pt x="8" y="37"/>
                  </a:cubicBezTo>
                  <a:cubicBezTo>
                    <a:pt x="8" y="37"/>
                    <a:pt x="6" y="36"/>
                    <a:pt x="6" y="36"/>
                  </a:cubicBezTo>
                  <a:cubicBezTo>
                    <a:pt x="6" y="36"/>
                    <a:pt x="6" y="36"/>
                    <a:pt x="6" y="36"/>
                  </a:cubicBezTo>
                  <a:cubicBezTo>
                    <a:pt x="6" y="36"/>
                    <a:pt x="5" y="37"/>
                    <a:pt x="5" y="37"/>
                  </a:cubicBezTo>
                  <a:cubicBezTo>
                    <a:pt x="5" y="37"/>
                    <a:pt x="5" y="37"/>
                    <a:pt x="5" y="37"/>
                  </a:cubicBezTo>
                  <a:cubicBezTo>
                    <a:pt x="5" y="37"/>
                    <a:pt x="5" y="37"/>
                    <a:pt x="5" y="37"/>
                  </a:cubicBezTo>
                  <a:cubicBezTo>
                    <a:pt x="5" y="37"/>
                    <a:pt x="5" y="37"/>
                    <a:pt x="5" y="36"/>
                  </a:cubicBezTo>
                  <a:cubicBezTo>
                    <a:pt x="4" y="37"/>
                    <a:pt x="4" y="37"/>
                    <a:pt x="4" y="37"/>
                  </a:cubicBezTo>
                  <a:cubicBezTo>
                    <a:pt x="3" y="36"/>
                    <a:pt x="3" y="36"/>
                    <a:pt x="3" y="36"/>
                  </a:cubicBezTo>
                  <a:cubicBezTo>
                    <a:pt x="2" y="36"/>
                    <a:pt x="2" y="36"/>
                    <a:pt x="1" y="35"/>
                  </a:cubicBezTo>
                  <a:cubicBezTo>
                    <a:pt x="1" y="35"/>
                    <a:pt x="1" y="34"/>
                    <a:pt x="0" y="33"/>
                  </a:cubicBezTo>
                  <a:cubicBezTo>
                    <a:pt x="1" y="32"/>
                    <a:pt x="1" y="31"/>
                    <a:pt x="1" y="30"/>
                  </a:cubicBezTo>
                  <a:cubicBezTo>
                    <a:pt x="2" y="30"/>
                    <a:pt x="3" y="30"/>
                    <a:pt x="4" y="30"/>
                  </a:cubicBezTo>
                  <a:cubicBezTo>
                    <a:pt x="6" y="30"/>
                    <a:pt x="7" y="30"/>
                    <a:pt x="8" y="30"/>
                  </a:cubicBezTo>
                  <a:cubicBezTo>
                    <a:pt x="9" y="30"/>
                    <a:pt x="9" y="30"/>
                    <a:pt x="10" y="29"/>
                  </a:cubicBezTo>
                  <a:cubicBezTo>
                    <a:pt x="10" y="29"/>
                    <a:pt x="11" y="30"/>
                    <a:pt x="11" y="30"/>
                  </a:cubicBezTo>
                  <a:cubicBezTo>
                    <a:pt x="12" y="29"/>
                    <a:pt x="13" y="28"/>
                    <a:pt x="13" y="28"/>
                  </a:cubicBezTo>
                  <a:cubicBezTo>
                    <a:pt x="14" y="28"/>
                    <a:pt x="15" y="29"/>
                    <a:pt x="15" y="28"/>
                  </a:cubicBezTo>
                  <a:cubicBezTo>
                    <a:pt x="15" y="28"/>
                    <a:pt x="15" y="28"/>
                    <a:pt x="15" y="28"/>
                  </a:cubicBezTo>
                  <a:cubicBezTo>
                    <a:pt x="16" y="28"/>
                    <a:pt x="16" y="28"/>
                    <a:pt x="16" y="28"/>
                  </a:cubicBezTo>
                  <a:cubicBezTo>
                    <a:pt x="17" y="28"/>
                    <a:pt x="17" y="28"/>
                    <a:pt x="17" y="28"/>
                  </a:cubicBezTo>
                  <a:cubicBezTo>
                    <a:pt x="18" y="28"/>
                    <a:pt x="20" y="27"/>
                    <a:pt x="21" y="27"/>
                  </a:cubicBezTo>
                  <a:cubicBezTo>
                    <a:pt x="22" y="27"/>
                    <a:pt x="22" y="26"/>
                    <a:pt x="23" y="26"/>
                  </a:cubicBezTo>
                  <a:cubicBezTo>
                    <a:pt x="24" y="26"/>
                    <a:pt x="25" y="26"/>
                    <a:pt x="26" y="26"/>
                  </a:cubicBezTo>
                  <a:cubicBezTo>
                    <a:pt x="26" y="26"/>
                    <a:pt x="27" y="25"/>
                    <a:pt x="27" y="25"/>
                  </a:cubicBezTo>
                  <a:cubicBezTo>
                    <a:pt x="27" y="25"/>
                    <a:pt x="27" y="24"/>
                    <a:pt x="27" y="24"/>
                  </a:cubicBezTo>
                  <a:cubicBezTo>
                    <a:pt x="27" y="24"/>
                    <a:pt x="28" y="24"/>
                    <a:pt x="28" y="24"/>
                  </a:cubicBezTo>
                  <a:cubicBezTo>
                    <a:pt x="28" y="23"/>
                    <a:pt x="28" y="23"/>
                    <a:pt x="28" y="23"/>
                  </a:cubicBezTo>
                  <a:cubicBezTo>
                    <a:pt x="27" y="23"/>
                    <a:pt x="27" y="22"/>
                    <a:pt x="26" y="22"/>
                  </a:cubicBezTo>
                  <a:cubicBezTo>
                    <a:pt x="26" y="22"/>
                    <a:pt x="26" y="21"/>
                    <a:pt x="26" y="21"/>
                  </a:cubicBezTo>
                  <a:cubicBezTo>
                    <a:pt x="25" y="20"/>
                    <a:pt x="24" y="20"/>
                    <a:pt x="24" y="18"/>
                  </a:cubicBezTo>
                  <a:cubicBezTo>
                    <a:pt x="24" y="18"/>
                    <a:pt x="23" y="18"/>
                    <a:pt x="24" y="18"/>
                  </a:cubicBezTo>
                  <a:cubicBezTo>
                    <a:pt x="23" y="17"/>
                    <a:pt x="23" y="17"/>
                    <a:pt x="22" y="17"/>
                  </a:cubicBezTo>
                  <a:cubicBezTo>
                    <a:pt x="22" y="16"/>
                    <a:pt x="22" y="16"/>
                    <a:pt x="22" y="16"/>
                  </a:cubicBezTo>
                  <a:cubicBezTo>
                    <a:pt x="22" y="16"/>
                    <a:pt x="22" y="16"/>
                    <a:pt x="22" y="16"/>
                  </a:cubicBezTo>
                  <a:cubicBezTo>
                    <a:pt x="22" y="16"/>
                    <a:pt x="21" y="16"/>
                    <a:pt x="21" y="16"/>
                  </a:cubicBezTo>
                  <a:cubicBezTo>
                    <a:pt x="21" y="15"/>
                    <a:pt x="20" y="15"/>
                    <a:pt x="20" y="14"/>
                  </a:cubicBezTo>
                  <a:cubicBezTo>
                    <a:pt x="19" y="14"/>
                    <a:pt x="19" y="14"/>
                    <a:pt x="19" y="13"/>
                  </a:cubicBezTo>
                  <a:cubicBezTo>
                    <a:pt x="18" y="13"/>
                    <a:pt x="18" y="13"/>
                    <a:pt x="17" y="13"/>
                  </a:cubicBezTo>
                  <a:cubicBezTo>
                    <a:pt x="16" y="12"/>
                    <a:pt x="16" y="11"/>
                    <a:pt x="15" y="10"/>
                  </a:cubicBezTo>
                  <a:cubicBezTo>
                    <a:pt x="14" y="9"/>
                    <a:pt x="14" y="9"/>
                    <a:pt x="14" y="9"/>
                  </a:cubicBezTo>
                  <a:cubicBezTo>
                    <a:pt x="14" y="8"/>
                    <a:pt x="14" y="7"/>
                    <a:pt x="13" y="6"/>
                  </a:cubicBezTo>
                  <a:cubicBezTo>
                    <a:pt x="13" y="6"/>
                    <a:pt x="13" y="5"/>
                    <a:pt x="13" y="5"/>
                  </a:cubicBezTo>
                  <a:cubicBezTo>
                    <a:pt x="13" y="4"/>
                    <a:pt x="13" y="4"/>
                    <a:pt x="13" y="4"/>
                  </a:cubicBezTo>
                  <a:cubicBezTo>
                    <a:pt x="13" y="3"/>
                    <a:pt x="13" y="2"/>
                    <a:pt x="13" y="1"/>
                  </a:cubicBezTo>
                  <a:cubicBezTo>
                    <a:pt x="13" y="1"/>
                    <a:pt x="14" y="1"/>
                    <a:pt x="13" y="1"/>
                  </a:cubicBezTo>
                  <a:cubicBezTo>
                    <a:pt x="14" y="1"/>
                    <a:pt x="13" y="1"/>
                    <a:pt x="14" y="1"/>
                  </a:cubicBezTo>
                  <a:cubicBezTo>
                    <a:pt x="15" y="1"/>
                    <a:pt x="16" y="1"/>
                    <a:pt x="17" y="2"/>
                  </a:cubicBezTo>
                  <a:cubicBezTo>
                    <a:pt x="17" y="2"/>
                    <a:pt x="18" y="2"/>
                    <a:pt x="18" y="2"/>
                  </a:cubicBezTo>
                  <a:cubicBezTo>
                    <a:pt x="18" y="3"/>
                    <a:pt x="19" y="3"/>
                    <a:pt x="19" y="3"/>
                  </a:cubicBezTo>
                  <a:cubicBezTo>
                    <a:pt x="20" y="3"/>
                    <a:pt x="20" y="4"/>
                    <a:pt x="20" y="4"/>
                  </a:cubicBezTo>
                  <a:cubicBezTo>
                    <a:pt x="20" y="4"/>
                    <a:pt x="20" y="4"/>
                    <a:pt x="20" y="4"/>
                  </a:cubicBezTo>
                  <a:cubicBezTo>
                    <a:pt x="20" y="4"/>
                    <a:pt x="20" y="4"/>
                    <a:pt x="20" y="4"/>
                  </a:cubicBezTo>
                  <a:cubicBezTo>
                    <a:pt x="20" y="4"/>
                    <a:pt x="21" y="5"/>
                    <a:pt x="21" y="5"/>
                  </a:cubicBezTo>
                  <a:cubicBezTo>
                    <a:pt x="23" y="5"/>
                    <a:pt x="24" y="7"/>
                    <a:pt x="25" y="8"/>
                  </a:cubicBezTo>
                  <a:cubicBezTo>
                    <a:pt x="25" y="8"/>
                    <a:pt x="25" y="8"/>
                    <a:pt x="25" y="8"/>
                  </a:cubicBezTo>
                  <a:cubicBezTo>
                    <a:pt x="25" y="8"/>
                    <a:pt x="25" y="8"/>
                    <a:pt x="25" y="8"/>
                  </a:cubicBezTo>
                  <a:cubicBezTo>
                    <a:pt x="26" y="8"/>
                    <a:pt x="26" y="8"/>
                    <a:pt x="27" y="9"/>
                  </a:cubicBezTo>
                  <a:cubicBezTo>
                    <a:pt x="27" y="9"/>
                    <a:pt x="27" y="9"/>
                    <a:pt x="27" y="9"/>
                  </a:cubicBezTo>
                  <a:cubicBezTo>
                    <a:pt x="28" y="9"/>
                    <a:pt x="28" y="9"/>
                    <a:pt x="28" y="9"/>
                  </a:cubicBezTo>
                  <a:cubicBezTo>
                    <a:pt x="28" y="10"/>
                    <a:pt x="28" y="10"/>
                    <a:pt x="29" y="9"/>
                  </a:cubicBezTo>
                  <a:cubicBezTo>
                    <a:pt x="29" y="9"/>
                    <a:pt x="29" y="9"/>
                    <a:pt x="29" y="10"/>
                  </a:cubicBezTo>
                  <a:cubicBezTo>
                    <a:pt x="29" y="9"/>
                    <a:pt x="29" y="9"/>
                    <a:pt x="29" y="9"/>
                  </a:cubicBezTo>
                  <a:cubicBezTo>
                    <a:pt x="29" y="10"/>
                    <a:pt x="30" y="10"/>
                    <a:pt x="31" y="11"/>
                  </a:cubicBezTo>
                  <a:cubicBezTo>
                    <a:pt x="31" y="11"/>
                    <a:pt x="31" y="11"/>
                    <a:pt x="32" y="11"/>
                  </a:cubicBezTo>
                  <a:cubicBezTo>
                    <a:pt x="32" y="11"/>
                    <a:pt x="32" y="12"/>
                    <a:pt x="32" y="12"/>
                  </a:cubicBezTo>
                  <a:cubicBezTo>
                    <a:pt x="32" y="12"/>
                    <a:pt x="32" y="12"/>
                    <a:pt x="32" y="12"/>
                  </a:cubicBezTo>
                  <a:cubicBezTo>
                    <a:pt x="32" y="12"/>
                    <a:pt x="33" y="13"/>
                    <a:pt x="33" y="13"/>
                  </a:cubicBezTo>
                  <a:cubicBezTo>
                    <a:pt x="33" y="13"/>
                    <a:pt x="33" y="13"/>
                    <a:pt x="33" y="13"/>
                  </a:cubicBezTo>
                  <a:cubicBezTo>
                    <a:pt x="35" y="13"/>
                    <a:pt x="35" y="14"/>
                    <a:pt x="36" y="15"/>
                  </a:cubicBezTo>
                  <a:cubicBezTo>
                    <a:pt x="37" y="15"/>
                    <a:pt x="37" y="15"/>
                    <a:pt x="37" y="16"/>
                  </a:cubicBezTo>
                  <a:cubicBezTo>
                    <a:pt x="38" y="16"/>
                    <a:pt x="38" y="16"/>
                    <a:pt x="39" y="16"/>
                  </a:cubicBezTo>
                  <a:cubicBezTo>
                    <a:pt x="40" y="17"/>
                    <a:pt x="42" y="17"/>
                    <a:pt x="43" y="16"/>
                  </a:cubicBezTo>
                  <a:cubicBezTo>
                    <a:pt x="43" y="16"/>
                    <a:pt x="45" y="16"/>
                    <a:pt x="45" y="16"/>
                  </a:cubicBezTo>
                  <a:cubicBezTo>
                    <a:pt x="46" y="18"/>
                    <a:pt x="47" y="17"/>
                    <a:pt x="48" y="17"/>
                  </a:cubicBezTo>
                  <a:cubicBezTo>
                    <a:pt x="49" y="17"/>
                    <a:pt x="49" y="17"/>
                    <a:pt x="50" y="16"/>
                  </a:cubicBezTo>
                  <a:cubicBezTo>
                    <a:pt x="51" y="16"/>
                    <a:pt x="51" y="15"/>
                    <a:pt x="52" y="14"/>
                  </a:cubicBezTo>
                  <a:cubicBezTo>
                    <a:pt x="53" y="14"/>
                    <a:pt x="53" y="14"/>
                    <a:pt x="53" y="14"/>
                  </a:cubicBezTo>
                  <a:cubicBezTo>
                    <a:pt x="53" y="14"/>
                    <a:pt x="53" y="14"/>
                    <a:pt x="53" y="14"/>
                  </a:cubicBezTo>
                  <a:cubicBezTo>
                    <a:pt x="53" y="14"/>
                    <a:pt x="53" y="14"/>
                    <a:pt x="53" y="14"/>
                  </a:cubicBezTo>
                  <a:cubicBezTo>
                    <a:pt x="55" y="14"/>
                    <a:pt x="56" y="14"/>
                    <a:pt x="56" y="13"/>
                  </a:cubicBezTo>
                  <a:cubicBezTo>
                    <a:pt x="56" y="13"/>
                    <a:pt x="56" y="13"/>
                    <a:pt x="57" y="13"/>
                  </a:cubicBezTo>
                  <a:cubicBezTo>
                    <a:pt x="57" y="13"/>
                    <a:pt x="57" y="13"/>
                    <a:pt x="57" y="13"/>
                  </a:cubicBezTo>
                  <a:cubicBezTo>
                    <a:pt x="57" y="13"/>
                    <a:pt x="58" y="12"/>
                    <a:pt x="59" y="13"/>
                  </a:cubicBezTo>
                  <a:cubicBezTo>
                    <a:pt x="60" y="11"/>
                    <a:pt x="61" y="12"/>
                    <a:pt x="63" y="11"/>
                  </a:cubicBezTo>
                  <a:cubicBezTo>
                    <a:pt x="63" y="11"/>
                    <a:pt x="63" y="11"/>
                    <a:pt x="63" y="10"/>
                  </a:cubicBezTo>
                  <a:cubicBezTo>
                    <a:pt x="64" y="10"/>
                    <a:pt x="64" y="10"/>
                    <a:pt x="65" y="10"/>
                  </a:cubicBezTo>
                  <a:cubicBezTo>
                    <a:pt x="65" y="10"/>
                    <a:pt x="65" y="10"/>
                    <a:pt x="66" y="10"/>
                  </a:cubicBezTo>
                  <a:cubicBezTo>
                    <a:pt x="66" y="9"/>
                    <a:pt x="67" y="9"/>
                    <a:pt x="67" y="9"/>
                  </a:cubicBezTo>
                  <a:cubicBezTo>
                    <a:pt x="67" y="9"/>
                    <a:pt x="68" y="9"/>
                    <a:pt x="68" y="8"/>
                  </a:cubicBezTo>
                  <a:cubicBezTo>
                    <a:pt x="69" y="8"/>
                    <a:pt x="69" y="8"/>
                    <a:pt x="69" y="8"/>
                  </a:cubicBezTo>
                  <a:cubicBezTo>
                    <a:pt x="69" y="8"/>
                    <a:pt x="69" y="8"/>
                    <a:pt x="69" y="8"/>
                  </a:cubicBezTo>
                  <a:cubicBezTo>
                    <a:pt x="69" y="7"/>
                    <a:pt x="70" y="7"/>
                    <a:pt x="71" y="7"/>
                  </a:cubicBezTo>
                  <a:cubicBezTo>
                    <a:pt x="71" y="7"/>
                    <a:pt x="72" y="7"/>
                    <a:pt x="72" y="6"/>
                  </a:cubicBezTo>
                  <a:cubicBezTo>
                    <a:pt x="73" y="7"/>
                    <a:pt x="74" y="5"/>
                    <a:pt x="75" y="5"/>
                  </a:cubicBezTo>
                  <a:cubicBezTo>
                    <a:pt x="75" y="4"/>
                    <a:pt x="78" y="4"/>
                    <a:pt x="78" y="4"/>
                  </a:cubicBezTo>
                  <a:cubicBezTo>
                    <a:pt x="79" y="3"/>
                    <a:pt x="80" y="2"/>
                    <a:pt x="81" y="2"/>
                  </a:cubicBezTo>
                  <a:cubicBezTo>
                    <a:pt x="81" y="2"/>
                    <a:pt x="82" y="2"/>
                    <a:pt x="82" y="2"/>
                  </a:cubicBezTo>
                  <a:cubicBezTo>
                    <a:pt x="83" y="2"/>
                    <a:pt x="83" y="2"/>
                    <a:pt x="83" y="2"/>
                  </a:cubicBezTo>
                  <a:cubicBezTo>
                    <a:pt x="84" y="2"/>
                    <a:pt x="84" y="2"/>
                    <a:pt x="84" y="2"/>
                  </a:cubicBezTo>
                  <a:cubicBezTo>
                    <a:pt x="84" y="1"/>
                    <a:pt x="85" y="1"/>
                    <a:pt x="85" y="0"/>
                  </a:cubicBezTo>
                  <a:cubicBezTo>
                    <a:pt x="85" y="0"/>
                    <a:pt x="85" y="0"/>
                    <a:pt x="85" y="0"/>
                  </a:cubicBezTo>
                  <a:cubicBezTo>
                    <a:pt x="86" y="0"/>
                    <a:pt x="86"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0" name="Freeform 12"/>
            <p:cNvSpPr>
              <a:spLocks noEditPoints="1"/>
            </p:cNvSpPr>
            <p:nvPr/>
          </p:nvSpPr>
          <p:spPr bwMode="auto">
            <a:xfrm>
              <a:off x="7040563" y="3106738"/>
              <a:ext cx="366712" cy="227013"/>
            </a:xfrm>
            <a:custGeom>
              <a:avLst/>
              <a:gdLst>
                <a:gd name="T0" fmla="*/ 58 w 135"/>
                <a:gd name="T1" fmla="*/ 80 h 83"/>
                <a:gd name="T2" fmla="*/ 50 w 135"/>
                <a:gd name="T3" fmla="*/ 71 h 83"/>
                <a:gd name="T4" fmla="*/ 42 w 135"/>
                <a:gd name="T5" fmla="*/ 58 h 83"/>
                <a:gd name="T6" fmla="*/ 50 w 135"/>
                <a:gd name="T7" fmla="*/ 66 h 83"/>
                <a:gd name="T8" fmla="*/ 40 w 135"/>
                <a:gd name="T9" fmla="*/ 55 h 83"/>
                <a:gd name="T10" fmla="*/ 25 w 135"/>
                <a:gd name="T11" fmla="*/ 58 h 83"/>
                <a:gd name="T12" fmla="*/ 9 w 135"/>
                <a:gd name="T13" fmla="*/ 61 h 83"/>
                <a:gd name="T14" fmla="*/ 3 w 135"/>
                <a:gd name="T15" fmla="*/ 54 h 83"/>
                <a:gd name="T16" fmla="*/ 7 w 135"/>
                <a:gd name="T17" fmla="*/ 43 h 83"/>
                <a:gd name="T18" fmla="*/ 12 w 135"/>
                <a:gd name="T19" fmla="*/ 29 h 83"/>
                <a:gd name="T20" fmla="*/ 13 w 135"/>
                <a:gd name="T21" fmla="*/ 36 h 83"/>
                <a:gd name="T22" fmla="*/ 14 w 135"/>
                <a:gd name="T23" fmla="*/ 48 h 83"/>
                <a:gd name="T24" fmla="*/ 31 w 135"/>
                <a:gd name="T25" fmla="*/ 52 h 83"/>
                <a:gd name="T26" fmla="*/ 34 w 135"/>
                <a:gd name="T27" fmla="*/ 43 h 83"/>
                <a:gd name="T28" fmla="*/ 41 w 135"/>
                <a:gd name="T29" fmla="*/ 36 h 83"/>
                <a:gd name="T30" fmla="*/ 51 w 135"/>
                <a:gd name="T31" fmla="*/ 51 h 83"/>
                <a:gd name="T32" fmla="*/ 58 w 135"/>
                <a:gd name="T33" fmla="*/ 62 h 83"/>
                <a:gd name="T34" fmla="*/ 63 w 135"/>
                <a:gd name="T35" fmla="*/ 70 h 83"/>
                <a:gd name="T36" fmla="*/ 82 w 135"/>
                <a:gd name="T37" fmla="*/ 65 h 83"/>
                <a:gd name="T38" fmla="*/ 71 w 135"/>
                <a:gd name="T39" fmla="*/ 65 h 83"/>
                <a:gd name="T40" fmla="*/ 61 w 135"/>
                <a:gd name="T41" fmla="*/ 53 h 83"/>
                <a:gd name="T42" fmla="*/ 74 w 135"/>
                <a:gd name="T43" fmla="*/ 60 h 83"/>
                <a:gd name="T44" fmla="*/ 58 w 135"/>
                <a:gd name="T45" fmla="*/ 39 h 83"/>
                <a:gd name="T46" fmla="*/ 51 w 135"/>
                <a:gd name="T47" fmla="*/ 31 h 83"/>
                <a:gd name="T48" fmla="*/ 35 w 135"/>
                <a:gd name="T49" fmla="*/ 16 h 83"/>
                <a:gd name="T50" fmla="*/ 32 w 135"/>
                <a:gd name="T51" fmla="*/ 6 h 83"/>
                <a:gd name="T52" fmla="*/ 41 w 135"/>
                <a:gd name="T53" fmla="*/ 6 h 83"/>
                <a:gd name="T54" fmla="*/ 47 w 135"/>
                <a:gd name="T55" fmla="*/ 14 h 83"/>
                <a:gd name="T56" fmla="*/ 54 w 135"/>
                <a:gd name="T57" fmla="*/ 23 h 83"/>
                <a:gd name="T58" fmla="*/ 65 w 135"/>
                <a:gd name="T59" fmla="*/ 37 h 83"/>
                <a:gd name="T60" fmla="*/ 76 w 135"/>
                <a:gd name="T61" fmla="*/ 53 h 83"/>
                <a:gd name="T62" fmla="*/ 82 w 135"/>
                <a:gd name="T63" fmla="*/ 65 h 83"/>
                <a:gd name="T64" fmla="*/ 112 w 135"/>
                <a:gd name="T65" fmla="*/ 50 h 83"/>
                <a:gd name="T66" fmla="*/ 108 w 135"/>
                <a:gd name="T67" fmla="*/ 56 h 83"/>
                <a:gd name="T68" fmla="*/ 116 w 135"/>
                <a:gd name="T69" fmla="*/ 67 h 83"/>
                <a:gd name="T70" fmla="*/ 119 w 135"/>
                <a:gd name="T71" fmla="*/ 77 h 83"/>
                <a:gd name="T72" fmla="*/ 104 w 135"/>
                <a:gd name="T73" fmla="*/ 74 h 83"/>
                <a:gd name="T74" fmla="*/ 88 w 135"/>
                <a:gd name="T75" fmla="*/ 67 h 83"/>
                <a:gd name="T76" fmla="*/ 92 w 135"/>
                <a:gd name="T77" fmla="*/ 62 h 83"/>
                <a:gd name="T78" fmla="*/ 99 w 135"/>
                <a:gd name="T79" fmla="*/ 65 h 83"/>
                <a:gd name="T80" fmla="*/ 113 w 135"/>
                <a:gd name="T81" fmla="*/ 72 h 83"/>
                <a:gd name="T82" fmla="*/ 109 w 135"/>
                <a:gd name="T83" fmla="*/ 62 h 83"/>
                <a:gd name="T84" fmla="*/ 102 w 135"/>
                <a:gd name="T85" fmla="*/ 54 h 83"/>
                <a:gd name="T86" fmla="*/ 93 w 135"/>
                <a:gd name="T87" fmla="*/ 49 h 83"/>
                <a:gd name="T88" fmla="*/ 81 w 135"/>
                <a:gd name="T89" fmla="*/ 49 h 83"/>
                <a:gd name="T90" fmla="*/ 81 w 135"/>
                <a:gd name="T91" fmla="*/ 43 h 83"/>
                <a:gd name="T92" fmla="*/ 77 w 135"/>
                <a:gd name="T93" fmla="*/ 37 h 83"/>
                <a:gd name="T94" fmla="*/ 85 w 135"/>
                <a:gd name="T95" fmla="*/ 41 h 83"/>
                <a:gd name="T96" fmla="*/ 79 w 135"/>
                <a:gd name="T97" fmla="*/ 31 h 83"/>
                <a:gd name="T98" fmla="*/ 70 w 135"/>
                <a:gd name="T99" fmla="*/ 26 h 83"/>
                <a:gd name="T100" fmla="*/ 76 w 135"/>
                <a:gd name="T101" fmla="*/ 19 h 83"/>
                <a:gd name="T102" fmla="*/ 82 w 135"/>
                <a:gd name="T103" fmla="*/ 22 h 83"/>
                <a:gd name="T104" fmla="*/ 82 w 135"/>
                <a:gd name="T105" fmla="*/ 29 h 83"/>
                <a:gd name="T106" fmla="*/ 96 w 135"/>
                <a:gd name="T107" fmla="*/ 25 h 83"/>
                <a:gd name="T108" fmla="*/ 94 w 135"/>
                <a:gd name="T109" fmla="*/ 33 h 83"/>
                <a:gd name="T110" fmla="*/ 95 w 135"/>
                <a:gd name="T111" fmla="*/ 43 h 83"/>
                <a:gd name="T112" fmla="*/ 105 w 135"/>
                <a:gd name="T113" fmla="*/ 46 h 83"/>
                <a:gd name="T114" fmla="*/ 96 w 135"/>
                <a:gd name="T115" fmla="*/ 38 h 83"/>
                <a:gd name="T116" fmla="*/ 106 w 135"/>
                <a:gd name="T117" fmla="*/ 36 h 83"/>
                <a:gd name="T118" fmla="*/ 111 w 135"/>
                <a:gd name="T119" fmla="*/ 46 h 83"/>
                <a:gd name="T120" fmla="*/ 121 w 135"/>
                <a:gd name="T121"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83">
                  <a:moveTo>
                    <a:pt x="66" y="75"/>
                  </a:moveTo>
                  <a:cubicBezTo>
                    <a:pt x="66" y="76"/>
                    <a:pt x="67" y="78"/>
                    <a:pt x="66" y="80"/>
                  </a:cubicBezTo>
                  <a:cubicBezTo>
                    <a:pt x="66" y="81"/>
                    <a:pt x="64" y="82"/>
                    <a:pt x="64" y="82"/>
                  </a:cubicBezTo>
                  <a:cubicBezTo>
                    <a:pt x="63" y="83"/>
                    <a:pt x="61" y="83"/>
                    <a:pt x="60" y="82"/>
                  </a:cubicBezTo>
                  <a:cubicBezTo>
                    <a:pt x="60" y="82"/>
                    <a:pt x="60" y="82"/>
                    <a:pt x="59" y="81"/>
                  </a:cubicBezTo>
                  <a:cubicBezTo>
                    <a:pt x="59" y="81"/>
                    <a:pt x="59" y="81"/>
                    <a:pt x="58" y="80"/>
                  </a:cubicBezTo>
                  <a:cubicBezTo>
                    <a:pt x="58" y="80"/>
                    <a:pt x="57" y="79"/>
                    <a:pt x="57" y="79"/>
                  </a:cubicBezTo>
                  <a:cubicBezTo>
                    <a:pt x="56" y="78"/>
                    <a:pt x="56" y="77"/>
                    <a:pt x="55" y="77"/>
                  </a:cubicBezTo>
                  <a:cubicBezTo>
                    <a:pt x="55" y="76"/>
                    <a:pt x="54" y="76"/>
                    <a:pt x="54" y="75"/>
                  </a:cubicBezTo>
                  <a:cubicBezTo>
                    <a:pt x="53" y="75"/>
                    <a:pt x="53" y="75"/>
                    <a:pt x="53" y="74"/>
                  </a:cubicBezTo>
                  <a:cubicBezTo>
                    <a:pt x="52" y="74"/>
                    <a:pt x="52" y="74"/>
                    <a:pt x="52" y="73"/>
                  </a:cubicBezTo>
                  <a:cubicBezTo>
                    <a:pt x="51" y="73"/>
                    <a:pt x="50" y="72"/>
                    <a:pt x="50" y="71"/>
                  </a:cubicBezTo>
                  <a:cubicBezTo>
                    <a:pt x="49" y="70"/>
                    <a:pt x="48" y="69"/>
                    <a:pt x="47" y="68"/>
                  </a:cubicBezTo>
                  <a:cubicBezTo>
                    <a:pt x="47" y="68"/>
                    <a:pt x="47" y="67"/>
                    <a:pt x="46" y="66"/>
                  </a:cubicBezTo>
                  <a:cubicBezTo>
                    <a:pt x="46" y="66"/>
                    <a:pt x="45" y="66"/>
                    <a:pt x="45" y="65"/>
                  </a:cubicBezTo>
                  <a:cubicBezTo>
                    <a:pt x="45" y="65"/>
                    <a:pt x="44" y="64"/>
                    <a:pt x="44" y="64"/>
                  </a:cubicBezTo>
                  <a:cubicBezTo>
                    <a:pt x="43" y="62"/>
                    <a:pt x="42" y="61"/>
                    <a:pt x="41" y="59"/>
                  </a:cubicBezTo>
                  <a:cubicBezTo>
                    <a:pt x="41" y="59"/>
                    <a:pt x="41" y="58"/>
                    <a:pt x="42" y="58"/>
                  </a:cubicBezTo>
                  <a:cubicBezTo>
                    <a:pt x="43" y="59"/>
                    <a:pt x="44" y="60"/>
                    <a:pt x="44" y="61"/>
                  </a:cubicBezTo>
                  <a:cubicBezTo>
                    <a:pt x="45" y="62"/>
                    <a:pt x="46" y="62"/>
                    <a:pt x="46" y="63"/>
                  </a:cubicBezTo>
                  <a:cubicBezTo>
                    <a:pt x="47" y="64"/>
                    <a:pt x="47" y="64"/>
                    <a:pt x="48" y="65"/>
                  </a:cubicBezTo>
                  <a:cubicBezTo>
                    <a:pt x="48" y="65"/>
                    <a:pt x="48" y="65"/>
                    <a:pt x="49" y="65"/>
                  </a:cubicBezTo>
                  <a:cubicBezTo>
                    <a:pt x="49" y="66"/>
                    <a:pt x="50" y="66"/>
                    <a:pt x="50" y="66"/>
                  </a:cubicBezTo>
                  <a:cubicBezTo>
                    <a:pt x="50" y="66"/>
                    <a:pt x="50" y="66"/>
                    <a:pt x="50" y="66"/>
                  </a:cubicBezTo>
                  <a:cubicBezTo>
                    <a:pt x="50" y="65"/>
                    <a:pt x="48" y="63"/>
                    <a:pt x="47" y="62"/>
                  </a:cubicBezTo>
                  <a:cubicBezTo>
                    <a:pt x="47" y="61"/>
                    <a:pt x="46" y="60"/>
                    <a:pt x="45" y="60"/>
                  </a:cubicBezTo>
                  <a:cubicBezTo>
                    <a:pt x="45" y="59"/>
                    <a:pt x="44" y="59"/>
                    <a:pt x="44" y="58"/>
                  </a:cubicBezTo>
                  <a:cubicBezTo>
                    <a:pt x="43" y="58"/>
                    <a:pt x="43" y="57"/>
                    <a:pt x="42" y="57"/>
                  </a:cubicBezTo>
                  <a:cubicBezTo>
                    <a:pt x="42" y="57"/>
                    <a:pt x="42" y="56"/>
                    <a:pt x="41" y="56"/>
                  </a:cubicBezTo>
                  <a:cubicBezTo>
                    <a:pt x="41" y="56"/>
                    <a:pt x="40" y="55"/>
                    <a:pt x="40" y="55"/>
                  </a:cubicBezTo>
                  <a:cubicBezTo>
                    <a:pt x="39" y="54"/>
                    <a:pt x="37" y="56"/>
                    <a:pt x="36" y="55"/>
                  </a:cubicBezTo>
                  <a:cubicBezTo>
                    <a:pt x="36" y="55"/>
                    <a:pt x="36" y="55"/>
                    <a:pt x="36" y="55"/>
                  </a:cubicBezTo>
                  <a:cubicBezTo>
                    <a:pt x="36" y="56"/>
                    <a:pt x="35" y="56"/>
                    <a:pt x="35" y="56"/>
                  </a:cubicBezTo>
                  <a:cubicBezTo>
                    <a:pt x="34" y="56"/>
                    <a:pt x="34" y="56"/>
                    <a:pt x="33" y="56"/>
                  </a:cubicBezTo>
                  <a:cubicBezTo>
                    <a:pt x="33" y="56"/>
                    <a:pt x="32" y="57"/>
                    <a:pt x="32" y="57"/>
                  </a:cubicBezTo>
                  <a:cubicBezTo>
                    <a:pt x="29" y="58"/>
                    <a:pt x="27" y="58"/>
                    <a:pt x="25" y="58"/>
                  </a:cubicBezTo>
                  <a:cubicBezTo>
                    <a:pt x="23" y="59"/>
                    <a:pt x="22" y="59"/>
                    <a:pt x="20" y="59"/>
                  </a:cubicBezTo>
                  <a:cubicBezTo>
                    <a:pt x="20" y="59"/>
                    <a:pt x="19" y="59"/>
                    <a:pt x="19" y="60"/>
                  </a:cubicBezTo>
                  <a:cubicBezTo>
                    <a:pt x="18" y="60"/>
                    <a:pt x="17" y="60"/>
                    <a:pt x="16" y="60"/>
                  </a:cubicBezTo>
                  <a:cubicBezTo>
                    <a:pt x="15" y="60"/>
                    <a:pt x="14" y="60"/>
                    <a:pt x="14" y="61"/>
                  </a:cubicBezTo>
                  <a:cubicBezTo>
                    <a:pt x="13" y="61"/>
                    <a:pt x="13" y="61"/>
                    <a:pt x="12" y="61"/>
                  </a:cubicBezTo>
                  <a:cubicBezTo>
                    <a:pt x="11" y="61"/>
                    <a:pt x="10" y="61"/>
                    <a:pt x="9" y="61"/>
                  </a:cubicBezTo>
                  <a:cubicBezTo>
                    <a:pt x="8" y="61"/>
                    <a:pt x="8" y="62"/>
                    <a:pt x="8" y="62"/>
                  </a:cubicBezTo>
                  <a:cubicBezTo>
                    <a:pt x="7" y="62"/>
                    <a:pt x="6" y="62"/>
                    <a:pt x="6" y="62"/>
                  </a:cubicBezTo>
                  <a:cubicBezTo>
                    <a:pt x="4" y="62"/>
                    <a:pt x="3" y="61"/>
                    <a:pt x="2" y="60"/>
                  </a:cubicBezTo>
                  <a:cubicBezTo>
                    <a:pt x="1" y="59"/>
                    <a:pt x="0" y="59"/>
                    <a:pt x="0" y="58"/>
                  </a:cubicBezTo>
                  <a:cubicBezTo>
                    <a:pt x="0" y="57"/>
                    <a:pt x="1" y="55"/>
                    <a:pt x="2" y="54"/>
                  </a:cubicBezTo>
                  <a:cubicBezTo>
                    <a:pt x="2" y="54"/>
                    <a:pt x="2" y="54"/>
                    <a:pt x="3" y="54"/>
                  </a:cubicBezTo>
                  <a:cubicBezTo>
                    <a:pt x="3" y="54"/>
                    <a:pt x="3" y="54"/>
                    <a:pt x="3" y="53"/>
                  </a:cubicBezTo>
                  <a:cubicBezTo>
                    <a:pt x="3" y="52"/>
                    <a:pt x="4" y="50"/>
                    <a:pt x="5" y="48"/>
                  </a:cubicBezTo>
                  <a:cubicBezTo>
                    <a:pt x="5" y="48"/>
                    <a:pt x="5" y="48"/>
                    <a:pt x="5" y="48"/>
                  </a:cubicBezTo>
                  <a:cubicBezTo>
                    <a:pt x="6" y="47"/>
                    <a:pt x="6" y="47"/>
                    <a:pt x="6" y="46"/>
                  </a:cubicBezTo>
                  <a:cubicBezTo>
                    <a:pt x="6" y="45"/>
                    <a:pt x="6" y="44"/>
                    <a:pt x="7" y="44"/>
                  </a:cubicBezTo>
                  <a:cubicBezTo>
                    <a:pt x="7" y="43"/>
                    <a:pt x="7" y="43"/>
                    <a:pt x="7" y="43"/>
                  </a:cubicBezTo>
                  <a:cubicBezTo>
                    <a:pt x="7" y="42"/>
                    <a:pt x="7" y="42"/>
                    <a:pt x="7" y="41"/>
                  </a:cubicBezTo>
                  <a:cubicBezTo>
                    <a:pt x="8" y="41"/>
                    <a:pt x="8" y="40"/>
                    <a:pt x="8" y="40"/>
                  </a:cubicBezTo>
                  <a:cubicBezTo>
                    <a:pt x="8" y="39"/>
                    <a:pt x="8" y="38"/>
                    <a:pt x="9" y="37"/>
                  </a:cubicBezTo>
                  <a:cubicBezTo>
                    <a:pt x="9" y="36"/>
                    <a:pt x="9" y="35"/>
                    <a:pt x="10" y="34"/>
                  </a:cubicBezTo>
                  <a:cubicBezTo>
                    <a:pt x="10" y="33"/>
                    <a:pt x="10" y="33"/>
                    <a:pt x="10" y="32"/>
                  </a:cubicBezTo>
                  <a:cubicBezTo>
                    <a:pt x="11" y="31"/>
                    <a:pt x="11" y="30"/>
                    <a:pt x="12" y="29"/>
                  </a:cubicBezTo>
                  <a:cubicBezTo>
                    <a:pt x="12" y="29"/>
                    <a:pt x="12" y="28"/>
                    <a:pt x="13" y="28"/>
                  </a:cubicBezTo>
                  <a:cubicBezTo>
                    <a:pt x="13" y="27"/>
                    <a:pt x="13" y="27"/>
                    <a:pt x="14" y="27"/>
                  </a:cubicBezTo>
                  <a:cubicBezTo>
                    <a:pt x="14" y="27"/>
                    <a:pt x="14" y="28"/>
                    <a:pt x="14" y="28"/>
                  </a:cubicBezTo>
                  <a:cubicBezTo>
                    <a:pt x="14" y="29"/>
                    <a:pt x="14" y="30"/>
                    <a:pt x="13" y="30"/>
                  </a:cubicBezTo>
                  <a:cubicBezTo>
                    <a:pt x="13" y="31"/>
                    <a:pt x="13" y="32"/>
                    <a:pt x="13" y="33"/>
                  </a:cubicBezTo>
                  <a:cubicBezTo>
                    <a:pt x="13" y="34"/>
                    <a:pt x="13" y="35"/>
                    <a:pt x="13" y="36"/>
                  </a:cubicBezTo>
                  <a:cubicBezTo>
                    <a:pt x="12" y="38"/>
                    <a:pt x="13" y="39"/>
                    <a:pt x="13" y="41"/>
                  </a:cubicBezTo>
                  <a:cubicBezTo>
                    <a:pt x="13" y="42"/>
                    <a:pt x="13" y="42"/>
                    <a:pt x="13" y="43"/>
                  </a:cubicBezTo>
                  <a:cubicBezTo>
                    <a:pt x="13" y="44"/>
                    <a:pt x="13" y="44"/>
                    <a:pt x="13" y="45"/>
                  </a:cubicBezTo>
                  <a:cubicBezTo>
                    <a:pt x="13" y="46"/>
                    <a:pt x="13" y="46"/>
                    <a:pt x="13" y="47"/>
                  </a:cubicBezTo>
                  <a:cubicBezTo>
                    <a:pt x="13" y="48"/>
                    <a:pt x="13" y="48"/>
                    <a:pt x="13" y="48"/>
                  </a:cubicBezTo>
                  <a:cubicBezTo>
                    <a:pt x="13" y="48"/>
                    <a:pt x="14" y="48"/>
                    <a:pt x="14" y="48"/>
                  </a:cubicBezTo>
                  <a:cubicBezTo>
                    <a:pt x="13" y="49"/>
                    <a:pt x="13" y="49"/>
                    <a:pt x="13" y="49"/>
                  </a:cubicBezTo>
                  <a:cubicBezTo>
                    <a:pt x="14" y="50"/>
                    <a:pt x="14" y="52"/>
                    <a:pt x="15" y="52"/>
                  </a:cubicBezTo>
                  <a:cubicBezTo>
                    <a:pt x="15" y="52"/>
                    <a:pt x="19" y="52"/>
                    <a:pt x="20" y="52"/>
                  </a:cubicBezTo>
                  <a:cubicBezTo>
                    <a:pt x="22" y="52"/>
                    <a:pt x="24" y="52"/>
                    <a:pt x="27" y="52"/>
                  </a:cubicBezTo>
                  <a:cubicBezTo>
                    <a:pt x="27" y="52"/>
                    <a:pt x="28" y="52"/>
                    <a:pt x="29" y="52"/>
                  </a:cubicBezTo>
                  <a:cubicBezTo>
                    <a:pt x="30" y="52"/>
                    <a:pt x="30" y="52"/>
                    <a:pt x="31" y="52"/>
                  </a:cubicBezTo>
                  <a:cubicBezTo>
                    <a:pt x="32" y="52"/>
                    <a:pt x="37" y="52"/>
                    <a:pt x="38" y="51"/>
                  </a:cubicBezTo>
                  <a:cubicBezTo>
                    <a:pt x="38" y="51"/>
                    <a:pt x="38" y="51"/>
                    <a:pt x="38" y="51"/>
                  </a:cubicBezTo>
                  <a:cubicBezTo>
                    <a:pt x="38" y="50"/>
                    <a:pt x="37" y="50"/>
                    <a:pt x="37" y="49"/>
                  </a:cubicBezTo>
                  <a:cubicBezTo>
                    <a:pt x="37" y="48"/>
                    <a:pt x="36" y="47"/>
                    <a:pt x="36" y="46"/>
                  </a:cubicBezTo>
                  <a:cubicBezTo>
                    <a:pt x="35" y="46"/>
                    <a:pt x="35" y="46"/>
                    <a:pt x="35" y="45"/>
                  </a:cubicBezTo>
                  <a:cubicBezTo>
                    <a:pt x="35" y="44"/>
                    <a:pt x="35" y="44"/>
                    <a:pt x="34" y="43"/>
                  </a:cubicBezTo>
                  <a:cubicBezTo>
                    <a:pt x="34" y="42"/>
                    <a:pt x="34" y="42"/>
                    <a:pt x="35" y="41"/>
                  </a:cubicBezTo>
                  <a:cubicBezTo>
                    <a:pt x="34" y="41"/>
                    <a:pt x="34" y="40"/>
                    <a:pt x="34" y="39"/>
                  </a:cubicBezTo>
                  <a:cubicBezTo>
                    <a:pt x="35" y="39"/>
                    <a:pt x="35" y="38"/>
                    <a:pt x="35" y="37"/>
                  </a:cubicBezTo>
                  <a:cubicBezTo>
                    <a:pt x="35" y="36"/>
                    <a:pt x="35" y="32"/>
                    <a:pt x="37" y="32"/>
                  </a:cubicBezTo>
                  <a:cubicBezTo>
                    <a:pt x="38" y="33"/>
                    <a:pt x="39" y="33"/>
                    <a:pt x="39" y="34"/>
                  </a:cubicBezTo>
                  <a:cubicBezTo>
                    <a:pt x="40" y="34"/>
                    <a:pt x="40" y="35"/>
                    <a:pt x="41" y="36"/>
                  </a:cubicBezTo>
                  <a:cubicBezTo>
                    <a:pt x="41" y="36"/>
                    <a:pt x="41" y="37"/>
                    <a:pt x="42" y="37"/>
                  </a:cubicBezTo>
                  <a:cubicBezTo>
                    <a:pt x="42" y="38"/>
                    <a:pt x="43" y="38"/>
                    <a:pt x="43" y="39"/>
                  </a:cubicBezTo>
                  <a:cubicBezTo>
                    <a:pt x="44" y="40"/>
                    <a:pt x="45" y="42"/>
                    <a:pt x="46" y="44"/>
                  </a:cubicBezTo>
                  <a:cubicBezTo>
                    <a:pt x="47" y="44"/>
                    <a:pt x="47" y="45"/>
                    <a:pt x="48" y="46"/>
                  </a:cubicBezTo>
                  <a:cubicBezTo>
                    <a:pt x="48" y="46"/>
                    <a:pt x="48" y="46"/>
                    <a:pt x="49" y="47"/>
                  </a:cubicBezTo>
                  <a:cubicBezTo>
                    <a:pt x="49" y="48"/>
                    <a:pt x="50" y="49"/>
                    <a:pt x="51" y="51"/>
                  </a:cubicBezTo>
                  <a:cubicBezTo>
                    <a:pt x="52" y="51"/>
                    <a:pt x="52" y="51"/>
                    <a:pt x="52" y="52"/>
                  </a:cubicBezTo>
                  <a:cubicBezTo>
                    <a:pt x="53" y="52"/>
                    <a:pt x="53" y="53"/>
                    <a:pt x="54" y="54"/>
                  </a:cubicBezTo>
                  <a:cubicBezTo>
                    <a:pt x="54" y="55"/>
                    <a:pt x="54" y="56"/>
                    <a:pt x="55" y="56"/>
                  </a:cubicBezTo>
                  <a:cubicBezTo>
                    <a:pt x="55" y="57"/>
                    <a:pt x="56" y="57"/>
                    <a:pt x="56" y="58"/>
                  </a:cubicBezTo>
                  <a:cubicBezTo>
                    <a:pt x="56" y="58"/>
                    <a:pt x="56" y="59"/>
                    <a:pt x="57" y="60"/>
                  </a:cubicBezTo>
                  <a:cubicBezTo>
                    <a:pt x="57" y="61"/>
                    <a:pt x="58" y="62"/>
                    <a:pt x="58" y="62"/>
                  </a:cubicBezTo>
                  <a:cubicBezTo>
                    <a:pt x="58" y="63"/>
                    <a:pt x="59" y="63"/>
                    <a:pt x="59" y="63"/>
                  </a:cubicBezTo>
                  <a:cubicBezTo>
                    <a:pt x="59" y="64"/>
                    <a:pt x="59" y="64"/>
                    <a:pt x="60" y="64"/>
                  </a:cubicBezTo>
                  <a:cubicBezTo>
                    <a:pt x="60" y="65"/>
                    <a:pt x="60" y="65"/>
                    <a:pt x="60" y="66"/>
                  </a:cubicBezTo>
                  <a:cubicBezTo>
                    <a:pt x="61" y="67"/>
                    <a:pt x="61" y="67"/>
                    <a:pt x="62" y="68"/>
                  </a:cubicBezTo>
                  <a:cubicBezTo>
                    <a:pt x="62" y="68"/>
                    <a:pt x="63" y="69"/>
                    <a:pt x="63" y="69"/>
                  </a:cubicBezTo>
                  <a:cubicBezTo>
                    <a:pt x="63" y="69"/>
                    <a:pt x="63" y="70"/>
                    <a:pt x="63" y="70"/>
                  </a:cubicBezTo>
                  <a:cubicBezTo>
                    <a:pt x="63" y="70"/>
                    <a:pt x="64" y="71"/>
                    <a:pt x="64" y="71"/>
                  </a:cubicBezTo>
                  <a:cubicBezTo>
                    <a:pt x="64" y="71"/>
                    <a:pt x="65" y="72"/>
                    <a:pt x="65" y="72"/>
                  </a:cubicBezTo>
                  <a:cubicBezTo>
                    <a:pt x="65" y="72"/>
                    <a:pt x="65" y="72"/>
                    <a:pt x="65" y="72"/>
                  </a:cubicBezTo>
                  <a:cubicBezTo>
                    <a:pt x="65" y="73"/>
                    <a:pt x="66" y="74"/>
                    <a:pt x="66" y="75"/>
                  </a:cubicBezTo>
                  <a:cubicBezTo>
                    <a:pt x="66" y="75"/>
                    <a:pt x="66" y="75"/>
                    <a:pt x="66" y="75"/>
                  </a:cubicBezTo>
                  <a:close/>
                  <a:moveTo>
                    <a:pt x="82" y="65"/>
                  </a:moveTo>
                  <a:cubicBezTo>
                    <a:pt x="82" y="66"/>
                    <a:pt x="82" y="67"/>
                    <a:pt x="81" y="67"/>
                  </a:cubicBezTo>
                  <a:cubicBezTo>
                    <a:pt x="81" y="68"/>
                    <a:pt x="80" y="68"/>
                    <a:pt x="80" y="68"/>
                  </a:cubicBezTo>
                  <a:cubicBezTo>
                    <a:pt x="80" y="69"/>
                    <a:pt x="78" y="70"/>
                    <a:pt x="76" y="70"/>
                  </a:cubicBezTo>
                  <a:cubicBezTo>
                    <a:pt x="75" y="70"/>
                    <a:pt x="74" y="69"/>
                    <a:pt x="74" y="68"/>
                  </a:cubicBezTo>
                  <a:cubicBezTo>
                    <a:pt x="73" y="67"/>
                    <a:pt x="73" y="67"/>
                    <a:pt x="73" y="67"/>
                  </a:cubicBezTo>
                  <a:cubicBezTo>
                    <a:pt x="72" y="66"/>
                    <a:pt x="72" y="66"/>
                    <a:pt x="71" y="65"/>
                  </a:cubicBezTo>
                  <a:cubicBezTo>
                    <a:pt x="70" y="64"/>
                    <a:pt x="69" y="63"/>
                    <a:pt x="68" y="62"/>
                  </a:cubicBezTo>
                  <a:cubicBezTo>
                    <a:pt x="67" y="61"/>
                    <a:pt x="66" y="61"/>
                    <a:pt x="66" y="60"/>
                  </a:cubicBezTo>
                  <a:cubicBezTo>
                    <a:pt x="65" y="59"/>
                    <a:pt x="65" y="58"/>
                    <a:pt x="64" y="58"/>
                  </a:cubicBezTo>
                  <a:cubicBezTo>
                    <a:pt x="63" y="57"/>
                    <a:pt x="63" y="56"/>
                    <a:pt x="63" y="56"/>
                  </a:cubicBezTo>
                  <a:cubicBezTo>
                    <a:pt x="62" y="55"/>
                    <a:pt x="61" y="54"/>
                    <a:pt x="61" y="53"/>
                  </a:cubicBezTo>
                  <a:cubicBezTo>
                    <a:pt x="61" y="53"/>
                    <a:pt x="61" y="53"/>
                    <a:pt x="61" y="53"/>
                  </a:cubicBezTo>
                  <a:cubicBezTo>
                    <a:pt x="62" y="53"/>
                    <a:pt x="62" y="53"/>
                    <a:pt x="63" y="53"/>
                  </a:cubicBezTo>
                  <a:cubicBezTo>
                    <a:pt x="63" y="54"/>
                    <a:pt x="64" y="54"/>
                    <a:pt x="64" y="54"/>
                  </a:cubicBezTo>
                  <a:cubicBezTo>
                    <a:pt x="65" y="55"/>
                    <a:pt x="65" y="55"/>
                    <a:pt x="65" y="56"/>
                  </a:cubicBezTo>
                  <a:cubicBezTo>
                    <a:pt x="66" y="56"/>
                    <a:pt x="66" y="56"/>
                    <a:pt x="67" y="56"/>
                  </a:cubicBezTo>
                  <a:cubicBezTo>
                    <a:pt x="68" y="57"/>
                    <a:pt x="70" y="58"/>
                    <a:pt x="71" y="59"/>
                  </a:cubicBezTo>
                  <a:cubicBezTo>
                    <a:pt x="72" y="59"/>
                    <a:pt x="73" y="60"/>
                    <a:pt x="74" y="60"/>
                  </a:cubicBezTo>
                  <a:cubicBezTo>
                    <a:pt x="74" y="60"/>
                    <a:pt x="76" y="61"/>
                    <a:pt x="76" y="60"/>
                  </a:cubicBezTo>
                  <a:cubicBezTo>
                    <a:pt x="76" y="59"/>
                    <a:pt x="69" y="51"/>
                    <a:pt x="67" y="49"/>
                  </a:cubicBezTo>
                  <a:cubicBezTo>
                    <a:pt x="66" y="48"/>
                    <a:pt x="66" y="47"/>
                    <a:pt x="65" y="46"/>
                  </a:cubicBezTo>
                  <a:cubicBezTo>
                    <a:pt x="64" y="46"/>
                    <a:pt x="64" y="45"/>
                    <a:pt x="63" y="45"/>
                  </a:cubicBezTo>
                  <a:cubicBezTo>
                    <a:pt x="62" y="44"/>
                    <a:pt x="62" y="42"/>
                    <a:pt x="61" y="41"/>
                  </a:cubicBezTo>
                  <a:cubicBezTo>
                    <a:pt x="60" y="41"/>
                    <a:pt x="59" y="40"/>
                    <a:pt x="58" y="39"/>
                  </a:cubicBezTo>
                  <a:cubicBezTo>
                    <a:pt x="58" y="38"/>
                    <a:pt x="57" y="38"/>
                    <a:pt x="57" y="37"/>
                  </a:cubicBezTo>
                  <a:cubicBezTo>
                    <a:pt x="56" y="37"/>
                    <a:pt x="56" y="37"/>
                    <a:pt x="55" y="36"/>
                  </a:cubicBezTo>
                  <a:cubicBezTo>
                    <a:pt x="55" y="35"/>
                    <a:pt x="54" y="35"/>
                    <a:pt x="54" y="34"/>
                  </a:cubicBezTo>
                  <a:cubicBezTo>
                    <a:pt x="53" y="34"/>
                    <a:pt x="53" y="33"/>
                    <a:pt x="53" y="33"/>
                  </a:cubicBezTo>
                  <a:cubicBezTo>
                    <a:pt x="52" y="32"/>
                    <a:pt x="52" y="32"/>
                    <a:pt x="52" y="32"/>
                  </a:cubicBezTo>
                  <a:cubicBezTo>
                    <a:pt x="51" y="32"/>
                    <a:pt x="51" y="31"/>
                    <a:pt x="51" y="31"/>
                  </a:cubicBezTo>
                  <a:cubicBezTo>
                    <a:pt x="50" y="30"/>
                    <a:pt x="49" y="30"/>
                    <a:pt x="49" y="29"/>
                  </a:cubicBezTo>
                  <a:cubicBezTo>
                    <a:pt x="48" y="29"/>
                    <a:pt x="48" y="28"/>
                    <a:pt x="47" y="28"/>
                  </a:cubicBezTo>
                  <a:cubicBezTo>
                    <a:pt x="47" y="28"/>
                    <a:pt x="47" y="27"/>
                    <a:pt x="46" y="27"/>
                  </a:cubicBezTo>
                  <a:cubicBezTo>
                    <a:pt x="44" y="25"/>
                    <a:pt x="42" y="23"/>
                    <a:pt x="39" y="21"/>
                  </a:cubicBezTo>
                  <a:cubicBezTo>
                    <a:pt x="39" y="20"/>
                    <a:pt x="38" y="20"/>
                    <a:pt x="38" y="19"/>
                  </a:cubicBezTo>
                  <a:cubicBezTo>
                    <a:pt x="37" y="18"/>
                    <a:pt x="36" y="17"/>
                    <a:pt x="35" y="16"/>
                  </a:cubicBezTo>
                  <a:cubicBezTo>
                    <a:pt x="35" y="15"/>
                    <a:pt x="35" y="15"/>
                    <a:pt x="34" y="14"/>
                  </a:cubicBezTo>
                  <a:cubicBezTo>
                    <a:pt x="34" y="14"/>
                    <a:pt x="34" y="13"/>
                    <a:pt x="34" y="12"/>
                  </a:cubicBezTo>
                  <a:cubicBezTo>
                    <a:pt x="34" y="12"/>
                    <a:pt x="33" y="11"/>
                    <a:pt x="33" y="11"/>
                  </a:cubicBezTo>
                  <a:cubicBezTo>
                    <a:pt x="32" y="10"/>
                    <a:pt x="32" y="9"/>
                    <a:pt x="32" y="8"/>
                  </a:cubicBezTo>
                  <a:cubicBezTo>
                    <a:pt x="32" y="8"/>
                    <a:pt x="32" y="7"/>
                    <a:pt x="32" y="7"/>
                  </a:cubicBezTo>
                  <a:cubicBezTo>
                    <a:pt x="32" y="6"/>
                    <a:pt x="32" y="6"/>
                    <a:pt x="32" y="6"/>
                  </a:cubicBezTo>
                  <a:cubicBezTo>
                    <a:pt x="32" y="4"/>
                    <a:pt x="34" y="2"/>
                    <a:pt x="35" y="2"/>
                  </a:cubicBezTo>
                  <a:cubicBezTo>
                    <a:pt x="36" y="1"/>
                    <a:pt x="38" y="0"/>
                    <a:pt x="39" y="1"/>
                  </a:cubicBezTo>
                  <a:cubicBezTo>
                    <a:pt x="39" y="1"/>
                    <a:pt x="39" y="1"/>
                    <a:pt x="39" y="1"/>
                  </a:cubicBezTo>
                  <a:cubicBezTo>
                    <a:pt x="39" y="2"/>
                    <a:pt x="39" y="2"/>
                    <a:pt x="39" y="3"/>
                  </a:cubicBezTo>
                  <a:cubicBezTo>
                    <a:pt x="40" y="4"/>
                    <a:pt x="40" y="4"/>
                    <a:pt x="41" y="5"/>
                  </a:cubicBezTo>
                  <a:cubicBezTo>
                    <a:pt x="41" y="6"/>
                    <a:pt x="41" y="6"/>
                    <a:pt x="41" y="6"/>
                  </a:cubicBezTo>
                  <a:cubicBezTo>
                    <a:pt x="41" y="7"/>
                    <a:pt x="42" y="7"/>
                    <a:pt x="42" y="8"/>
                  </a:cubicBezTo>
                  <a:cubicBezTo>
                    <a:pt x="42" y="8"/>
                    <a:pt x="43" y="8"/>
                    <a:pt x="43" y="9"/>
                  </a:cubicBezTo>
                  <a:cubicBezTo>
                    <a:pt x="43" y="9"/>
                    <a:pt x="43" y="10"/>
                    <a:pt x="44" y="10"/>
                  </a:cubicBezTo>
                  <a:cubicBezTo>
                    <a:pt x="44" y="10"/>
                    <a:pt x="44" y="11"/>
                    <a:pt x="44" y="11"/>
                  </a:cubicBezTo>
                  <a:cubicBezTo>
                    <a:pt x="45" y="11"/>
                    <a:pt x="45" y="12"/>
                    <a:pt x="45" y="13"/>
                  </a:cubicBezTo>
                  <a:cubicBezTo>
                    <a:pt x="46" y="13"/>
                    <a:pt x="46" y="14"/>
                    <a:pt x="47" y="14"/>
                  </a:cubicBezTo>
                  <a:cubicBezTo>
                    <a:pt x="47" y="15"/>
                    <a:pt x="47" y="15"/>
                    <a:pt x="47" y="15"/>
                  </a:cubicBezTo>
                  <a:cubicBezTo>
                    <a:pt x="48" y="16"/>
                    <a:pt x="48" y="16"/>
                    <a:pt x="49" y="17"/>
                  </a:cubicBezTo>
                  <a:cubicBezTo>
                    <a:pt x="49" y="18"/>
                    <a:pt x="50" y="19"/>
                    <a:pt x="50" y="19"/>
                  </a:cubicBezTo>
                  <a:cubicBezTo>
                    <a:pt x="51" y="20"/>
                    <a:pt x="51" y="20"/>
                    <a:pt x="52" y="21"/>
                  </a:cubicBezTo>
                  <a:cubicBezTo>
                    <a:pt x="52" y="21"/>
                    <a:pt x="52" y="22"/>
                    <a:pt x="53" y="22"/>
                  </a:cubicBezTo>
                  <a:cubicBezTo>
                    <a:pt x="53" y="22"/>
                    <a:pt x="53" y="23"/>
                    <a:pt x="54" y="23"/>
                  </a:cubicBezTo>
                  <a:cubicBezTo>
                    <a:pt x="54" y="23"/>
                    <a:pt x="54" y="24"/>
                    <a:pt x="54" y="24"/>
                  </a:cubicBezTo>
                  <a:cubicBezTo>
                    <a:pt x="55" y="24"/>
                    <a:pt x="55" y="25"/>
                    <a:pt x="55" y="25"/>
                  </a:cubicBezTo>
                  <a:cubicBezTo>
                    <a:pt x="56" y="26"/>
                    <a:pt x="58" y="28"/>
                    <a:pt x="59" y="30"/>
                  </a:cubicBezTo>
                  <a:cubicBezTo>
                    <a:pt x="59" y="30"/>
                    <a:pt x="60" y="30"/>
                    <a:pt x="60" y="31"/>
                  </a:cubicBezTo>
                  <a:cubicBezTo>
                    <a:pt x="61" y="32"/>
                    <a:pt x="62" y="33"/>
                    <a:pt x="63" y="34"/>
                  </a:cubicBezTo>
                  <a:cubicBezTo>
                    <a:pt x="63" y="35"/>
                    <a:pt x="65" y="36"/>
                    <a:pt x="65" y="37"/>
                  </a:cubicBezTo>
                  <a:cubicBezTo>
                    <a:pt x="66" y="38"/>
                    <a:pt x="66" y="39"/>
                    <a:pt x="67" y="40"/>
                  </a:cubicBezTo>
                  <a:cubicBezTo>
                    <a:pt x="67" y="40"/>
                    <a:pt x="68" y="41"/>
                    <a:pt x="68" y="41"/>
                  </a:cubicBezTo>
                  <a:cubicBezTo>
                    <a:pt x="69" y="42"/>
                    <a:pt x="70" y="43"/>
                    <a:pt x="70" y="44"/>
                  </a:cubicBezTo>
                  <a:cubicBezTo>
                    <a:pt x="72" y="46"/>
                    <a:pt x="73" y="48"/>
                    <a:pt x="74" y="50"/>
                  </a:cubicBezTo>
                  <a:cubicBezTo>
                    <a:pt x="75" y="51"/>
                    <a:pt x="75" y="51"/>
                    <a:pt x="75" y="51"/>
                  </a:cubicBezTo>
                  <a:cubicBezTo>
                    <a:pt x="76" y="52"/>
                    <a:pt x="76" y="53"/>
                    <a:pt x="76" y="53"/>
                  </a:cubicBezTo>
                  <a:cubicBezTo>
                    <a:pt x="77" y="54"/>
                    <a:pt x="77" y="55"/>
                    <a:pt x="78" y="55"/>
                  </a:cubicBezTo>
                  <a:cubicBezTo>
                    <a:pt x="78" y="56"/>
                    <a:pt x="78" y="56"/>
                    <a:pt x="78" y="57"/>
                  </a:cubicBezTo>
                  <a:cubicBezTo>
                    <a:pt x="79" y="57"/>
                    <a:pt x="79" y="57"/>
                    <a:pt x="79" y="58"/>
                  </a:cubicBezTo>
                  <a:cubicBezTo>
                    <a:pt x="80" y="59"/>
                    <a:pt x="80" y="60"/>
                    <a:pt x="80" y="60"/>
                  </a:cubicBezTo>
                  <a:cubicBezTo>
                    <a:pt x="81" y="62"/>
                    <a:pt x="82" y="62"/>
                    <a:pt x="82" y="64"/>
                  </a:cubicBezTo>
                  <a:cubicBezTo>
                    <a:pt x="82" y="64"/>
                    <a:pt x="82" y="65"/>
                    <a:pt x="82" y="65"/>
                  </a:cubicBezTo>
                  <a:close/>
                  <a:moveTo>
                    <a:pt x="135" y="56"/>
                  </a:moveTo>
                  <a:cubicBezTo>
                    <a:pt x="135" y="57"/>
                    <a:pt x="135" y="57"/>
                    <a:pt x="134" y="58"/>
                  </a:cubicBezTo>
                  <a:cubicBezTo>
                    <a:pt x="133" y="58"/>
                    <a:pt x="132" y="59"/>
                    <a:pt x="131" y="59"/>
                  </a:cubicBezTo>
                  <a:cubicBezTo>
                    <a:pt x="130" y="60"/>
                    <a:pt x="128" y="59"/>
                    <a:pt x="127" y="58"/>
                  </a:cubicBezTo>
                  <a:cubicBezTo>
                    <a:pt x="124" y="57"/>
                    <a:pt x="120" y="55"/>
                    <a:pt x="117" y="53"/>
                  </a:cubicBezTo>
                  <a:cubicBezTo>
                    <a:pt x="117" y="53"/>
                    <a:pt x="112" y="51"/>
                    <a:pt x="112" y="50"/>
                  </a:cubicBezTo>
                  <a:cubicBezTo>
                    <a:pt x="112" y="50"/>
                    <a:pt x="112" y="50"/>
                    <a:pt x="112" y="50"/>
                  </a:cubicBezTo>
                  <a:cubicBezTo>
                    <a:pt x="111" y="51"/>
                    <a:pt x="111" y="52"/>
                    <a:pt x="111" y="53"/>
                  </a:cubicBezTo>
                  <a:cubicBezTo>
                    <a:pt x="111" y="54"/>
                    <a:pt x="110" y="55"/>
                    <a:pt x="109" y="55"/>
                  </a:cubicBezTo>
                  <a:cubicBezTo>
                    <a:pt x="108" y="56"/>
                    <a:pt x="108" y="55"/>
                    <a:pt x="108" y="56"/>
                  </a:cubicBezTo>
                  <a:cubicBezTo>
                    <a:pt x="108" y="56"/>
                    <a:pt x="108" y="56"/>
                    <a:pt x="108" y="56"/>
                  </a:cubicBezTo>
                  <a:cubicBezTo>
                    <a:pt x="108" y="56"/>
                    <a:pt x="108" y="56"/>
                    <a:pt x="108" y="56"/>
                  </a:cubicBezTo>
                  <a:cubicBezTo>
                    <a:pt x="109" y="57"/>
                    <a:pt x="109" y="58"/>
                    <a:pt x="110" y="59"/>
                  </a:cubicBezTo>
                  <a:cubicBezTo>
                    <a:pt x="111" y="59"/>
                    <a:pt x="111" y="60"/>
                    <a:pt x="112" y="61"/>
                  </a:cubicBezTo>
                  <a:cubicBezTo>
                    <a:pt x="112" y="61"/>
                    <a:pt x="113" y="62"/>
                    <a:pt x="113" y="63"/>
                  </a:cubicBezTo>
                  <a:cubicBezTo>
                    <a:pt x="114" y="63"/>
                    <a:pt x="114" y="64"/>
                    <a:pt x="114" y="64"/>
                  </a:cubicBezTo>
                  <a:cubicBezTo>
                    <a:pt x="115" y="65"/>
                    <a:pt x="115" y="65"/>
                    <a:pt x="115" y="66"/>
                  </a:cubicBezTo>
                  <a:cubicBezTo>
                    <a:pt x="116" y="66"/>
                    <a:pt x="116" y="67"/>
                    <a:pt x="116" y="67"/>
                  </a:cubicBezTo>
                  <a:cubicBezTo>
                    <a:pt x="117" y="68"/>
                    <a:pt x="118" y="69"/>
                    <a:pt x="118" y="70"/>
                  </a:cubicBezTo>
                  <a:cubicBezTo>
                    <a:pt x="118" y="70"/>
                    <a:pt x="118" y="70"/>
                    <a:pt x="118" y="70"/>
                  </a:cubicBezTo>
                  <a:cubicBezTo>
                    <a:pt x="118" y="70"/>
                    <a:pt x="118" y="70"/>
                    <a:pt x="118" y="70"/>
                  </a:cubicBezTo>
                  <a:cubicBezTo>
                    <a:pt x="118" y="70"/>
                    <a:pt x="118" y="70"/>
                    <a:pt x="118" y="70"/>
                  </a:cubicBezTo>
                  <a:cubicBezTo>
                    <a:pt x="118" y="71"/>
                    <a:pt x="118" y="71"/>
                    <a:pt x="119" y="71"/>
                  </a:cubicBezTo>
                  <a:cubicBezTo>
                    <a:pt x="119" y="72"/>
                    <a:pt x="120" y="76"/>
                    <a:pt x="119" y="77"/>
                  </a:cubicBezTo>
                  <a:cubicBezTo>
                    <a:pt x="119" y="77"/>
                    <a:pt x="118" y="77"/>
                    <a:pt x="118" y="77"/>
                  </a:cubicBezTo>
                  <a:cubicBezTo>
                    <a:pt x="118" y="77"/>
                    <a:pt x="118" y="77"/>
                    <a:pt x="118" y="78"/>
                  </a:cubicBezTo>
                  <a:cubicBezTo>
                    <a:pt x="117" y="78"/>
                    <a:pt x="116" y="78"/>
                    <a:pt x="115" y="78"/>
                  </a:cubicBezTo>
                  <a:cubicBezTo>
                    <a:pt x="114" y="78"/>
                    <a:pt x="113" y="78"/>
                    <a:pt x="113" y="77"/>
                  </a:cubicBezTo>
                  <a:cubicBezTo>
                    <a:pt x="112" y="77"/>
                    <a:pt x="111" y="77"/>
                    <a:pt x="111" y="77"/>
                  </a:cubicBezTo>
                  <a:cubicBezTo>
                    <a:pt x="108" y="76"/>
                    <a:pt x="106" y="75"/>
                    <a:pt x="104" y="74"/>
                  </a:cubicBezTo>
                  <a:cubicBezTo>
                    <a:pt x="102" y="73"/>
                    <a:pt x="101" y="73"/>
                    <a:pt x="100" y="72"/>
                  </a:cubicBezTo>
                  <a:cubicBezTo>
                    <a:pt x="99" y="72"/>
                    <a:pt x="98" y="72"/>
                    <a:pt x="97" y="71"/>
                  </a:cubicBezTo>
                  <a:cubicBezTo>
                    <a:pt x="96" y="71"/>
                    <a:pt x="96" y="70"/>
                    <a:pt x="95" y="70"/>
                  </a:cubicBezTo>
                  <a:cubicBezTo>
                    <a:pt x="94" y="69"/>
                    <a:pt x="93" y="69"/>
                    <a:pt x="92" y="68"/>
                  </a:cubicBezTo>
                  <a:cubicBezTo>
                    <a:pt x="91" y="68"/>
                    <a:pt x="91" y="68"/>
                    <a:pt x="91" y="68"/>
                  </a:cubicBezTo>
                  <a:cubicBezTo>
                    <a:pt x="90" y="67"/>
                    <a:pt x="89" y="67"/>
                    <a:pt x="88" y="67"/>
                  </a:cubicBezTo>
                  <a:cubicBezTo>
                    <a:pt x="86" y="65"/>
                    <a:pt x="84" y="62"/>
                    <a:pt x="83" y="59"/>
                  </a:cubicBezTo>
                  <a:cubicBezTo>
                    <a:pt x="83" y="59"/>
                    <a:pt x="83" y="58"/>
                    <a:pt x="83" y="57"/>
                  </a:cubicBezTo>
                  <a:cubicBezTo>
                    <a:pt x="83" y="54"/>
                    <a:pt x="86" y="58"/>
                    <a:pt x="87" y="59"/>
                  </a:cubicBezTo>
                  <a:cubicBezTo>
                    <a:pt x="87" y="59"/>
                    <a:pt x="88" y="60"/>
                    <a:pt x="88" y="60"/>
                  </a:cubicBezTo>
                  <a:cubicBezTo>
                    <a:pt x="89" y="60"/>
                    <a:pt x="91" y="60"/>
                    <a:pt x="92" y="60"/>
                  </a:cubicBezTo>
                  <a:cubicBezTo>
                    <a:pt x="93" y="61"/>
                    <a:pt x="92" y="61"/>
                    <a:pt x="92" y="62"/>
                  </a:cubicBezTo>
                  <a:cubicBezTo>
                    <a:pt x="93" y="62"/>
                    <a:pt x="93" y="62"/>
                    <a:pt x="93" y="62"/>
                  </a:cubicBezTo>
                  <a:cubicBezTo>
                    <a:pt x="94" y="62"/>
                    <a:pt x="95" y="62"/>
                    <a:pt x="95" y="62"/>
                  </a:cubicBezTo>
                  <a:cubicBezTo>
                    <a:pt x="96" y="62"/>
                    <a:pt x="97" y="62"/>
                    <a:pt x="98" y="62"/>
                  </a:cubicBezTo>
                  <a:cubicBezTo>
                    <a:pt x="99" y="62"/>
                    <a:pt x="99" y="62"/>
                    <a:pt x="99" y="62"/>
                  </a:cubicBezTo>
                  <a:cubicBezTo>
                    <a:pt x="100" y="63"/>
                    <a:pt x="99" y="64"/>
                    <a:pt x="99" y="65"/>
                  </a:cubicBezTo>
                  <a:cubicBezTo>
                    <a:pt x="99" y="65"/>
                    <a:pt x="99" y="65"/>
                    <a:pt x="99" y="65"/>
                  </a:cubicBezTo>
                  <a:cubicBezTo>
                    <a:pt x="100" y="66"/>
                    <a:pt x="103" y="67"/>
                    <a:pt x="103" y="68"/>
                  </a:cubicBezTo>
                  <a:cubicBezTo>
                    <a:pt x="103" y="68"/>
                    <a:pt x="103" y="68"/>
                    <a:pt x="103" y="68"/>
                  </a:cubicBezTo>
                  <a:cubicBezTo>
                    <a:pt x="104" y="67"/>
                    <a:pt x="105" y="69"/>
                    <a:pt x="106" y="69"/>
                  </a:cubicBezTo>
                  <a:cubicBezTo>
                    <a:pt x="108" y="70"/>
                    <a:pt x="109" y="70"/>
                    <a:pt x="110" y="70"/>
                  </a:cubicBezTo>
                  <a:cubicBezTo>
                    <a:pt x="110" y="70"/>
                    <a:pt x="111" y="71"/>
                    <a:pt x="111" y="71"/>
                  </a:cubicBezTo>
                  <a:cubicBezTo>
                    <a:pt x="112" y="71"/>
                    <a:pt x="112" y="71"/>
                    <a:pt x="113" y="72"/>
                  </a:cubicBezTo>
                  <a:cubicBezTo>
                    <a:pt x="113" y="72"/>
                    <a:pt x="114" y="72"/>
                    <a:pt x="114" y="72"/>
                  </a:cubicBezTo>
                  <a:cubicBezTo>
                    <a:pt x="114" y="72"/>
                    <a:pt x="115" y="72"/>
                    <a:pt x="115" y="72"/>
                  </a:cubicBezTo>
                  <a:cubicBezTo>
                    <a:pt x="115" y="71"/>
                    <a:pt x="115" y="70"/>
                    <a:pt x="115" y="70"/>
                  </a:cubicBezTo>
                  <a:cubicBezTo>
                    <a:pt x="115" y="69"/>
                    <a:pt x="114" y="68"/>
                    <a:pt x="114" y="68"/>
                  </a:cubicBezTo>
                  <a:cubicBezTo>
                    <a:pt x="113" y="66"/>
                    <a:pt x="112" y="65"/>
                    <a:pt x="111" y="63"/>
                  </a:cubicBezTo>
                  <a:cubicBezTo>
                    <a:pt x="110" y="63"/>
                    <a:pt x="110" y="62"/>
                    <a:pt x="109" y="62"/>
                  </a:cubicBezTo>
                  <a:cubicBezTo>
                    <a:pt x="109" y="61"/>
                    <a:pt x="109" y="61"/>
                    <a:pt x="109" y="60"/>
                  </a:cubicBezTo>
                  <a:cubicBezTo>
                    <a:pt x="108" y="60"/>
                    <a:pt x="108" y="60"/>
                    <a:pt x="108" y="59"/>
                  </a:cubicBezTo>
                  <a:cubicBezTo>
                    <a:pt x="107" y="59"/>
                    <a:pt x="107" y="59"/>
                    <a:pt x="107" y="58"/>
                  </a:cubicBezTo>
                  <a:cubicBezTo>
                    <a:pt x="106" y="58"/>
                    <a:pt x="106" y="57"/>
                    <a:pt x="106" y="57"/>
                  </a:cubicBezTo>
                  <a:cubicBezTo>
                    <a:pt x="105" y="56"/>
                    <a:pt x="104" y="55"/>
                    <a:pt x="104" y="55"/>
                  </a:cubicBezTo>
                  <a:cubicBezTo>
                    <a:pt x="103" y="54"/>
                    <a:pt x="103" y="54"/>
                    <a:pt x="102" y="54"/>
                  </a:cubicBezTo>
                  <a:cubicBezTo>
                    <a:pt x="102" y="54"/>
                    <a:pt x="101" y="53"/>
                    <a:pt x="101" y="53"/>
                  </a:cubicBezTo>
                  <a:cubicBezTo>
                    <a:pt x="101" y="53"/>
                    <a:pt x="100" y="53"/>
                    <a:pt x="100" y="53"/>
                  </a:cubicBezTo>
                  <a:cubicBezTo>
                    <a:pt x="99" y="52"/>
                    <a:pt x="99" y="52"/>
                    <a:pt x="99" y="52"/>
                  </a:cubicBezTo>
                  <a:cubicBezTo>
                    <a:pt x="98" y="52"/>
                    <a:pt x="97" y="51"/>
                    <a:pt x="96" y="51"/>
                  </a:cubicBezTo>
                  <a:cubicBezTo>
                    <a:pt x="96" y="51"/>
                    <a:pt x="95" y="50"/>
                    <a:pt x="95" y="50"/>
                  </a:cubicBezTo>
                  <a:cubicBezTo>
                    <a:pt x="94" y="50"/>
                    <a:pt x="94" y="50"/>
                    <a:pt x="93" y="49"/>
                  </a:cubicBezTo>
                  <a:cubicBezTo>
                    <a:pt x="92" y="49"/>
                    <a:pt x="91" y="48"/>
                    <a:pt x="89" y="48"/>
                  </a:cubicBezTo>
                  <a:cubicBezTo>
                    <a:pt x="89" y="48"/>
                    <a:pt x="88" y="48"/>
                    <a:pt x="88" y="48"/>
                  </a:cubicBezTo>
                  <a:cubicBezTo>
                    <a:pt x="88" y="48"/>
                    <a:pt x="87" y="49"/>
                    <a:pt x="87" y="50"/>
                  </a:cubicBezTo>
                  <a:cubicBezTo>
                    <a:pt x="86" y="52"/>
                    <a:pt x="83" y="56"/>
                    <a:pt x="81" y="54"/>
                  </a:cubicBezTo>
                  <a:cubicBezTo>
                    <a:pt x="80" y="53"/>
                    <a:pt x="79" y="52"/>
                    <a:pt x="80" y="51"/>
                  </a:cubicBezTo>
                  <a:cubicBezTo>
                    <a:pt x="80" y="50"/>
                    <a:pt x="81" y="50"/>
                    <a:pt x="81" y="49"/>
                  </a:cubicBezTo>
                  <a:cubicBezTo>
                    <a:pt x="81" y="48"/>
                    <a:pt x="82" y="48"/>
                    <a:pt x="82" y="47"/>
                  </a:cubicBezTo>
                  <a:cubicBezTo>
                    <a:pt x="83" y="46"/>
                    <a:pt x="83" y="45"/>
                    <a:pt x="83" y="44"/>
                  </a:cubicBezTo>
                  <a:cubicBezTo>
                    <a:pt x="83" y="44"/>
                    <a:pt x="83" y="44"/>
                    <a:pt x="83" y="44"/>
                  </a:cubicBezTo>
                  <a:cubicBezTo>
                    <a:pt x="83" y="44"/>
                    <a:pt x="83" y="44"/>
                    <a:pt x="83" y="44"/>
                  </a:cubicBezTo>
                  <a:cubicBezTo>
                    <a:pt x="82" y="44"/>
                    <a:pt x="82" y="44"/>
                    <a:pt x="82" y="43"/>
                  </a:cubicBezTo>
                  <a:cubicBezTo>
                    <a:pt x="82" y="43"/>
                    <a:pt x="81" y="43"/>
                    <a:pt x="81" y="43"/>
                  </a:cubicBezTo>
                  <a:cubicBezTo>
                    <a:pt x="80" y="43"/>
                    <a:pt x="80" y="42"/>
                    <a:pt x="80" y="42"/>
                  </a:cubicBezTo>
                  <a:cubicBezTo>
                    <a:pt x="79" y="42"/>
                    <a:pt x="79" y="42"/>
                    <a:pt x="78" y="41"/>
                  </a:cubicBezTo>
                  <a:cubicBezTo>
                    <a:pt x="78" y="41"/>
                    <a:pt x="77" y="41"/>
                    <a:pt x="77" y="40"/>
                  </a:cubicBezTo>
                  <a:cubicBezTo>
                    <a:pt x="76" y="39"/>
                    <a:pt x="74" y="38"/>
                    <a:pt x="74" y="37"/>
                  </a:cubicBezTo>
                  <a:cubicBezTo>
                    <a:pt x="74" y="36"/>
                    <a:pt x="74" y="36"/>
                    <a:pt x="75" y="36"/>
                  </a:cubicBezTo>
                  <a:cubicBezTo>
                    <a:pt x="75" y="36"/>
                    <a:pt x="76" y="37"/>
                    <a:pt x="77" y="37"/>
                  </a:cubicBezTo>
                  <a:cubicBezTo>
                    <a:pt x="77" y="37"/>
                    <a:pt x="79" y="38"/>
                    <a:pt x="79" y="38"/>
                  </a:cubicBezTo>
                  <a:cubicBezTo>
                    <a:pt x="80" y="39"/>
                    <a:pt x="80" y="39"/>
                    <a:pt x="81" y="39"/>
                  </a:cubicBezTo>
                  <a:cubicBezTo>
                    <a:pt x="81" y="40"/>
                    <a:pt x="82" y="40"/>
                    <a:pt x="82" y="40"/>
                  </a:cubicBezTo>
                  <a:cubicBezTo>
                    <a:pt x="83" y="40"/>
                    <a:pt x="84" y="40"/>
                    <a:pt x="84" y="41"/>
                  </a:cubicBezTo>
                  <a:cubicBezTo>
                    <a:pt x="85" y="41"/>
                    <a:pt x="85" y="41"/>
                    <a:pt x="85" y="42"/>
                  </a:cubicBezTo>
                  <a:cubicBezTo>
                    <a:pt x="85" y="42"/>
                    <a:pt x="85" y="42"/>
                    <a:pt x="85" y="41"/>
                  </a:cubicBezTo>
                  <a:cubicBezTo>
                    <a:pt x="86" y="41"/>
                    <a:pt x="87" y="40"/>
                    <a:pt x="87" y="39"/>
                  </a:cubicBezTo>
                  <a:cubicBezTo>
                    <a:pt x="86" y="39"/>
                    <a:pt x="86" y="38"/>
                    <a:pt x="85" y="38"/>
                  </a:cubicBezTo>
                  <a:cubicBezTo>
                    <a:pt x="85" y="37"/>
                    <a:pt x="84" y="37"/>
                    <a:pt x="84" y="36"/>
                  </a:cubicBezTo>
                  <a:cubicBezTo>
                    <a:pt x="84" y="36"/>
                    <a:pt x="83" y="36"/>
                    <a:pt x="83" y="36"/>
                  </a:cubicBezTo>
                  <a:cubicBezTo>
                    <a:pt x="82" y="35"/>
                    <a:pt x="82" y="34"/>
                    <a:pt x="81" y="34"/>
                  </a:cubicBezTo>
                  <a:cubicBezTo>
                    <a:pt x="81" y="33"/>
                    <a:pt x="79" y="32"/>
                    <a:pt x="79" y="31"/>
                  </a:cubicBezTo>
                  <a:cubicBezTo>
                    <a:pt x="79" y="31"/>
                    <a:pt x="79" y="31"/>
                    <a:pt x="79" y="31"/>
                  </a:cubicBezTo>
                  <a:cubicBezTo>
                    <a:pt x="79" y="31"/>
                    <a:pt x="78" y="31"/>
                    <a:pt x="78" y="31"/>
                  </a:cubicBezTo>
                  <a:cubicBezTo>
                    <a:pt x="77" y="30"/>
                    <a:pt x="76" y="30"/>
                    <a:pt x="76" y="29"/>
                  </a:cubicBezTo>
                  <a:cubicBezTo>
                    <a:pt x="75" y="29"/>
                    <a:pt x="74" y="28"/>
                    <a:pt x="74" y="28"/>
                  </a:cubicBezTo>
                  <a:cubicBezTo>
                    <a:pt x="73" y="28"/>
                    <a:pt x="73" y="27"/>
                    <a:pt x="73" y="27"/>
                  </a:cubicBezTo>
                  <a:cubicBezTo>
                    <a:pt x="72" y="26"/>
                    <a:pt x="70" y="27"/>
                    <a:pt x="70" y="26"/>
                  </a:cubicBezTo>
                  <a:cubicBezTo>
                    <a:pt x="69" y="25"/>
                    <a:pt x="69" y="24"/>
                    <a:pt x="69" y="23"/>
                  </a:cubicBezTo>
                  <a:cubicBezTo>
                    <a:pt x="69" y="23"/>
                    <a:pt x="69" y="22"/>
                    <a:pt x="69" y="22"/>
                  </a:cubicBezTo>
                  <a:cubicBezTo>
                    <a:pt x="70" y="22"/>
                    <a:pt x="70" y="21"/>
                    <a:pt x="71" y="21"/>
                  </a:cubicBezTo>
                  <a:cubicBezTo>
                    <a:pt x="71" y="21"/>
                    <a:pt x="72" y="20"/>
                    <a:pt x="72" y="20"/>
                  </a:cubicBezTo>
                  <a:cubicBezTo>
                    <a:pt x="73" y="20"/>
                    <a:pt x="74" y="20"/>
                    <a:pt x="75" y="20"/>
                  </a:cubicBezTo>
                  <a:cubicBezTo>
                    <a:pt x="76" y="19"/>
                    <a:pt x="76" y="19"/>
                    <a:pt x="76" y="19"/>
                  </a:cubicBezTo>
                  <a:cubicBezTo>
                    <a:pt x="77" y="19"/>
                    <a:pt x="78" y="19"/>
                    <a:pt x="78" y="19"/>
                  </a:cubicBezTo>
                  <a:cubicBezTo>
                    <a:pt x="79" y="19"/>
                    <a:pt x="80" y="19"/>
                    <a:pt x="81" y="18"/>
                  </a:cubicBezTo>
                  <a:cubicBezTo>
                    <a:pt x="82" y="18"/>
                    <a:pt x="83" y="17"/>
                    <a:pt x="84" y="17"/>
                  </a:cubicBezTo>
                  <a:cubicBezTo>
                    <a:pt x="84" y="17"/>
                    <a:pt x="85" y="17"/>
                    <a:pt x="85" y="17"/>
                  </a:cubicBezTo>
                  <a:cubicBezTo>
                    <a:pt x="85" y="18"/>
                    <a:pt x="84" y="20"/>
                    <a:pt x="83" y="21"/>
                  </a:cubicBezTo>
                  <a:cubicBezTo>
                    <a:pt x="83" y="21"/>
                    <a:pt x="82" y="21"/>
                    <a:pt x="82" y="22"/>
                  </a:cubicBezTo>
                  <a:cubicBezTo>
                    <a:pt x="82" y="22"/>
                    <a:pt x="81" y="22"/>
                    <a:pt x="81" y="23"/>
                  </a:cubicBezTo>
                  <a:cubicBezTo>
                    <a:pt x="81" y="23"/>
                    <a:pt x="80" y="23"/>
                    <a:pt x="80" y="24"/>
                  </a:cubicBezTo>
                  <a:cubicBezTo>
                    <a:pt x="79" y="24"/>
                    <a:pt x="78" y="24"/>
                    <a:pt x="78" y="25"/>
                  </a:cubicBezTo>
                  <a:cubicBezTo>
                    <a:pt x="78" y="26"/>
                    <a:pt x="79" y="26"/>
                    <a:pt x="79" y="27"/>
                  </a:cubicBezTo>
                  <a:cubicBezTo>
                    <a:pt x="80" y="27"/>
                    <a:pt x="80" y="28"/>
                    <a:pt x="80" y="28"/>
                  </a:cubicBezTo>
                  <a:cubicBezTo>
                    <a:pt x="81" y="29"/>
                    <a:pt x="81" y="29"/>
                    <a:pt x="82" y="29"/>
                  </a:cubicBezTo>
                  <a:cubicBezTo>
                    <a:pt x="82" y="30"/>
                    <a:pt x="84" y="32"/>
                    <a:pt x="85" y="32"/>
                  </a:cubicBezTo>
                  <a:cubicBezTo>
                    <a:pt x="86" y="32"/>
                    <a:pt x="86" y="28"/>
                    <a:pt x="87" y="28"/>
                  </a:cubicBezTo>
                  <a:cubicBezTo>
                    <a:pt x="87" y="27"/>
                    <a:pt x="88" y="28"/>
                    <a:pt x="88" y="28"/>
                  </a:cubicBezTo>
                  <a:cubicBezTo>
                    <a:pt x="89" y="28"/>
                    <a:pt x="90" y="28"/>
                    <a:pt x="90" y="28"/>
                  </a:cubicBezTo>
                  <a:cubicBezTo>
                    <a:pt x="91" y="28"/>
                    <a:pt x="92" y="28"/>
                    <a:pt x="92" y="27"/>
                  </a:cubicBezTo>
                  <a:cubicBezTo>
                    <a:pt x="94" y="27"/>
                    <a:pt x="95" y="26"/>
                    <a:pt x="96" y="25"/>
                  </a:cubicBezTo>
                  <a:cubicBezTo>
                    <a:pt x="97" y="25"/>
                    <a:pt x="97" y="24"/>
                    <a:pt x="98" y="24"/>
                  </a:cubicBezTo>
                  <a:cubicBezTo>
                    <a:pt x="98" y="24"/>
                    <a:pt x="99" y="24"/>
                    <a:pt x="100" y="24"/>
                  </a:cubicBezTo>
                  <a:cubicBezTo>
                    <a:pt x="100" y="24"/>
                    <a:pt x="100" y="24"/>
                    <a:pt x="100" y="24"/>
                  </a:cubicBezTo>
                  <a:cubicBezTo>
                    <a:pt x="100" y="25"/>
                    <a:pt x="99" y="26"/>
                    <a:pt x="99" y="27"/>
                  </a:cubicBezTo>
                  <a:cubicBezTo>
                    <a:pt x="98" y="27"/>
                    <a:pt x="98" y="28"/>
                    <a:pt x="98" y="28"/>
                  </a:cubicBezTo>
                  <a:cubicBezTo>
                    <a:pt x="96" y="30"/>
                    <a:pt x="95" y="32"/>
                    <a:pt x="94" y="33"/>
                  </a:cubicBezTo>
                  <a:cubicBezTo>
                    <a:pt x="93" y="34"/>
                    <a:pt x="93" y="35"/>
                    <a:pt x="92" y="35"/>
                  </a:cubicBezTo>
                  <a:cubicBezTo>
                    <a:pt x="91" y="36"/>
                    <a:pt x="90" y="36"/>
                    <a:pt x="89" y="36"/>
                  </a:cubicBezTo>
                  <a:cubicBezTo>
                    <a:pt x="89" y="36"/>
                    <a:pt x="89" y="36"/>
                    <a:pt x="89" y="36"/>
                  </a:cubicBezTo>
                  <a:cubicBezTo>
                    <a:pt x="89" y="37"/>
                    <a:pt x="90" y="38"/>
                    <a:pt x="90" y="38"/>
                  </a:cubicBezTo>
                  <a:cubicBezTo>
                    <a:pt x="91" y="39"/>
                    <a:pt x="92" y="40"/>
                    <a:pt x="93" y="41"/>
                  </a:cubicBezTo>
                  <a:cubicBezTo>
                    <a:pt x="94" y="42"/>
                    <a:pt x="94" y="42"/>
                    <a:pt x="95" y="43"/>
                  </a:cubicBezTo>
                  <a:cubicBezTo>
                    <a:pt x="96" y="43"/>
                    <a:pt x="96" y="44"/>
                    <a:pt x="96" y="45"/>
                  </a:cubicBezTo>
                  <a:cubicBezTo>
                    <a:pt x="97" y="45"/>
                    <a:pt x="99" y="46"/>
                    <a:pt x="100" y="46"/>
                  </a:cubicBezTo>
                  <a:cubicBezTo>
                    <a:pt x="100" y="46"/>
                    <a:pt x="101" y="47"/>
                    <a:pt x="101" y="47"/>
                  </a:cubicBezTo>
                  <a:cubicBezTo>
                    <a:pt x="102" y="47"/>
                    <a:pt x="103" y="47"/>
                    <a:pt x="104" y="48"/>
                  </a:cubicBezTo>
                  <a:cubicBezTo>
                    <a:pt x="105" y="48"/>
                    <a:pt x="105" y="48"/>
                    <a:pt x="105" y="48"/>
                  </a:cubicBezTo>
                  <a:cubicBezTo>
                    <a:pt x="105" y="47"/>
                    <a:pt x="105" y="47"/>
                    <a:pt x="105" y="46"/>
                  </a:cubicBezTo>
                  <a:cubicBezTo>
                    <a:pt x="104" y="46"/>
                    <a:pt x="104" y="45"/>
                    <a:pt x="103" y="44"/>
                  </a:cubicBezTo>
                  <a:cubicBezTo>
                    <a:pt x="103" y="44"/>
                    <a:pt x="102" y="43"/>
                    <a:pt x="101" y="43"/>
                  </a:cubicBezTo>
                  <a:cubicBezTo>
                    <a:pt x="101" y="43"/>
                    <a:pt x="101" y="42"/>
                    <a:pt x="100" y="42"/>
                  </a:cubicBezTo>
                  <a:cubicBezTo>
                    <a:pt x="100" y="41"/>
                    <a:pt x="99" y="41"/>
                    <a:pt x="99" y="41"/>
                  </a:cubicBezTo>
                  <a:cubicBezTo>
                    <a:pt x="98" y="40"/>
                    <a:pt x="98" y="39"/>
                    <a:pt x="97" y="39"/>
                  </a:cubicBezTo>
                  <a:cubicBezTo>
                    <a:pt x="97" y="38"/>
                    <a:pt x="96" y="38"/>
                    <a:pt x="96" y="38"/>
                  </a:cubicBezTo>
                  <a:cubicBezTo>
                    <a:pt x="96" y="37"/>
                    <a:pt x="96" y="37"/>
                    <a:pt x="96" y="37"/>
                  </a:cubicBezTo>
                  <a:cubicBezTo>
                    <a:pt x="98" y="37"/>
                    <a:pt x="102" y="42"/>
                    <a:pt x="103" y="41"/>
                  </a:cubicBezTo>
                  <a:cubicBezTo>
                    <a:pt x="104" y="41"/>
                    <a:pt x="104" y="35"/>
                    <a:pt x="104" y="34"/>
                  </a:cubicBezTo>
                  <a:cubicBezTo>
                    <a:pt x="105" y="34"/>
                    <a:pt x="105" y="33"/>
                    <a:pt x="105" y="34"/>
                  </a:cubicBezTo>
                  <a:cubicBezTo>
                    <a:pt x="106" y="34"/>
                    <a:pt x="106" y="35"/>
                    <a:pt x="106" y="36"/>
                  </a:cubicBezTo>
                  <a:cubicBezTo>
                    <a:pt x="106" y="36"/>
                    <a:pt x="106" y="36"/>
                    <a:pt x="106" y="36"/>
                  </a:cubicBezTo>
                  <a:cubicBezTo>
                    <a:pt x="107" y="37"/>
                    <a:pt x="107" y="37"/>
                    <a:pt x="107" y="38"/>
                  </a:cubicBezTo>
                  <a:cubicBezTo>
                    <a:pt x="107" y="38"/>
                    <a:pt x="108" y="39"/>
                    <a:pt x="108" y="39"/>
                  </a:cubicBezTo>
                  <a:cubicBezTo>
                    <a:pt x="108" y="40"/>
                    <a:pt x="108" y="41"/>
                    <a:pt x="109" y="41"/>
                  </a:cubicBezTo>
                  <a:cubicBezTo>
                    <a:pt x="109" y="42"/>
                    <a:pt x="109" y="43"/>
                    <a:pt x="109" y="43"/>
                  </a:cubicBezTo>
                  <a:cubicBezTo>
                    <a:pt x="110" y="44"/>
                    <a:pt x="110" y="44"/>
                    <a:pt x="110" y="45"/>
                  </a:cubicBezTo>
                  <a:cubicBezTo>
                    <a:pt x="110" y="45"/>
                    <a:pt x="111" y="45"/>
                    <a:pt x="111" y="46"/>
                  </a:cubicBezTo>
                  <a:cubicBezTo>
                    <a:pt x="112" y="46"/>
                    <a:pt x="112" y="46"/>
                    <a:pt x="113" y="46"/>
                  </a:cubicBezTo>
                  <a:cubicBezTo>
                    <a:pt x="114" y="47"/>
                    <a:pt x="114" y="47"/>
                    <a:pt x="115" y="47"/>
                  </a:cubicBezTo>
                  <a:cubicBezTo>
                    <a:pt x="116" y="47"/>
                    <a:pt x="117" y="48"/>
                    <a:pt x="118" y="49"/>
                  </a:cubicBezTo>
                  <a:cubicBezTo>
                    <a:pt x="118" y="49"/>
                    <a:pt x="119" y="49"/>
                    <a:pt x="119" y="49"/>
                  </a:cubicBezTo>
                  <a:cubicBezTo>
                    <a:pt x="119" y="49"/>
                    <a:pt x="119" y="49"/>
                    <a:pt x="119" y="49"/>
                  </a:cubicBezTo>
                  <a:cubicBezTo>
                    <a:pt x="120" y="49"/>
                    <a:pt x="121" y="50"/>
                    <a:pt x="121" y="50"/>
                  </a:cubicBezTo>
                  <a:cubicBezTo>
                    <a:pt x="122" y="50"/>
                    <a:pt x="123" y="51"/>
                    <a:pt x="124" y="51"/>
                  </a:cubicBezTo>
                  <a:cubicBezTo>
                    <a:pt x="125" y="52"/>
                    <a:pt x="127" y="53"/>
                    <a:pt x="128" y="53"/>
                  </a:cubicBezTo>
                  <a:cubicBezTo>
                    <a:pt x="129" y="54"/>
                    <a:pt x="132" y="55"/>
                    <a:pt x="134" y="55"/>
                  </a:cubicBezTo>
                  <a:cubicBezTo>
                    <a:pt x="134" y="55"/>
                    <a:pt x="134" y="55"/>
                    <a:pt x="134" y="55"/>
                  </a:cubicBezTo>
                  <a:cubicBezTo>
                    <a:pt x="135" y="55"/>
                    <a:pt x="135" y="56"/>
                    <a:pt x="13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1" name="Freeform 13"/>
            <p:cNvSpPr>
              <a:spLocks noEditPoints="1"/>
            </p:cNvSpPr>
            <p:nvPr/>
          </p:nvSpPr>
          <p:spPr bwMode="auto">
            <a:xfrm>
              <a:off x="6164263" y="2185988"/>
              <a:ext cx="274638" cy="327025"/>
            </a:xfrm>
            <a:custGeom>
              <a:avLst/>
              <a:gdLst>
                <a:gd name="T0" fmla="*/ 69 w 101"/>
                <a:gd name="T1" fmla="*/ 53 h 120"/>
                <a:gd name="T2" fmla="*/ 47 w 101"/>
                <a:gd name="T3" fmla="*/ 25 h 120"/>
                <a:gd name="T4" fmla="*/ 48 w 101"/>
                <a:gd name="T5" fmla="*/ 34 h 120"/>
                <a:gd name="T6" fmla="*/ 40 w 101"/>
                <a:gd name="T7" fmla="*/ 37 h 120"/>
                <a:gd name="T8" fmla="*/ 36 w 101"/>
                <a:gd name="T9" fmla="*/ 41 h 120"/>
                <a:gd name="T10" fmla="*/ 31 w 101"/>
                <a:gd name="T11" fmla="*/ 56 h 120"/>
                <a:gd name="T12" fmla="*/ 28 w 101"/>
                <a:gd name="T13" fmla="*/ 67 h 120"/>
                <a:gd name="T14" fmla="*/ 23 w 101"/>
                <a:gd name="T15" fmla="*/ 86 h 120"/>
                <a:gd name="T16" fmla="*/ 21 w 101"/>
                <a:gd name="T17" fmla="*/ 98 h 120"/>
                <a:gd name="T18" fmla="*/ 15 w 101"/>
                <a:gd name="T19" fmla="*/ 94 h 120"/>
                <a:gd name="T20" fmla="*/ 19 w 101"/>
                <a:gd name="T21" fmla="*/ 76 h 120"/>
                <a:gd name="T22" fmla="*/ 23 w 101"/>
                <a:gd name="T23" fmla="*/ 61 h 120"/>
                <a:gd name="T24" fmla="*/ 20 w 101"/>
                <a:gd name="T25" fmla="*/ 60 h 120"/>
                <a:gd name="T26" fmla="*/ 15 w 101"/>
                <a:gd name="T27" fmla="*/ 71 h 120"/>
                <a:gd name="T28" fmla="*/ 5 w 101"/>
                <a:gd name="T29" fmla="*/ 80 h 120"/>
                <a:gd name="T30" fmla="*/ 0 w 101"/>
                <a:gd name="T31" fmla="*/ 68 h 120"/>
                <a:gd name="T32" fmla="*/ 12 w 101"/>
                <a:gd name="T33" fmla="*/ 62 h 120"/>
                <a:gd name="T34" fmla="*/ 22 w 101"/>
                <a:gd name="T35" fmla="*/ 56 h 120"/>
                <a:gd name="T36" fmla="*/ 28 w 101"/>
                <a:gd name="T37" fmla="*/ 45 h 120"/>
                <a:gd name="T38" fmla="*/ 21 w 101"/>
                <a:gd name="T39" fmla="*/ 42 h 120"/>
                <a:gd name="T40" fmla="*/ 24 w 101"/>
                <a:gd name="T41" fmla="*/ 35 h 120"/>
                <a:gd name="T42" fmla="*/ 35 w 101"/>
                <a:gd name="T43" fmla="*/ 30 h 120"/>
                <a:gd name="T44" fmla="*/ 87 w 101"/>
                <a:gd name="T45" fmla="*/ 9 h 120"/>
                <a:gd name="T46" fmla="*/ 88 w 101"/>
                <a:gd name="T47" fmla="*/ 22 h 120"/>
                <a:gd name="T48" fmla="*/ 84 w 101"/>
                <a:gd name="T49" fmla="*/ 36 h 120"/>
                <a:gd name="T50" fmla="*/ 91 w 101"/>
                <a:gd name="T51" fmla="*/ 39 h 120"/>
                <a:gd name="T52" fmla="*/ 94 w 101"/>
                <a:gd name="T53" fmla="*/ 27 h 120"/>
                <a:gd name="T54" fmla="*/ 99 w 101"/>
                <a:gd name="T55" fmla="*/ 27 h 120"/>
                <a:gd name="T56" fmla="*/ 97 w 101"/>
                <a:gd name="T57" fmla="*/ 43 h 120"/>
                <a:gd name="T58" fmla="*/ 92 w 101"/>
                <a:gd name="T59" fmla="*/ 47 h 120"/>
                <a:gd name="T60" fmla="*/ 83 w 101"/>
                <a:gd name="T61" fmla="*/ 52 h 120"/>
                <a:gd name="T62" fmla="*/ 76 w 101"/>
                <a:gd name="T63" fmla="*/ 65 h 120"/>
                <a:gd name="T64" fmla="*/ 77 w 101"/>
                <a:gd name="T65" fmla="*/ 76 h 120"/>
                <a:gd name="T66" fmla="*/ 75 w 101"/>
                <a:gd name="T67" fmla="*/ 87 h 120"/>
                <a:gd name="T68" fmla="*/ 73 w 101"/>
                <a:gd name="T69" fmla="*/ 94 h 120"/>
                <a:gd name="T70" fmla="*/ 72 w 101"/>
                <a:gd name="T71" fmla="*/ 101 h 120"/>
                <a:gd name="T72" fmla="*/ 72 w 101"/>
                <a:gd name="T73" fmla="*/ 113 h 120"/>
                <a:gd name="T74" fmla="*/ 64 w 101"/>
                <a:gd name="T75" fmla="*/ 120 h 120"/>
                <a:gd name="T76" fmla="*/ 59 w 101"/>
                <a:gd name="T77" fmla="*/ 114 h 120"/>
                <a:gd name="T78" fmla="*/ 62 w 101"/>
                <a:gd name="T79" fmla="*/ 97 h 120"/>
                <a:gd name="T80" fmla="*/ 64 w 101"/>
                <a:gd name="T81" fmla="*/ 88 h 120"/>
                <a:gd name="T82" fmla="*/ 67 w 101"/>
                <a:gd name="T83" fmla="*/ 75 h 120"/>
                <a:gd name="T84" fmla="*/ 69 w 101"/>
                <a:gd name="T85" fmla="*/ 60 h 120"/>
                <a:gd name="T86" fmla="*/ 57 w 101"/>
                <a:gd name="T87" fmla="*/ 68 h 120"/>
                <a:gd name="T88" fmla="*/ 53 w 101"/>
                <a:gd name="T89" fmla="*/ 64 h 120"/>
                <a:gd name="T90" fmla="*/ 65 w 101"/>
                <a:gd name="T91" fmla="*/ 55 h 120"/>
                <a:gd name="T92" fmla="*/ 57 w 101"/>
                <a:gd name="T93" fmla="*/ 45 h 120"/>
                <a:gd name="T94" fmla="*/ 58 w 101"/>
                <a:gd name="T95" fmla="*/ 33 h 120"/>
                <a:gd name="T96" fmla="*/ 64 w 101"/>
                <a:gd name="T97" fmla="*/ 25 h 120"/>
                <a:gd name="T98" fmla="*/ 61 w 101"/>
                <a:gd name="T99" fmla="*/ 38 h 120"/>
                <a:gd name="T100" fmla="*/ 73 w 101"/>
                <a:gd name="T101" fmla="*/ 41 h 120"/>
                <a:gd name="T102" fmla="*/ 79 w 101"/>
                <a:gd name="T103" fmla="*/ 24 h 120"/>
                <a:gd name="T104" fmla="*/ 81 w 101"/>
                <a:gd name="T105" fmla="*/ 15 h 120"/>
                <a:gd name="T106" fmla="*/ 56 w 101"/>
                <a:gd name="T107" fmla="*/ 0 h 120"/>
                <a:gd name="T108" fmla="*/ 55 w 101"/>
                <a:gd name="T109" fmla="*/ 11 h 120"/>
                <a:gd name="T110" fmla="*/ 46 w 101"/>
                <a:gd name="T111" fmla="*/ 18 h 120"/>
                <a:gd name="T112" fmla="*/ 36 w 101"/>
                <a:gd name="T113" fmla="*/ 22 h 120"/>
                <a:gd name="T114" fmla="*/ 27 w 101"/>
                <a:gd name="T115" fmla="*/ 27 h 120"/>
                <a:gd name="T116" fmla="*/ 25 w 101"/>
                <a:gd name="T117" fmla="*/ 26 h 120"/>
                <a:gd name="T118" fmla="*/ 36 w 101"/>
                <a:gd name="T119" fmla="*/ 15 h 120"/>
                <a:gd name="T120" fmla="*/ 46 w 101"/>
                <a:gd name="T121" fmla="*/ 8 h 120"/>
                <a:gd name="T122" fmla="*/ 54 w 101"/>
                <a:gd name="T123" fmla="*/ 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 h="120">
                  <a:moveTo>
                    <a:pt x="70" y="50"/>
                  </a:moveTo>
                  <a:cubicBezTo>
                    <a:pt x="70" y="50"/>
                    <a:pt x="68" y="51"/>
                    <a:pt x="68" y="51"/>
                  </a:cubicBezTo>
                  <a:cubicBezTo>
                    <a:pt x="68" y="52"/>
                    <a:pt x="68" y="52"/>
                    <a:pt x="68" y="52"/>
                  </a:cubicBezTo>
                  <a:cubicBezTo>
                    <a:pt x="68" y="53"/>
                    <a:pt x="67" y="54"/>
                    <a:pt x="67" y="54"/>
                  </a:cubicBezTo>
                  <a:cubicBezTo>
                    <a:pt x="67" y="54"/>
                    <a:pt x="67" y="53"/>
                    <a:pt x="67" y="53"/>
                  </a:cubicBezTo>
                  <a:cubicBezTo>
                    <a:pt x="68" y="53"/>
                    <a:pt x="69" y="53"/>
                    <a:pt x="69" y="53"/>
                  </a:cubicBezTo>
                  <a:cubicBezTo>
                    <a:pt x="69" y="53"/>
                    <a:pt x="69" y="53"/>
                    <a:pt x="69" y="53"/>
                  </a:cubicBezTo>
                  <a:cubicBezTo>
                    <a:pt x="70" y="53"/>
                    <a:pt x="70" y="53"/>
                    <a:pt x="70" y="53"/>
                  </a:cubicBezTo>
                  <a:cubicBezTo>
                    <a:pt x="70" y="52"/>
                    <a:pt x="71" y="51"/>
                    <a:pt x="71" y="50"/>
                  </a:cubicBezTo>
                  <a:cubicBezTo>
                    <a:pt x="71" y="50"/>
                    <a:pt x="71" y="50"/>
                    <a:pt x="71" y="50"/>
                  </a:cubicBezTo>
                  <a:cubicBezTo>
                    <a:pt x="71" y="50"/>
                    <a:pt x="70" y="50"/>
                    <a:pt x="70" y="50"/>
                  </a:cubicBezTo>
                  <a:close/>
                  <a:moveTo>
                    <a:pt x="47" y="25"/>
                  </a:moveTo>
                  <a:cubicBezTo>
                    <a:pt x="47" y="25"/>
                    <a:pt x="48" y="26"/>
                    <a:pt x="48" y="26"/>
                  </a:cubicBezTo>
                  <a:cubicBezTo>
                    <a:pt x="49" y="26"/>
                    <a:pt x="49" y="27"/>
                    <a:pt x="49" y="27"/>
                  </a:cubicBezTo>
                  <a:cubicBezTo>
                    <a:pt x="49" y="27"/>
                    <a:pt x="50" y="28"/>
                    <a:pt x="50" y="28"/>
                  </a:cubicBezTo>
                  <a:cubicBezTo>
                    <a:pt x="50" y="28"/>
                    <a:pt x="50" y="29"/>
                    <a:pt x="50" y="29"/>
                  </a:cubicBezTo>
                  <a:cubicBezTo>
                    <a:pt x="50" y="29"/>
                    <a:pt x="50" y="30"/>
                    <a:pt x="50" y="31"/>
                  </a:cubicBezTo>
                  <a:cubicBezTo>
                    <a:pt x="50" y="33"/>
                    <a:pt x="49" y="33"/>
                    <a:pt x="48" y="34"/>
                  </a:cubicBezTo>
                  <a:cubicBezTo>
                    <a:pt x="48" y="35"/>
                    <a:pt x="47" y="35"/>
                    <a:pt x="47" y="35"/>
                  </a:cubicBezTo>
                  <a:cubicBezTo>
                    <a:pt x="46" y="35"/>
                    <a:pt x="46" y="35"/>
                    <a:pt x="45" y="35"/>
                  </a:cubicBezTo>
                  <a:cubicBezTo>
                    <a:pt x="45" y="36"/>
                    <a:pt x="45" y="36"/>
                    <a:pt x="44" y="36"/>
                  </a:cubicBezTo>
                  <a:cubicBezTo>
                    <a:pt x="44" y="36"/>
                    <a:pt x="43" y="36"/>
                    <a:pt x="42" y="36"/>
                  </a:cubicBezTo>
                  <a:cubicBezTo>
                    <a:pt x="42" y="36"/>
                    <a:pt x="42" y="36"/>
                    <a:pt x="41" y="36"/>
                  </a:cubicBezTo>
                  <a:cubicBezTo>
                    <a:pt x="41" y="36"/>
                    <a:pt x="40" y="37"/>
                    <a:pt x="40" y="37"/>
                  </a:cubicBezTo>
                  <a:cubicBezTo>
                    <a:pt x="39" y="37"/>
                    <a:pt x="39" y="37"/>
                    <a:pt x="39" y="37"/>
                  </a:cubicBezTo>
                  <a:cubicBezTo>
                    <a:pt x="39" y="38"/>
                    <a:pt x="38" y="38"/>
                    <a:pt x="38" y="38"/>
                  </a:cubicBezTo>
                  <a:cubicBezTo>
                    <a:pt x="38" y="38"/>
                    <a:pt x="38" y="38"/>
                    <a:pt x="37" y="39"/>
                  </a:cubicBezTo>
                  <a:cubicBezTo>
                    <a:pt x="37" y="39"/>
                    <a:pt x="37" y="39"/>
                    <a:pt x="37" y="40"/>
                  </a:cubicBezTo>
                  <a:cubicBezTo>
                    <a:pt x="36" y="40"/>
                    <a:pt x="36" y="40"/>
                    <a:pt x="36" y="40"/>
                  </a:cubicBezTo>
                  <a:cubicBezTo>
                    <a:pt x="36" y="40"/>
                    <a:pt x="36" y="41"/>
                    <a:pt x="36" y="41"/>
                  </a:cubicBezTo>
                  <a:cubicBezTo>
                    <a:pt x="35" y="42"/>
                    <a:pt x="35" y="42"/>
                    <a:pt x="35" y="43"/>
                  </a:cubicBezTo>
                  <a:cubicBezTo>
                    <a:pt x="34" y="44"/>
                    <a:pt x="34" y="45"/>
                    <a:pt x="34" y="46"/>
                  </a:cubicBezTo>
                  <a:cubicBezTo>
                    <a:pt x="34" y="47"/>
                    <a:pt x="34" y="47"/>
                    <a:pt x="34" y="47"/>
                  </a:cubicBezTo>
                  <a:cubicBezTo>
                    <a:pt x="33" y="47"/>
                    <a:pt x="33" y="48"/>
                    <a:pt x="33" y="48"/>
                  </a:cubicBezTo>
                  <a:cubicBezTo>
                    <a:pt x="32" y="49"/>
                    <a:pt x="32" y="50"/>
                    <a:pt x="32" y="51"/>
                  </a:cubicBezTo>
                  <a:cubicBezTo>
                    <a:pt x="31" y="53"/>
                    <a:pt x="31" y="54"/>
                    <a:pt x="31" y="56"/>
                  </a:cubicBezTo>
                  <a:cubicBezTo>
                    <a:pt x="31" y="56"/>
                    <a:pt x="31" y="57"/>
                    <a:pt x="30" y="57"/>
                  </a:cubicBezTo>
                  <a:cubicBezTo>
                    <a:pt x="30" y="57"/>
                    <a:pt x="30" y="58"/>
                    <a:pt x="30" y="57"/>
                  </a:cubicBezTo>
                  <a:cubicBezTo>
                    <a:pt x="30" y="59"/>
                    <a:pt x="29" y="59"/>
                    <a:pt x="29" y="60"/>
                  </a:cubicBezTo>
                  <a:cubicBezTo>
                    <a:pt x="29" y="60"/>
                    <a:pt x="29" y="61"/>
                    <a:pt x="29" y="61"/>
                  </a:cubicBezTo>
                  <a:cubicBezTo>
                    <a:pt x="29" y="63"/>
                    <a:pt x="29" y="65"/>
                    <a:pt x="28" y="67"/>
                  </a:cubicBezTo>
                  <a:cubicBezTo>
                    <a:pt x="28" y="67"/>
                    <a:pt x="28" y="67"/>
                    <a:pt x="28" y="67"/>
                  </a:cubicBezTo>
                  <a:cubicBezTo>
                    <a:pt x="28" y="67"/>
                    <a:pt x="28" y="67"/>
                    <a:pt x="28" y="67"/>
                  </a:cubicBezTo>
                  <a:cubicBezTo>
                    <a:pt x="28" y="68"/>
                    <a:pt x="27" y="69"/>
                    <a:pt x="27" y="69"/>
                  </a:cubicBezTo>
                  <a:cubicBezTo>
                    <a:pt x="27" y="69"/>
                    <a:pt x="27" y="70"/>
                    <a:pt x="27" y="70"/>
                  </a:cubicBezTo>
                  <a:cubicBezTo>
                    <a:pt x="27" y="72"/>
                    <a:pt x="27" y="74"/>
                    <a:pt x="26" y="77"/>
                  </a:cubicBezTo>
                  <a:cubicBezTo>
                    <a:pt x="26" y="78"/>
                    <a:pt x="25" y="79"/>
                    <a:pt x="25" y="79"/>
                  </a:cubicBezTo>
                  <a:cubicBezTo>
                    <a:pt x="24" y="82"/>
                    <a:pt x="24" y="84"/>
                    <a:pt x="23" y="86"/>
                  </a:cubicBezTo>
                  <a:cubicBezTo>
                    <a:pt x="23" y="87"/>
                    <a:pt x="23" y="88"/>
                    <a:pt x="23" y="89"/>
                  </a:cubicBezTo>
                  <a:cubicBezTo>
                    <a:pt x="23" y="90"/>
                    <a:pt x="22" y="91"/>
                    <a:pt x="22" y="92"/>
                  </a:cubicBezTo>
                  <a:cubicBezTo>
                    <a:pt x="22" y="92"/>
                    <a:pt x="22" y="92"/>
                    <a:pt x="22" y="92"/>
                  </a:cubicBezTo>
                  <a:cubicBezTo>
                    <a:pt x="22" y="93"/>
                    <a:pt x="23" y="94"/>
                    <a:pt x="23" y="94"/>
                  </a:cubicBezTo>
                  <a:cubicBezTo>
                    <a:pt x="22" y="95"/>
                    <a:pt x="21" y="96"/>
                    <a:pt x="21" y="96"/>
                  </a:cubicBezTo>
                  <a:cubicBezTo>
                    <a:pt x="21" y="97"/>
                    <a:pt x="21" y="97"/>
                    <a:pt x="21" y="98"/>
                  </a:cubicBezTo>
                  <a:cubicBezTo>
                    <a:pt x="20" y="98"/>
                    <a:pt x="19" y="99"/>
                    <a:pt x="18" y="99"/>
                  </a:cubicBezTo>
                  <a:cubicBezTo>
                    <a:pt x="18" y="99"/>
                    <a:pt x="17" y="99"/>
                    <a:pt x="16" y="99"/>
                  </a:cubicBezTo>
                  <a:cubicBezTo>
                    <a:pt x="15" y="98"/>
                    <a:pt x="14" y="99"/>
                    <a:pt x="13" y="98"/>
                  </a:cubicBezTo>
                  <a:cubicBezTo>
                    <a:pt x="13" y="98"/>
                    <a:pt x="13" y="98"/>
                    <a:pt x="13" y="98"/>
                  </a:cubicBezTo>
                  <a:cubicBezTo>
                    <a:pt x="13" y="98"/>
                    <a:pt x="13" y="97"/>
                    <a:pt x="13" y="97"/>
                  </a:cubicBezTo>
                  <a:cubicBezTo>
                    <a:pt x="13" y="96"/>
                    <a:pt x="14" y="95"/>
                    <a:pt x="15" y="94"/>
                  </a:cubicBezTo>
                  <a:cubicBezTo>
                    <a:pt x="15" y="93"/>
                    <a:pt x="15" y="92"/>
                    <a:pt x="15" y="91"/>
                  </a:cubicBezTo>
                  <a:cubicBezTo>
                    <a:pt x="15" y="90"/>
                    <a:pt x="16" y="90"/>
                    <a:pt x="16" y="89"/>
                  </a:cubicBezTo>
                  <a:cubicBezTo>
                    <a:pt x="16" y="87"/>
                    <a:pt x="17" y="85"/>
                    <a:pt x="17" y="83"/>
                  </a:cubicBezTo>
                  <a:cubicBezTo>
                    <a:pt x="17" y="83"/>
                    <a:pt x="17" y="81"/>
                    <a:pt x="18" y="81"/>
                  </a:cubicBezTo>
                  <a:cubicBezTo>
                    <a:pt x="17" y="80"/>
                    <a:pt x="18" y="78"/>
                    <a:pt x="18" y="77"/>
                  </a:cubicBezTo>
                  <a:cubicBezTo>
                    <a:pt x="19" y="77"/>
                    <a:pt x="19" y="76"/>
                    <a:pt x="19" y="76"/>
                  </a:cubicBezTo>
                  <a:cubicBezTo>
                    <a:pt x="20" y="74"/>
                    <a:pt x="20" y="71"/>
                    <a:pt x="21" y="69"/>
                  </a:cubicBezTo>
                  <a:cubicBezTo>
                    <a:pt x="21" y="69"/>
                    <a:pt x="21" y="68"/>
                    <a:pt x="21" y="68"/>
                  </a:cubicBezTo>
                  <a:cubicBezTo>
                    <a:pt x="21" y="67"/>
                    <a:pt x="21" y="67"/>
                    <a:pt x="21" y="66"/>
                  </a:cubicBezTo>
                  <a:cubicBezTo>
                    <a:pt x="22" y="65"/>
                    <a:pt x="22" y="65"/>
                    <a:pt x="23" y="64"/>
                  </a:cubicBezTo>
                  <a:cubicBezTo>
                    <a:pt x="23" y="64"/>
                    <a:pt x="23" y="63"/>
                    <a:pt x="23" y="63"/>
                  </a:cubicBezTo>
                  <a:cubicBezTo>
                    <a:pt x="23" y="62"/>
                    <a:pt x="23" y="62"/>
                    <a:pt x="23" y="61"/>
                  </a:cubicBezTo>
                  <a:cubicBezTo>
                    <a:pt x="23" y="61"/>
                    <a:pt x="23" y="60"/>
                    <a:pt x="23" y="60"/>
                  </a:cubicBezTo>
                  <a:cubicBezTo>
                    <a:pt x="24" y="60"/>
                    <a:pt x="24" y="59"/>
                    <a:pt x="24" y="58"/>
                  </a:cubicBezTo>
                  <a:cubicBezTo>
                    <a:pt x="24" y="58"/>
                    <a:pt x="24" y="58"/>
                    <a:pt x="24" y="57"/>
                  </a:cubicBezTo>
                  <a:cubicBezTo>
                    <a:pt x="24" y="56"/>
                    <a:pt x="24" y="57"/>
                    <a:pt x="23" y="57"/>
                  </a:cubicBezTo>
                  <a:cubicBezTo>
                    <a:pt x="22" y="57"/>
                    <a:pt x="21" y="59"/>
                    <a:pt x="20" y="59"/>
                  </a:cubicBezTo>
                  <a:cubicBezTo>
                    <a:pt x="20" y="59"/>
                    <a:pt x="20" y="60"/>
                    <a:pt x="20" y="60"/>
                  </a:cubicBezTo>
                  <a:cubicBezTo>
                    <a:pt x="20" y="61"/>
                    <a:pt x="19" y="61"/>
                    <a:pt x="19" y="61"/>
                  </a:cubicBezTo>
                  <a:cubicBezTo>
                    <a:pt x="19" y="62"/>
                    <a:pt x="19" y="62"/>
                    <a:pt x="19" y="63"/>
                  </a:cubicBezTo>
                  <a:cubicBezTo>
                    <a:pt x="19" y="63"/>
                    <a:pt x="18" y="64"/>
                    <a:pt x="18" y="64"/>
                  </a:cubicBezTo>
                  <a:cubicBezTo>
                    <a:pt x="18" y="65"/>
                    <a:pt x="17" y="65"/>
                    <a:pt x="17" y="66"/>
                  </a:cubicBezTo>
                  <a:cubicBezTo>
                    <a:pt x="17" y="66"/>
                    <a:pt x="17" y="68"/>
                    <a:pt x="17" y="68"/>
                  </a:cubicBezTo>
                  <a:cubicBezTo>
                    <a:pt x="16" y="69"/>
                    <a:pt x="16" y="70"/>
                    <a:pt x="15" y="71"/>
                  </a:cubicBezTo>
                  <a:cubicBezTo>
                    <a:pt x="15" y="72"/>
                    <a:pt x="15" y="74"/>
                    <a:pt x="15" y="75"/>
                  </a:cubicBezTo>
                  <a:cubicBezTo>
                    <a:pt x="14" y="76"/>
                    <a:pt x="15" y="76"/>
                    <a:pt x="14" y="76"/>
                  </a:cubicBezTo>
                  <a:cubicBezTo>
                    <a:pt x="14" y="76"/>
                    <a:pt x="14" y="76"/>
                    <a:pt x="13" y="77"/>
                  </a:cubicBezTo>
                  <a:cubicBezTo>
                    <a:pt x="13" y="77"/>
                    <a:pt x="12" y="78"/>
                    <a:pt x="11" y="78"/>
                  </a:cubicBezTo>
                  <a:cubicBezTo>
                    <a:pt x="10" y="79"/>
                    <a:pt x="9" y="80"/>
                    <a:pt x="8" y="80"/>
                  </a:cubicBezTo>
                  <a:cubicBezTo>
                    <a:pt x="7" y="80"/>
                    <a:pt x="5" y="80"/>
                    <a:pt x="5" y="80"/>
                  </a:cubicBezTo>
                  <a:cubicBezTo>
                    <a:pt x="4" y="79"/>
                    <a:pt x="3" y="78"/>
                    <a:pt x="3" y="77"/>
                  </a:cubicBezTo>
                  <a:cubicBezTo>
                    <a:pt x="2" y="76"/>
                    <a:pt x="1" y="75"/>
                    <a:pt x="1" y="74"/>
                  </a:cubicBezTo>
                  <a:cubicBezTo>
                    <a:pt x="0" y="73"/>
                    <a:pt x="0" y="72"/>
                    <a:pt x="0" y="72"/>
                  </a:cubicBezTo>
                  <a:cubicBezTo>
                    <a:pt x="0" y="71"/>
                    <a:pt x="0" y="70"/>
                    <a:pt x="0" y="70"/>
                  </a:cubicBezTo>
                  <a:cubicBezTo>
                    <a:pt x="0" y="69"/>
                    <a:pt x="0" y="69"/>
                    <a:pt x="0" y="69"/>
                  </a:cubicBezTo>
                  <a:cubicBezTo>
                    <a:pt x="0" y="69"/>
                    <a:pt x="0" y="68"/>
                    <a:pt x="0" y="68"/>
                  </a:cubicBezTo>
                  <a:cubicBezTo>
                    <a:pt x="0" y="68"/>
                    <a:pt x="0" y="68"/>
                    <a:pt x="0" y="68"/>
                  </a:cubicBezTo>
                  <a:cubicBezTo>
                    <a:pt x="1" y="67"/>
                    <a:pt x="3" y="65"/>
                    <a:pt x="4" y="65"/>
                  </a:cubicBezTo>
                  <a:cubicBezTo>
                    <a:pt x="4" y="65"/>
                    <a:pt x="5" y="65"/>
                    <a:pt x="5" y="65"/>
                  </a:cubicBezTo>
                  <a:cubicBezTo>
                    <a:pt x="6" y="65"/>
                    <a:pt x="6" y="64"/>
                    <a:pt x="6" y="64"/>
                  </a:cubicBezTo>
                  <a:cubicBezTo>
                    <a:pt x="8" y="64"/>
                    <a:pt x="9" y="64"/>
                    <a:pt x="10" y="63"/>
                  </a:cubicBezTo>
                  <a:cubicBezTo>
                    <a:pt x="11" y="62"/>
                    <a:pt x="11" y="62"/>
                    <a:pt x="12" y="62"/>
                  </a:cubicBezTo>
                  <a:cubicBezTo>
                    <a:pt x="12" y="61"/>
                    <a:pt x="13" y="61"/>
                    <a:pt x="14" y="61"/>
                  </a:cubicBezTo>
                  <a:cubicBezTo>
                    <a:pt x="14" y="60"/>
                    <a:pt x="15" y="60"/>
                    <a:pt x="15" y="60"/>
                  </a:cubicBezTo>
                  <a:cubicBezTo>
                    <a:pt x="16" y="59"/>
                    <a:pt x="17" y="59"/>
                    <a:pt x="17" y="58"/>
                  </a:cubicBezTo>
                  <a:cubicBezTo>
                    <a:pt x="19" y="57"/>
                    <a:pt x="20" y="56"/>
                    <a:pt x="21" y="56"/>
                  </a:cubicBezTo>
                  <a:cubicBezTo>
                    <a:pt x="21" y="56"/>
                    <a:pt x="21" y="56"/>
                    <a:pt x="21" y="56"/>
                  </a:cubicBezTo>
                  <a:cubicBezTo>
                    <a:pt x="22" y="56"/>
                    <a:pt x="22" y="56"/>
                    <a:pt x="22" y="56"/>
                  </a:cubicBezTo>
                  <a:cubicBezTo>
                    <a:pt x="22" y="55"/>
                    <a:pt x="23" y="55"/>
                    <a:pt x="23" y="54"/>
                  </a:cubicBezTo>
                  <a:cubicBezTo>
                    <a:pt x="24" y="54"/>
                    <a:pt x="25" y="53"/>
                    <a:pt x="25" y="52"/>
                  </a:cubicBezTo>
                  <a:cubicBezTo>
                    <a:pt x="26" y="52"/>
                    <a:pt x="26" y="51"/>
                    <a:pt x="27" y="51"/>
                  </a:cubicBezTo>
                  <a:cubicBezTo>
                    <a:pt x="27" y="50"/>
                    <a:pt x="27" y="50"/>
                    <a:pt x="27" y="50"/>
                  </a:cubicBezTo>
                  <a:cubicBezTo>
                    <a:pt x="27" y="49"/>
                    <a:pt x="27" y="49"/>
                    <a:pt x="28" y="48"/>
                  </a:cubicBezTo>
                  <a:cubicBezTo>
                    <a:pt x="28" y="47"/>
                    <a:pt x="28" y="46"/>
                    <a:pt x="28" y="45"/>
                  </a:cubicBezTo>
                  <a:cubicBezTo>
                    <a:pt x="28" y="45"/>
                    <a:pt x="29" y="44"/>
                    <a:pt x="29" y="44"/>
                  </a:cubicBezTo>
                  <a:cubicBezTo>
                    <a:pt x="29" y="43"/>
                    <a:pt x="30" y="40"/>
                    <a:pt x="30" y="40"/>
                  </a:cubicBezTo>
                  <a:cubicBezTo>
                    <a:pt x="30" y="40"/>
                    <a:pt x="29" y="40"/>
                    <a:pt x="29" y="40"/>
                  </a:cubicBezTo>
                  <a:cubicBezTo>
                    <a:pt x="28" y="40"/>
                    <a:pt x="27" y="41"/>
                    <a:pt x="25" y="41"/>
                  </a:cubicBezTo>
                  <a:cubicBezTo>
                    <a:pt x="25" y="41"/>
                    <a:pt x="24" y="40"/>
                    <a:pt x="24" y="41"/>
                  </a:cubicBezTo>
                  <a:cubicBezTo>
                    <a:pt x="24" y="41"/>
                    <a:pt x="22" y="42"/>
                    <a:pt x="21" y="42"/>
                  </a:cubicBezTo>
                  <a:cubicBezTo>
                    <a:pt x="20" y="42"/>
                    <a:pt x="20" y="41"/>
                    <a:pt x="19" y="41"/>
                  </a:cubicBezTo>
                  <a:cubicBezTo>
                    <a:pt x="19" y="40"/>
                    <a:pt x="18" y="39"/>
                    <a:pt x="19" y="38"/>
                  </a:cubicBezTo>
                  <a:cubicBezTo>
                    <a:pt x="19" y="37"/>
                    <a:pt x="19" y="37"/>
                    <a:pt x="19" y="37"/>
                  </a:cubicBezTo>
                  <a:cubicBezTo>
                    <a:pt x="20" y="37"/>
                    <a:pt x="20" y="37"/>
                    <a:pt x="20" y="37"/>
                  </a:cubicBezTo>
                  <a:cubicBezTo>
                    <a:pt x="20" y="36"/>
                    <a:pt x="21" y="36"/>
                    <a:pt x="21" y="36"/>
                  </a:cubicBezTo>
                  <a:cubicBezTo>
                    <a:pt x="22" y="36"/>
                    <a:pt x="23" y="35"/>
                    <a:pt x="24" y="35"/>
                  </a:cubicBezTo>
                  <a:cubicBezTo>
                    <a:pt x="24" y="35"/>
                    <a:pt x="25" y="34"/>
                    <a:pt x="25" y="34"/>
                  </a:cubicBezTo>
                  <a:cubicBezTo>
                    <a:pt x="26" y="34"/>
                    <a:pt x="27" y="34"/>
                    <a:pt x="27" y="33"/>
                  </a:cubicBezTo>
                  <a:cubicBezTo>
                    <a:pt x="28" y="33"/>
                    <a:pt x="29" y="32"/>
                    <a:pt x="29" y="32"/>
                  </a:cubicBezTo>
                  <a:cubicBezTo>
                    <a:pt x="30" y="32"/>
                    <a:pt x="31" y="32"/>
                    <a:pt x="31" y="31"/>
                  </a:cubicBezTo>
                  <a:cubicBezTo>
                    <a:pt x="32" y="31"/>
                    <a:pt x="32" y="31"/>
                    <a:pt x="33" y="31"/>
                  </a:cubicBezTo>
                  <a:cubicBezTo>
                    <a:pt x="33" y="31"/>
                    <a:pt x="34" y="30"/>
                    <a:pt x="35" y="30"/>
                  </a:cubicBezTo>
                  <a:cubicBezTo>
                    <a:pt x="36" y="28"/>
                    <a:pt x="36" y="26"/>
                    <a:pt x="38" y="26"/>
                  </a:cubicBezTo>
                  <a:cubicBezTo>
                    <a:pt x="40" y="26"/>
                    <a:pt x="40" y="28"/>
                    <a:pt x="41" y="28"/>
                  </a:cubicBezTo>
                  <a:cubicBezTo>
                    <a:pt x="41" y="28"/>
                    <a:pt x="42" y="28"/>
                    <a:pt x="43" y="28"/>
                  </a:cubicBezTo>
                  <a:cubicBezTo>
                    <a:pt x="43" y="28"/>
                    <a:pt x="43" y="28"/>
                    <a:pt x="43" y="28"/>
                  </a:cubicBezTo>
                  <a:cubicBezTo>
                    <a:pt x="44" y="26"/>
                    <a:pt x="45" y="25"/>
                    <a:pt x="47" y="25"/>
                  </a:cubicBezTo>
                  <a:close/>
                  <a:moveTo>
                    <a:pt x="87" y="9"/>
                  </a:moveTo>
                  <a:cubicBezTo>
                    <a:pt x="88" y="9"/>
                    <a:pt x="90" y="10"/>
                    <a:pt x="90" y="11"/>
                  </a:cubicBezTo>
                  <a:cubicBezTo>
                    <a:pt x="90" y="12"/>
                    <a:pt x="90" y="12"/>
                    <a:pt x="90" y="12"/>
                  </a:cubicBezTo>
                  <a:cubicBezTo>
                    <a:pt x="90" y="13"/>
                    <a:pt x="90" y="13"/>
                    <a:pt x="91" y="13"/>
                  </a:cubicBezTo>
                  <a:cubicBezTo>
                    <a:pt x="91" y="15"/>
                    <a:pt x="90" y="17"/>
                    <a:pt x="90" y="18"/>
                  </a:cubicBezTo>
                  <a:cubicBezTo>
                    <a:pt x="90" y="18"/>
                    <a:pt x="89" y="19"/>
                    <a:pt x="89" y="19"/>
                  </a:cubicBezTo>
                  <a:cubicBezTo>
                    <a:pt x="89" y="20"/>
                    <a:pt x="88" y="21"/>
                    <a:pt x="88" y="22"/>
                  </a:cubicBezTo>
                  <a:cubicBezTo>
                    <a:pt x="88" y="22"/>
                    <a:pt x="87" y="23"/>
                    <a:pt x="87" y="23"/>
                  </a:cubicBezTo>
                  <a:cubicBezTo>
                    <a:pt x="87" y="25"/>
                    <a:pt x="87" y="26"/>
                    <a:pt x="86" y="27"/>
                  </a:cubicBezTo>
                  <a:cubicBezTo>
                    <a:pt x="86" y="28"/>
                    <a:pt x="86" y="28"/>
                    <a:pt x="86" y="28"/>
                  </a:cubicBezTo>
                  <a:cubicBezTo>
                    <a:pt x="85" y="29"/>
                    <a:pt x="85" y="29"/>
                    <a:pt x="85" y="30"/>
                  </a:cubicBezTo>
                  <a:cubicBezTo>
                    <a:pt x="85" y="31"/>
                    <a:pt x="85" y="31"/>
                    <a:pt x="85" y="32"/>
                  </a:cubicBezTo>
                  <a:cubicBezTo>
                    <a:pt x="84" y="33"/>
                    <a:pt x="84" y="35"/>
                    <a:pt x="84" y="36"/>
                  </a:cubicBezTo>
                  <a:cubicBezTo>
                    <a:pt x="83" y="38"/>
                    <a:pt x="83" y="39"/>
                    <a:pt x="83" y="41"/>
                  </a:cubicBezTo>
                  <a:cubicBezTo>
                    <a:pt x="83" y="41"/>
                    <a:pt x="82" y="41"/>
                    <a:pt x="82" y="42"/>
                  </a:cubicBezTo>
                  <a:cubicBezTo>
                    <a:pt x="81" y="43"/>
                    <a:pt x="81" y="45"/>
                    <a:pt x="83" y="45"/>
                  </a:cubicBezTo>
                  <a:cubicBezTo>
                    <a:pt x="84" y="44"/>
                    <a:pt x="85" y="44"/>
                    <a:pt x="86" y="43"/>
                  </a:cubicBezTo>
                  <a:cubicBezTo>
                    <a:pt x="86" y="43"/>
                    <a:pt x="86" y="43"/>
                    <a:pt x="86" y="43"/>
                  </a:cubicBezTo>
                  <a:cubicBezTo>
                    <a:pt x="87" y="42"/>
                    <a:pt x="91" y="40"/>
                    <a:pt x="91" y="39"/>
                  </a:cubicBezTo>
                  <a:cubicBezTo>
                    <a:pt x="91" y="38"/>
                    <a:pt x="91" y="38"/>
                    <a:pt x="91" y="38"/>
                  </a:cubicBezTo>
                  <a:cubicBezTo>
                    <a:pt x="93" y="37"/>
                    <a:pt x="93" y="36"/>
                    <a:pt x="93" y="35"/>
                  </a:cubicBezTo>
                  <a:cubicBezTo>
                    <a:pt x="93" y="34"/>
                    <a:pt x="94" y="34"/>
                    <a:pt x="94" y="33"/>
                  </a:cubicBezTo>
                  <a:cubicBezTo>
                    <a:pt x="94" y="32"/>
                    <a:pt x="94" y="32"/>
                    <a:pt x="94" y="31"/>
                  </a:cubicBezTo>
                  <a:cubicBezTo>
                    <a:pt x="94" y="31"/>
                    <a:pt x="94" y="30"/>
                    <a:pt x="94" y="30"/>
                  </a:cubicBezTo>
                  <a:cubicBezTo>
                    <a:pt x="94" y="29"/>
                    <a:pt x="94" y="28"/>
                    <a:pt x="94" y="27"/>
                  </a:cubicBezTo>
                  <a:cubicBezTo>
                    <a:pt x="94" y="26"/>
                    <a:pt x="94" y="25"/>
                    <a:pt x="94" y="24"/>
                  </a:cubicBezTo>
                  <a:cubicBezTo>
                    <a:pt x="94" y="24"/>
                    <a:pt x="93" y="24"/>
                    <a:pt x="93" y="23"/>
                  </a:cubicBezTo>
                  <a:cubicBezTo>
                    <a:pt x="94" y="23"/>
                    <a:pt x="95" y="23"/>
                    <a:pt x="96" y="23"/>
                  </a:cubicBezTo>
                  <a:cubicBezTo>
                    <a:pt x="96" y="23"/>
                    <a:pt x="97" y="24"/>
                    <a:pt x="98" y="24"/>
                  </a:cubicBezTo>
                  <a:cubicBezTo>
                    <a:pt x="98" y="24"/>
                    <a:pt x="99" y="25"/>
                    <a:pt x="99" y="26"/>
                  </a:cubicBezTo>
                  <a:cubicBezTo>
                    <a:pt x="99" y="26"/>
                    <a:pt x="99" y="27"/>
                    <a:pt x="99" y="27"/>
                  </a:cubicBezTo>
                  <a:cubicBezTo>
                    <a:pt x="100" y="28"/>
                    <a:pt x="101" y="29"/>
                    <a:pt x="101" y="29"/>
                  </a:cubicBezTo>
                  <a:cubicBezTo>
                    <a:pt x="101" y="30"/>
                    <a:pt x="100" y="31"/>
                    <a:pt x="100" y="32"/>
                  </a:cubicBezTo>
                  <a:cubicBezTo>
                    <a:pt x="100" y="34"/>
                    <a:pt x="99" y="35"/>
                    <a:pt x="99" y="37"/>
                  </a:cubicBezTo>
                  <a:cubicBezTo>
                    <a:pt x="99" y="38"/>
                    <a:pt x="99" y="39"/>
                    <a:pt x="99" y="39"/>
                  </a:cubicBezTo>
                  <a:cubicBezTo>
                    <a:pt x="99" y="40"/>
                    <a:pt x="98" y="40"/>
                    <a:pt x="97" y="41"/>
                  </a:cubicBezTo>
                  <a:cubicBezTo>
                    <a:pt x="97" y="41"/>
                    <a:pt x="97" y="42"/>
                    <a:pt x="97" y="43"/>
                  </a:cubicBezTo>
                  <a:cubicBezTo>
                    <a:pt x="97" y="43"/>
                    <a:pt x="97" y="43"/>
                    <a:pt x="97" y="43"/>
                  </a:cubicBezTo>
                  <a:cubicBezTo>
                    <a:pt x="97" y="43"/>
                    <a:pt x="96" y="43"/>
                    <a:pt x="96" y="43"/>
                  </a:cubicBezTo>
                  <a:cubicBezTo>
                    <a:pt x="96" y="44"/>
                    <a:pt x="96" y="44"/>
                    <a:pt x="95" y="44"/>
                  </a:cubicBezTo>
                  <a:cubicBezTo>
                    <a:pt x="95" y="44"/>
                    <a:pt x="95" y="45"/>
                    <a:pt x="94" y="45"/>
                  </a:cubicBezTo>
                  <a:cubicBezTo>
                    <a:pt x="94" y="45"/>
                    <a:pt x="94" y="45"/>
                    <a:pt x="93" y="45"/>
                  </a:cubicBezTo>
                  <a:cubicBezTo>
                    <a:pt x="93" y="46"/>
                    <a:pt x="93" y="46"/>
                    <a:pt x="92" y="47"/>
                  </a:cubicBezTo>
                  <a:cubicBezTo>
                    <a:pt x="92" y="47"/>
                    <a:pt x="91" y="47"/>
                    <a:pt x="90" y="48"/>
                  </a:cubicBezTo>
                  <a:cubicBezTo>
                    <a:pt x="90" y="48"/>
                    <a:pt x="89" y="48"/>
                    <a:pt x="89" y="49"/>
                  </a:cubicBezTo>
                  <a:cubicBezTo>
                    <a:pt x="89" y="49"/>
                    <a:pt x="89" y="49"/>
                    <a:pt x="88" y="49"/>
                  </a:cubicBezTo>
                  <a:cubicBezTo>
                    <a:pt x="88" y="49"/>
                    <a:pt x="88" y="49"/>
                    <a:pt x="87" y="49"/>
                  </a:cubicBezTo>
                  <a:cubicBezTo>
                    <a:pt x="87" y="49"/>
                    <a:pt x="87" y="50"/>
                    <a:pt x="86" y="50"/>
                  </a:cubicBezTo>
                  <a:cubicBezTo>
                    <a:pt x="85" y="50"/>
                    <a:pt x="84" y="51"/>
                    <a:pt x="83" y="52"/>
                  </a:cubicBezTo>
                  <a:cubicBezTo>
                    <a:pt x="83" y="52"/>
                    <a:pt x="82" y="52"/>
                    <a:pt x="82" y="53"/>
                  </a:cubicBezTo>
                  <a:cubicBezTo>
                    <a:pt x="81" y="53"/>
                    <a:pt x="81" y="53"/>
                    <a:pt x="81" y="54"/>
                  </a:cubicBezTo>
                  <a:cubicBezTo>
                    <a:pt x="80" y="54"/>
                    <a:pt x="80" y="54"/>
                    <a:pt x="80" y="54"/>
                  </a:cubicBezTo>
                  <a:cubicBezTo>
                    <a:pt x="80" y="55"/>
                    <a:pt x="79" y="56"/>
                    <a:pt x="79" y="56"/>
                  </a:cubicBezTo>
                  <a:cubicBezTo>
                    <a:pt x="78" y="58"/>
                    <a:pt x="78" y="61"/>
                    <a:pt x="78" y="63"/>
                  </a:cubicBezTo>
                  <a:cubicBezTo>
                    <a:pt x="77" y="64"/>
                    <a:pt x="76" y="64"/>
                    <a:pt x="76" y="65"/>
                  </a:cubicBezTo>
                  <a:cubicBezTo>
                    <a:pt x="76" y="66"/>
                    <a:pt x="77" y="67"/>
                    <a:pt x="77" y="67"/>
                  </a:cubicBezTo>
                  <a:cubicBezTo>
                    <a:pt x="77" y="68"/>
                    <a:pt x="76" y="69"/>
                    <a:pt x="76" y="70"/>
                  </a:cubicBezTo>
                  <a:cubicBezTo>
                    <a:pt x="77" y="70"/>
                    <a:pt x="77" y="70"/>
                    <a:pt x="77" y="71"/>
                  </a:cubicBezTo>
                  <a:cubicBezTo>
                    <a:pt x="77" y="71"/>
                    <a:pt x="77" y="72"/>
                    <a:pt x="77" y="72"/>
                  </a:cubicBezTo>
                  <a:cubicBezTo>
                    <a:pt x="77" y="73"/>
                    <a:pt x="77" y="73"/>
                    <a:pt x="77" y="73"/>
                  </a:cubicBezTo>
                  <a:cubicBezTo>
                    <a:pt x="78" y="74"/>
                    <a:pt x="77" y="76"/>
                    <a:pt x="77" y="76"/>
                  </a:cubicBezTo>
                  <a:cubicBezTo>
                    <a:pt x="77" y="77"/>
                    <a:pt x="77" y="77"/>
                    <a:pt x="77" y="78"/>
                  </a:cubicBezTo>
                  <a:cubicBezTo>
                    <a:pt x="77" y="79"/>
                    <a:pt x="75" y="79"/>
                    <a:pt x="74" y="80"/>
                  </a:cubicBezTo>
                  <a:cubicBezTo>
                    <a:pt x="73" y="81"/>
                    <a:pt x="73" y="82"/>
                    <a:pt x="74" y="83"/>
                  </a:cubicBezTo>
                  <a:cubicBezTo>
                    <a:pt x="74" y="83"/>
                    <a:pt x="74" y="83"/>
                    <a:pt x="74" y="84"/>
                  </a:cubicBezTo>
                  <a:cubicBezTo>
                    <a:pt x="73" y="84"/>
                    <a:pt x="73" y="85"/>
                    <a:pt x="73" y="85"/>
                  </a:cubicBezTo>
                  <a:cubicBezTo>
                    <a:pt x="73" y="87"/>
                    <a:pt x="75" y="86"/>
                    <a:pt x="75" y="87"/>
                  </a:cubicBezTo>
                  <a:cubicBezTo>
                    <a:pt x="75" y="88"/>
                    <a:pt x="75" y="88"/>
                    <a:pt x="75" y="89"/>
                  </a:cubicBezTo>
                  <a:cubicBezTo>
                    <a:pt x="75" y="89"/>
                    <a:pt x="74" y="90"/>
                    <a:pt x="74" y="90"/>
                  </a:cubicBezTo>
                  <a:cubicBezTo>
                    <a:pt x="74" y="91"/>
                    <a:pt x="73" y="91"/>
                    <a:pt x="72" y="91"/>
                  </a:cubicBezTo>
                  <a:cubicBezTo>
                    <a:pt x="72" y="91"/>
                    <a:pt x="72" y="91"/>
                    <a:pt x="72" y="91"/>
                  </a:cubicBezTo>
                  <a:cubicBezTo>
                    <a:pt x="72" y="92"/>
                    <a:pt x="72" y="92"/>
                    <a:pt x="72" y="93"/>
                  </a:cubicBezTo>
                  <a:cubicBezTo>
                    <a:pt x="72" y="94"/>
                    <a:pt x="72" y="94"/>
                    <a:pt x="73" y="94"/>
                  </a:cubicBezTo>
                  <a:cubicBezTo>
                    <a:pt x="73" y="93"/>
                    <a:pt x="74" y="91"/>
                    <a:pt x="75" y="92"/>
                  </a:cubicBezTo>
                  <a:cubicBezTo>
                    <a:pt x="75" y="93"/>
                    <a:pt x="75" y="93"/>
                    <a:pt x="75" y="93"/>
                  </a:cubicBezTo>
                  <a:cubicBezTo>
                    <a:pt x="75" y="93"/>
                    <a:pt x="75" y="94"/>
                    <a:pt x="74" y="94"/>
                  </a:cubicBezTo>
                  <a:cubicBezTo>
                    <a:pt x="74" y="96"/>
                    <a:pt x="74" y="97"/>
                    <a:pt x="74" y="98"/>
                  </a:cubicBezTo>
                  <a:cubicBezTo>
                    <a:pt x="73" y="99"/>
                    <a:pt x="73" y="99"/>
                    <a:pt x="73" y="100"/>
                  </a:cubicBezTo>
                  <a:cubicBezTo>
                    <a:pt x="72" y="100"/>
                    <a:pt x="72" y="101"/>
                    <a:pt x="72" y="101"/>
                  </a:cubicBezTo>
                  <a:cubicBezTo>
                    <a:pt x="73" y="102"/>
                    <a:pt x="73" y="102"/>
                    <a:pt x="73" y="102"/>
                  </a:cubicBezTo>
                  <a:cubicBezTo>
                    <a:pt x="73" y="103"/>
                    <a:pt x="72" y="104"/>
                    <a:pt x="72" y="105"/>
                  </a:cubicBezTo>
                  <a:cubicBezTo>
                    <a:pt x="72" y="105"/>
                    <a:pt x="73" y="106"/>
                    <a:pt x="73" y="107"/>
                  </a:cubicBezTo>
                  <a:cubicBezTo>
                    <a:pt x="73" y="107"/>
                    <a:pt x="73" y="108"/>
                    <a:pt x="72" y="109"/>
                  </a:cubicBezTo>
                  <a:cubicBezTo>
                    <a:pt x="72" y="110"/>
                    <a:pt x="72" y="110"/>
                    <a:pt x="72" y="111"/>
                  </a:cubicBezTo>
                  <a:cubicBezTo>
                    <a:pt x="72" y="112"/>
                    <a:pt x="72" y="113"/>
                    <a:pt x="72" y="113"/>
                  </a:cubicBezTo>
                  <a:cubicBezTo>
                    <a:pt x="72" y="114"/>
                    <a:pt x="72" y="114"/>
                    <a:pt x="72" y="115"/>
                  </a:cubicBezTo>
                  <a:cubicBezTo>
                    <a:pt x="72" y="115"/>
                    <a:pt x="72" y="115"/>
                    <a:pt x="71" y="116"/>
                  </a:cubicBezTo>
                  <a:cubicBezTo>
                    <a:pt x="71" y="116"/>
                    <a:pt x="71" y="117"/>
                    <a:pt x="70" y="117"/>
                  </a:cubicBezTo>
                  <a:cubicBezTo>
                    <a:pt x="70" y="118"/>
                    <a:pt x="69" y="118"/>
                    <a:pt x="68" y="118"/>
                  </a:cubicBezTo>
                  <a:cubicBezTo>
                    <a:pt x="68" y="118"/>
                    <a:pt x="67" y="119"/>
                    <a:pt x="67" y="119"/>
                  </a:cubicBezTo>
                  <a:cubicBezTo>
                    <a:pt x="66" y="119"/>
                    <a:pt x="65" y="120"/>
                    <a:pt x="64" y="120"/>
                  </a:cubicBezTo>
                  <a:cubicBezTo>
                    <a:pt x="64" y="120"/>
                    <a:pt x="63" y="120"/>
                    <a:pt x="62" y="120"/>
                  </a:cubicBezTo>
                  <a:cubicBezTo>
                    <a:pt x="61" y="120"/>
                    <a:pt x="59" y="119"/>
                    <a:pt x="59" y="119"/>
                  </a:cubicBezTo>
                  <a:cubicBezTo>
                    <a:pt x="58" y="118"/>
                    <a:pt x="59" y="117"/>
                    <a:pt x="59" y="117"/>
                  </a:cubicBezTo>
                  <a:cubicBezTo>
                    <a:pt x="59" y="117"/>
                    <a:pt x="59" y="117"/>
                    <a:pt x="59" y="117"/>
                  </a:cubicBezTo>
                  <a:cubicBezTo>
                    <a:pt x="59" y="117"/>
                    <a:pt x="59" y="117"/>
                    <a:pt x="59" y="116"/>
                  </a:cubicBezTo>
                  <a:cubicBezTo>
                    <a:pt x="59" y="116"/>
                    <a:pt x="59" y="115"/>
                    <a:pt x="59" y="114"/>
                  </a:cubicBezTo>
                  <a:cubicBezTo>
                    <a:pt x="60" y="114"/>
                    <a:pt x="60" y="113"/>
                    <a:pt x="60" y="113"/>
                  </a:cubicBezTo>
                  <a:cubicBezTo>
                    <a:pt x="60" y="112"/>
                    <a:pt x="60" y="111"/>
                    <a:pt x="60" y="110"/>
                  </a:cubicBezTo>
                  <a:cubicBezTo>
                    <a:pt x="60" y="108"/>
                    <a:pt x="61" y="105"/>
                    <a:pt x="61" y="102"/>
                  </a:cubicBezTo>
                  <a:cubicBezTo>
                    <a:pt x="62" y="102"/>
                    <a:pt x="61" y="101"/>
                    <a:pt x="61" y="101"/>
                  </a:cubicBezTo>
                  <a:cubicBezTo>
                    <a:pt x="61" y="100"/>
                    <a:pt x="61" y="99"/>
                    <a:pt x="62" y="98"/>
                  </a:cubicBezTo>
                  <a:cubicBezTo>
                    <a:pt x="62" y="98"/>
                    <a:pt x="62" y="97"/>
                    <a:pt x="62" y="97"/>
                  </a:cubicBezTo>
                  <a:cubicBezTo>
                    <a:pt x="62" y="96"/>
                    <a:pt x="63" y="96"/>
                    <a:pt x="63" y="95"/>
                  </a:cubicBezTo>
                  <a:cubicBezTo>
                    <a:pt x="63" y="95"/>
                    <a:pt x="63" y="94"/>
                    <a:pt x="63" y="94"/>
                  </a:cubicBezTo>
                  <a:cubicBezTo>
                    <a:pt x="63" y="94"/>
                    <a:pt x="63" y="93"/>
                    <a:pt x="63" y="93"/>
                  </a:cubicBezTo>
                  <a:cubicBezTo>
                    <a:pt x="63" y="92"/>
                    <a:pt x="63" y="92"/>
                    <a:pt x="63" y="91"/>
                  </a:cubicBezTo>
                  <a:cubicBezTo>
                    <a:pt x="63" y="90"/>
                    <a:pt x="63" y="90"/>
                    <a:pt x="64" y="89"/>
                  </a:cubicBezTo>
                  <a:cubicBezTo>
                    <a:pt x="64" y="89"/>
                    <a:pt x="64" y="88"/>
                    <a:pt x="64" y="88"/>
                  </a:cubicBezTo>
                  <a:cubicBezTo>
                    <a:pt x="64" y="87"/>
                    <a:pt x="64" y="87"/>
                    <a:pt x="65" y="86"/>
                  </a:cubicBezTo>
                  <a:cubicBezTo>
                    <a:pt x="65" y="86"/>
                    <a:pt x="65" y="85"/>
                    <a:pt x="65" y="84"/>
                  </a:cubicBezTo>
                  <a:cubicBezTo>
                    <a:pt x="65" y="84"/>
                    <a:pt x="65" y="84"/>
                    <a:pt x="65" y="83"/>
                  </a:cubicBezTo>
                  <a:cubicBezTo>
                    <a:pt x="66" y="82"/>
                    <a:pt x="65" y="81"/>
                    <a:pt x="66" y="80"/>
                  </a:cubicBezTo>
                  <a:cubicBezTo>
                    <a:pt x="66" y="79"/>
                    <a:pt x="66" y="79"/>
                    <a:pt x="67" y="78"/>
                  </a:cubicBezTo>
                  <a:cubicBezTo>
                    <a:pt x="67" y="77"/>
                    <a:pt x="67" y="76"/>
                    <a:pt x="67" y="75"/>
                  </a:cubicBezTo>
                  <a:cubicBezTo>
                    <a:pt x="67" y="74"/>
                    <a:pt x="68" y="74"/>
                    <a:pt x="68" y="73"/>
                  </a:cubicBezTo>
                  <a:cubicBezTo>
                    <a:pt x="68" y="72"/>
                    <a:pt x="68" y="72"/>
                    <a:pt x="67" y="71"/>
                  </a:cubicBezTo>
                  <a:cubicBezTo>
                    <a:pt x="68" y="70"/>
                    <a:pt x="68" y="68"/>
                    <a:pt x="68" y="67"/>
                  </a:cubicBezTo>
                  <a:cubicBezTo>
                    <a:pt x="69" y="66"/>
                    <a:pt x="69" y="66"/>
                    <a:pt x="69" y="65"/>
                  </a:cubicBezTo>
                  <a:cubicBezTo>
                    <a:pt x="70" y="65"/>
                    <a:pt x="69" y="64"/>
                    <a:pt x="69" y="64"/>
                  </a:cubicBezTo>
                  <a:cubicBezTo>
                    <a:pt x="69" y="63"/>
                    <a:pt x="70" y="62"/>
                    <a:pt x="69" y="60"/>
                  </a:cubicBezTo>
                  <a:cubicBezTo>
                    <a:pt x="68" y="59"/>
                    <a:pt x="64" y="63"/>
                    <a:pt x="63" y="63"/>
                  </a:cubicBezTo>
                  <a:cubicBezTo>
                    <a:pt x="62" y="64"/>
                    <a:pt x="62" y="64"/>
                    <a:pt x="61" y="64"/>
                  </a:cubicBezTo>
                  <a:cubicBezTo>
                    <a:pt x="61" y="65"/>
                    <a:pt x="60" y="65"/>
                    <a:pt x="60" y="66"/>
                  </a:cubicBezTo>
                  <a:cubicBezTo>
                    <a:pt x="60" y="66"/>
                    <a:pt x="59" y="66"/>
                    <a:pt x="59" y="66"/>
                  </a:cubicBezTo>
                  <a:cubicBezTo>
                    <a:pt x="59" y="66"/>
                    <a:pt x="58" y="66"/>
                    <a:pt x="58" y="66"/>
                  </a:cubicBezTo>
                  <a:cubicBezTo>
                    <a:pt x="57" y="66"/>
                    <a:pt x="57" y="67"/>
                    <a:pt x="57" y="68"/>
                  </a:cubicBezTo>
                  <a:cubicBezTo>
                    <a:pt x="56" y="68"/>
                    <a:pt x="55" y="68"/>
                    <a:pt x="54" y="68"/>
                  </a:cubicBezTo>
                  <a:cubicBezTo>
                    <a:pt x="53" y="69"/>
                    <a:pt x="50" y="71"/>
                    <a:pt x="48" y="69"/>
                  </a:cubicBezTo>
                  <a:cubicBezTo>
                    <a:pt x="48" y="68"/>
                    <a:pt x="48" y="67"/>
                    <a:pt x="48" y="66"/>
                  </a:cubicBezTo>
                  <a:cubicBezTo>
                    <a:pt x="49" y="65"/>
                    <a:pt x="50" y="65"/>
                    <a:pt x="51" y="65"/>
                  </a:cubicBezTo>
                  <a:cubicBezTo>
                    <a:pt x="51" y="64"/>
                    <a:pt x="51" y="64"/>
                    <a:pt x="52" y="64"/>
                  </a:cubicBezTo>
                  <a:cubicBezTo>
                    <a:pt x="52" y="64"/>
                    <a:pt x="53" y="64"/>
                    <a:pt x="53" y="64"/>
                  </a:cubicBezTo>
                  <a:cubicBezTo>
                    <a:pt x="54" y="63"/>
                    <a:pt x="54" y="63"/>
                    <a:pt x="54" y="63"/>
                  </a:cubicBezTo>
                  <a:cubicBezTo>
                    <a:pt x="55" y="62"/>
                    <a:pt x="56" y="62"/>
                    <a:pt x="57" y="61"/>
                  </a:cubicBezTo>
                  <a:cubicBezTo>
                    <a:pt x="57" y="60"/>
                    <a:pt x="59" y="60"/>
                    <a:pt x="59" y="60"/>
                  </a:cubicBezTo>
                  <a:cubicBezTo>
                    <a:pt x="61" y="59"/>
                    <a:pt x="62" y="58"/>
                    <a:pt x="63" y="57"/>
                  </a:cubicBezTo>
                  <a:cubicBezTo>
                    <a:pt x="63" y="57"/>
                    <a:pt x="64" y="56"/>
                    <a:pt x="65" y="56"/>
                  </a:cubicBezTo>
                  <a:cubicBezTo>
                    <a:pt x="65" y="56"/>
                    <a:pt x="65" y="55"/>
                    <a:pt x="65" y="55"/>
                  </a:cubicBezTo>
                  <a:cubicBezTo>
                    <a:pt x="65" y="55"/>
                    <a:pt x="65" y="55"/>
                    <a:pt x="65" y="55"/>
                  </a:cubicBezTo>
                  <a:cubicBezTo>
                    <a:pt x="64" y="55"/>
                    <a:pt x="62" y="54"/>
                    <a:pt x="62" y="53"/>
                  </a:cubicBezTo>
                  <a:cubicBezTo>
                    <a:pt x="62" y="53"/>
                    <a:pt x="61" y="52"/>
                    <a:pt x="61" y="52"/>
                  </a:cubicBezTo>
                  <a:cubicBezTo>
                    <a:pt x="61" y="50"/>
                    <a:pt x="63" y="49"/>
                    <a:pt x="62" y="48"/>
                  </a:cubicBezTo>
                  <a:cubicBezTo>
                    <a:pt x="61" y="47"/>
                    <a:pt x="60" y="47"/>
                    <a:pt x="59" y="47"/>
                  </a:cubicBezTo>
                  <a:cubicBezTo>
                    <a:pt x="58" y="47"/>
                    <a:pt x="58" y="46"/>
                    <a:pt x="57" y="45"/>
                  </a:cubicBezTo>
                  <a:cubicBezTo>
                    <a:pt x="56" y="44"/>
                    <a:pt x="56" y="45"/>
                    <a:pt x="55" y="43"/>
                  </a:cubicBezTo>
                  <a:cubicBezTo>
                    <a:pt x="55" y="43"/>
                    <a:pt x="55" y="43"/>
                    <a:pt x="55" y="42"/>
                  </a:cubicBezTo>
                  <a:cubicBezTo>
                    <a:pt x="55" y="42"/>
                    <a:pt x="55" y="41"/>
                    <a:pt x="55" y="41"/>
                  </a:cubicBezTo>
                  <a:cubicBezTo>
                    <a:pt x="55" y="40"/>
                    <a:pt x="56" y="39"/>
                    <a:pt x="56" y="38"/>
                  </a:cubicBezTo>
                  <a:cubicBezTo>
                    <a:pt x="56" y="37"/>
                    <a:pt x="57" y="37"/>
                    <a:pt x="57" y="35"/>
                  </a:cubicBezTo>
                  <a:cubicBezTo>
                    <a:pt x="57" y="35"/>
                    <a:pt x="58" y="34"/>
                    <a:pt x="58" y="33"/>
                  </a:cubicBezTo>
                  <a:cubicBezTo>
                    <a:pt x="57" y="32"/>
                    <a:pt x="56" y="32"/>
                    <a:pt x="56" y="31"/>
                  </a:cubicBezTo>
                  <a:cubicBezTo>
                    <a:pt x="56" y="30"/>
                    <a:pt x="57" y="29"/>
                    <a:pt x="57" y="28"/>
                  </a:cubicBezTo>
                  <a:cubicBezTo>
                    <a:pt x="57" y="28"/>
                    <a:pt x="57" y="28"/>
                    <a:pt x="58" y="28"/>
                  </a:cubicBezTo>
                  <a:cubicBezTo>
                    <a:pt x="58" y="28"/>
                    <a:pt x="58" y="27"/>
                    <a:pt x="58" y="27"/>
                  </a:cubicBezTo>
                  <a:cubicBezTo>
                    <a:pt x="59" y="26"/>
                    <a:pt x="61" y="25"/>
                    <a:pt x="62" y="25"/>
                  </a:cubicBezTo>
                  <a:cubicBezTo>
                    <a:pt x="63" y="25"/>
                    <a:pt x="63" y="24"/>
                    <a:pt x="64" y="25"/>
                  </a:cubicBezTo>
                  <a:cubicBezTo>
                    <a:pt x="67" y="24"/>
                    <a:pt x="69" y="26"/>
                    <a:pt x="70" y="29"/>
                  </a:cubicBezTo>
                  <a:cubicBezTo>
                    <a:pt x="70" y="29"/>
                    <a:pt x="71" y="30"/>
                    <a:pt x="70" y="30"/>
                  </a:cubicBezTo>
                  <a:cubicBezTo>
                    <a:pt x="70" y="30"/>
                    <a:pt x="69" y="31"/>
                    <a:pt x="69" y="31"/>
                  </a:cubicBezTo>
                  <a:cubicBezTo>
                    <a:pt x="69" y="32"/>
                    <a:pt x="69" y="33"/>
                    <a:pt x="68" y="33"/>
                  </a:cubicBezTo>
                  <a:cubicBezTo>
                    <a:pt x="67" y="35"/>
                    <a:pt x="64" y="36"/>
                    <a:pt x="62" y="37"/>
                  </a:cubicBezTo>
                  <a:cubicBezTo>
                    <a:pt x="62" y="37"/>
                    <a:pt x="62" y="38"/>
                    <a:pt x="61" y="38"/>
                  </a:cubicBezTo>
                  <a:cubicBezTo>
                    <a:pt x="61" y="39"/>
                    <a:pt x="60" y="39"/>
                    <a:pt x="61" y="40"/>
                  </a:cubicBezTo>
                  <a:cubicBezTo>
                    <a:pt x="61" y="41"/>
                    <a:pt x="62" y="41"/>
                    <a:pt x="63" y="41"/>
                  </a:cubicBezTo>
                  <a:cubicBezTo>
                    <a:pt x="64" y="41"/>
                    <a:pt x="64" y="41"/>
                    <a:pt x="65" y="41"/>
                  </a:cubicBezTo>
                  <a:cubicBezTo>
                    <a:pt x="65" y="41"/>
                    <a:pt x="66" y="41"/>
                    <a:pt x="66" y="41"/>
                  </a:cubicBezTo>
                  <a:cubicBezTo>
                    <a:pt x="67" y="40"/>
                    <a:pt x="68" y="40"/>
                    <a:pt x="69" y="40"/>
                  </a:cubicBezTo>
                  <a:cubicBezTo>
                    <a:pt x="70" y="40"/>
                    <a:pt x="72" y="41"/>
                    <a:pt x="73" y="41"/>
                  </a:cubicBezTo>
                  <a:cubicBezTo>
                    <a:pt x="75" y="39"/>
                    <a:pt x="75" y="35"/>
                    <a:pt x="76" y="33"/>
                  </a:cubicBezTo>
                  <a:cubicBezTo>
                    <a:pt x="76" y="32"/>
                    <a:pt x="76" y="32"/>
                    <a:pt x="76" y="32"/>
                  </a:cubicBezTo>
                  <a:cubicBezTo>
                    <a:pt x="77" y="31"/>
                    <a:pt x="77" y="31"/>
                    <a:pt x="77" y="31"/>
                  </a:cubicBezTo>
                  <a:cubicBezTo>
                    <a:pt x="78" y="29"/>
                    <a:pt x="78" y="27"/>
                    <a:pt x="78" y="26"/>
                  </a:cubicBezTo>
                  <a:cubicBezTo>
                    <a:pt x="78" y="26"/>
                    <a:pt x="78" y="25"/>
                    <a:pt x="79" y="25"/>
                  </a:cubicBezTo>
                  <a:cubicBezTo>
                    <a:pt x="79" y="24"/>
                    <a:pt x="79" y="24"/>
                    <a:pt x="79" y="24"/>
                  </a:cubicBezTo>
                  <a:cubicBezTo>
                    <a:pt x="79" y="23"/>
                    <a:pt x="79" y="22"/>
                    <a:pt x="79" y="22"/>
                  </a:cubicBezTo>
                  <a:cubicBezTo>
                    <a:pt x="79" y="22"/>
                    <a:pt x="80" y="21"/>
                    <a:pt x="80" y="21"/>
                  </a:cubicBezTo>
                  <a:cubicBezTo>
                    <a:pt x="80" y="21"/>
                    <a:pt x="80" y="20"/>
                    <a:pt x="80" y="20"/>
                  </a:cubicBezTo>
                  <a:cubicBezTo>
                    <a:pt x="80" y="20"/>
                    <a:pt x="80" y="20"/>
                    <a:pt x="80" y="20"/>
                  </a:cubicBezTo>
                  <a:cubicBezTo>
                    <a:pt x="80" y="19"/>
                    <a:pt x="80" y="19"/>
                    <a:pt x="80" y="19"/>
                  </a:cubicBezTo>
                  <a:cubicBezTo>
                    <a:pt x="81" y="18"/>
                    <a:pt x="81" y="16"/>
                    <a:pt x="81" y="15"/>
                  </a:cubicBezTo>
                  <a:cubicBezTo>
                    <a:pt x="81" y="15"/>
                    <a:pt x="81" y="13"/>
                    <a:pt x="81" y="13"/>
                  </a:cubicBezTo>
                  <a:cubicBezTo>
                    <a:pt x="81" y="12"/>
                    <a:pt x="82" y="12"/>
                    <a:pt x="82" y="12"/>
                  </a:cubicBezTo>
                  <a:cubicBezTo>
                    <a:pt x="82" y="11"/>
                    <a:pt x="82" y="11"/>
                    <a:pt x="82" y="11"/>
                  </a:cubicBezTo>
                  <a:cubicBezTo>
                    <a:pt x="83" y="10"/>
                    <a:pt x="84" y="10"/>
                    <a:pt x="85" y="9"/>
                  </a:cubicBezTo>
                  <a:cubicBezTo>
                    <a:pt x="85" y="9"/>
                    <a:pt x="86" y="9"/>
                    <a:pt x="87" y="9"/>
                  </a:cubicBezTo>
                  <a:close/>
                  <a:moveTo>
                    <a:pt x="56" y="0"/>
                  </a:moveTo>
                  <a:cubicBezTo>
                    <a:pt x="57" y="1"/>
                    <a:pt x="58" y="3"/>
                    <a:pt x="59" y="4"/>
                  </a:cubicBezTo>
                  <a:cubicBezTo>
                    <a:pt x="59" y="5"/>
                    <a:pt x="59" y="6"/>
                    <a:pt x="58" y="7"/>
                  </a:cubicBezTo>
                  <a:cubicBezTo>
                    <a:pt x="58" y="7"/>
                    <a:pt x="58" y="7"/>
                    <a:pt x="57" y="8"/>
                  </a:cubicBezTo>
                  <a:cubicBezTo>
                    <a:pt x="57" y="8"/>
                    <a:pt x="57" y="9"/>
                    <a:pt x="57" y="9"/>
                  </a:cubicBezTo>
                  <a:cubicBezTo>
                    <a:pt x="57" y="9"/>
                    <a:pt x="56" y="10"/>
                    <a:pt x="56" y="10"/>
                  </a:cubicBezTo>
                  <a:cubicBezTo>
                    <a:pt x="56" y="10"/>
                    <a:pt x="56" y="11"/>
                    <a:pt x="55" y="11"/>
                  </a:cubicBezTo>
                  <a:cubicBezTo>
                    <a:pt x="55" y="11"/>
                    <a:pt x="55" y="12"/>
                    <a:pt x="55" y="12"/>
                  </a:cubicBezTo>
                  <a:cubicBezTo>
                    <a:pt x="55" y="12"/>
                    <a:pt x="55" y="13"/>
                    <a:pt x="54" y="13"/>
                  </a:cubicBezTo>
                  <a:cubicBezTo>
                    <a:pt x="54" y="13"/>
                    <a:pt x="53" y="14"/>
                    <a:pt x="53" y="14"/>
                  </a:cubicBezTo>
                  <a:cubicBezTo>
                    <a:pt x="52" y="15"/>
                    <a:pt x="52" y="15"/>
                    <a:pt x="51" y="16"/>
                  </a:cubicBezTo>
                  <a:cubicBezTo>
                    <a:pt x="50" y="16"/>
                    <a:pt x="50" y="16"/>
                    <a:pt x="49" y="16"/>
                  </a:cubicBezTo>
                  <a:cubicBezTo>
                    <a:pt x="48" y="17"/>
                    <a:pt x="47" y="18"/>
                    <a:pt x="46" y="18"/>
                  </a:cubicBezTo>
                  <a:cubicBezTo>
                    <a:pt x="44" y="19"/>
                    <a:pt x="43" y="19"/>
                    <a:pt x="42" y="20"/>
                  </a:cubicBezTo>
                  <a:cubicBezTo>
                    <a:pt x="42" y="20"/>
                    <a:pt x="41" y="20"/>
                    <a:pt x="41" y="21"/>
                  </a:cubicBezTo>
                  <a:cubicBezTo>
                    <a:pt x="40" y="21"/>
                    <a:pt x="40" y="21"/>
                    <a:pt x="40" y="21"/>
                  </a:cubicBezTo>
                  <a:cubicBezTo>
                    <a:pt x="39" y="22"/>
                    <a:pt x="38" y="22"/>
                    <a:pt x="38" y="22"/>
                  </a:cubicBezTo>
                  <a:cubicBezTo>
                    <a:pt x="38" y="22"/>
                    <a:pt x="37" y="22"/>
                    <a:pt x="37" y="22"/>
                  </a:cubicBezTo>
                  <a:cubicBezTo>
                    <a:pt x="37" y="22"/>
                    <a:pt x="36" y="22"/>
                    <a:pt x="36" y="22"/>
                  </a:cubicBezTo>
                  <a:cubicBezTo>
                    <a:pt x="36" y="23"/>
                    <a:pt x="35" y="23"/>
                    <a:pt x="35" y="23"/>
                  </a:cubicBezTo>
                  <a:cubicBezTo>
                    <a:pt x="34" y="23"/>
                    <a:pt x="33" y="24"/>
                    <a:pt x="32" y="24"/>
                  </a:cubicBezTo>
                  <a:cubicBezTo>
                    <a:pt x="32" y="25"/>
                    <a:pt x="31" y="25"/>
                    <a:pt x="31" y="25"/>
                  </a:cubicBezTo>
                  <a:cubicBezTo>
                    <a:pt x="30" y="26"/>
                    <a:pt x="29" y="26"/>
                    <a:pt x="28" y="26"/>
                  </a:cubicBezTo>
                  <a:cubicBezTo>
                    <a:pt x="28" y="26"/>
                    <a:pt x="28" y="26"/>
                    <a:pt x="28" y="26"/>
                  </a:cubicBezTo>
                  <a:cubicBezTo>
                    <a:pt x="27" y="27"/>
                    <a:pt x="27" y="27"/>
                    <a:pt x="27" y="27"/>
                  </a:cubicBezTo>
                  <a:cubicBezTo>
                    <a:pt x="26" y="28"/>
                    <a:pt x="22" y="32"/>
                    <a:pt x="21" y="31"/>
                  </a:cubicBezTo>
                  <a:cubicBezTo>
                    <a:pt x="21" y="31"/>
                    <a:pt x="21" y="31"/>
                    <a:pt x="21" y="30"/>
                  </a:cubicBezTo>
                  <a:cubicBezTo>
                    <a:pt x="21" y="29"/>
                    <a:pt x="22" y="29"/>
                    <a:pt x="23" y="29"/>
                  </a:cubicBezTo>
                  <a:cubicBezTo>
                    <a:pt x="23" y="28"/>
                    <a:pt x="23" y="28"/>
                    <a:pt x="23" y="27"/>
                  </a:cubicBezTo>
                  <a:cubicBezTo>
                    <a:pt x="23" y="27"/>
                    <a:pt x="23" y="27"/>
                    <a:pt x="23" y="27"/>
                  </a:cubicBezTo>
                  <a:cubicBezTo>
                    <a:pt x="24" y="27"/>
                    <a:pt x="24" y="26"/>
                    <a:pt x="25" y="26"/>
                  </a:cubicBezTo>
                  <a:cubicBezTo>
                    <a:pt x="25" y="25"/>
                    <a:pt x="25" y="25"/>
                    <a:pt x="26" y="25"/>
                  </a:cubicBezTo>
                  <a:cubicBezTo>
                    <a:pt x="26" y="24"/>
                    <a:pt x="26" y="24"/>
                    <a:pt x="27" y="24"/>
                  </a:cubicBezTo>
                  <a:cubicBezTo>
                    <a:pt x="28" y="23"/>
                    <a:pt x="29" y="22"/>
                    <a:pt x="30" y="21"/>
                  </a:cubicBezTo>
                  <a:cubicBezTo>
                    <a:pt x="31" y="20"/>
                    <a:pt x="33" y="19"/>
                    <a:pt x="34" y="18"/>
                  </a:cubicBezTo>
                  <a:cubicBezTo>
                    <a:pt x="34" y="17"/>
                    <a:pt x="35" y="17"/>
                    <a:pt x="35" y="16"/>
                  </a:cubicBezTo>
                  <a:cubicBezTo>
                    <a:pt x="35" y="16"/>
                    <a:pt x="36" y="16"/>
                    <a:pt x="36" y="15"/>
                  </a:cubicBezTo>
                  <a:cubicBezTo>
                    <a:pt x="37" y="14"/>
                    <a:pt x="39" y="14"/>
                    <a:pt x="40" y="13"/>
                  </a:cubicBezTo>
                  <a:cubicBezTo>
                    <a:pt x="40" y="13"/>
                    <a:pt x="40" y="13"/>
                    <a:pt x="40" y="13"/>
                  </a:cubicBezTo>
                  <a:cubicBezTo>
                    <a:pt x="40" y="11"/>
                    <a:pt x="42" y="10"/>
                    <a:pt x="43" y="10"/>
                  </a:cubicBezTo>
                  <a:cubicBezTo>
                    <a:pt x="43" y="10"/>
                    <a:pt x="44" y="9"/>
                    <a:pt x="44" y="9"/>
                  </a:cubicBezTo>
                  <a:cubicBezTo>
                    <a:pt x="44" y="9"/>
                    <a:pt x="44" y="9"/>
                    <a:pt x="45" y="8"/>
                  </a:cubicBezTo>
                  <a:cubicBezTo>
                    <a:pt x="45" y="8"/>
                    <a:pt x="46" y="8"/>
                    <a:pt x="46" y="8"/>
                  </a:cubicBezTo>
                  <a:cubicBezTo>
                    <a:pt x="46" y="7"/>
                    <a:pt x="46" y="7"/>
                    <a:pt x="47" y="7"/>
                  </a:cubicBezTo>
                  <a:cubicBezTo>
                    <a:pt x="48" y="6"/>
                    <a:pt x="49" y="6"/>
                    <a:pt x="50" y="4"/>
                  </a:cubicBezTo>
                  <a:cubicBezTo>
                    <a:pt x="50" y="4"/>
                    <a:pt x="50" y="4"/>
                    <a:pt x="50" y="4"/>
                  </a:cubicBezTo>
                  <a:cubicBezTo>
                    <a:pt x="50" y="4"/>
                    <a:pt x="50" y="4"/>
                    <a:pt x="50" y="4"/>
                  </a:cubicBezTo>
                  <a:cubicBezTo>
                    <a:pt x="51" y="3"/>
                    <a:pt x="51" y="3"/>
                    <a:pt x="52" y="2"/>
                  </a:cubicBezTo>
                  <a:cubicBezTo>
                    <a:pt x="53" y="2"/>
                    <a:pt x="54" y="1"/>
                    <a:pt x="54" y="1"/>
                  </a:cubicBezTo>
                  <a:cubicBezTo>
                    <a:pt x="55" y="1"/>
                    <a:pt x="55" y="1"/>
                    <a:pt x="55" y="1"/>
                  </a:cubicBezTo>
                  <a:cubicBezTo>
                    <a:pt x="56" y="1"/>
                    <a:pt x="56" y="1"/>
                    <a:pt x="56" y="1"/>
                  </a:cubicBezTo>
                  <a:cubicBezTo>
                    <a:pt x="56" y="1"/>
                    <a:pt x="56" y="1"/>
                    <a:pt x="56" y="1"/>
                  </a:cubicBezTo>
                  <a:cubicBezTo>
                    <a:pt x="56" y="1"/>
                    <a:pt x="56" y="1"/>
                    <a:pt x="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2" name="Freeform 14"/>
            <p:cNvSpPr>
              <a:spLocks/>
            </p:cNvSpPr>
            <p:nvPr/>
          </p:nvSpPr>
          <p:spPr bwMode="auto">
            <a:xfrm>
              <a:off x="5761038" y="2216150"/>
              <a:ext cx="174625" cy="239713"/>
            </a:xfrm>
            <a:custGeom>
              <a:avLst/>
              <a:gdLst>
                <a:gd name="T0" fmla="*/ 59 w 64"/>
                <a:gd name="T1" fmla="*/ 0 h 88"/>
                <a:gd name="T2" fmla="*/ 58 w 64"/>
                <a:gd name="T3" fmla="*/ 11 h 88"/>
                <a:gd name="T4" fmla="*/ 50 w 64"/>
                <a:gd name="T5" fmla="*/ 19 h 88"/>
                <a:gd name="T6" fmla="*/ 46 w 64"/>
                <a:gd name="T7" fmla="*/ 21 h 88"/>
                <a:gd name="T8" fmla="*/ 42 w 64"/>
                <a:gd name="T9" fmla="*/ 25 h 88"/>
                <a:gd name="T10" fmla="*/ 37 w 64"/>
                <a:gd name="T11" fmla="*/ 30 h 88"/>
                <a:gd name="T12" fmla="*/ 38 w 64"/>
                <a:gd name="T13" fmla="*/ 45 h 88"/>
                <a:gd name="T14" fmla="*/ 41 w 64"/>
                <a:gd name="T15" fmla="*/ 48 h 88"/>
                <a:gd name="T16" fmla="*/ 52 w 64"/>
                <a:gd name="T17" fmla="*/ 44 h 88"/>
                <a:gd name="T18" fmla="*/ 56 w 64"/>
                <a:gd name="T19" fmla="*/ 42 h 88"/>
                <a:gd name="T20" fmla="*/ 59 w 64"/>
                <a:gd name="T21" fmla="*/ 42 h 88"/>
                <a:gd name="T22" fmla="*/ 61 w 64"/>
                <a:gd name="T23" fmla="*/ 51 h 88"/>
                <a:gd name="T24" fmla="*/ 57 w 64"/>
                <a:gd name="T25" fmla="*/ 54 h 88"/>
                <a:gd name="T26" fmla="*/ 58 w 64"/>
                <a:gd name="T27" fmla="*/ 48 h 88"/>
                <a:gd name="T28" fmla="*/ 53 w 64"/>
                <a:gd name="T29" fmla="*/ 50 h 88"/>
                <a:gd name="T30" fmla="*/ 50 w 64"/>
                <a:gd name="T31" fmla="*/ 52 h 88"/>
                <a:gd name="T32" fmla="*/ 40 w 64"/>
                <a:gd name="T33" fmla="*/ 58 h 88"/>
                <a:gd name="T34" fmla="*/ 41 w 64"/>
                <a:gd name="T35" fmla="*/ 66 h 88"/>
                <a:gd name="T36" fmla="*/ 42 w 64"/>
                <a:gd name="T37" fmla="*/ 73 h 88"/>
                <a:gd name="T38" fmla="*/ 44 w 64"/>
                <a:gd name="T39" fmla="*/ 80 h 88"/>
                <a:gd name="T40" fmla="*/ 42 w 64"/>
                <a:gd name="T41" fmla="*/ 86 h 88"/>
                <a:gd name="T42" fmla="*/ 33 w 64"/>
                <a:gd name="T43" fmla="*/ 87 h 88"/>
                <a:gd name="T44" fmla="*/ 27 w 64"/>
                <a:gd name="T45" fmla="*/ 85 h 88"/>
                <a:gd name="T46" fmla="*/ 32 w 64"/>
                <a:gd name="T47" fmla="*/ 81 h 88"/>
                <a:gd name="T48" fmla="*/ 35 w 64"/>
                <a:gd name="T49" fmla="*/ 79 h 88"/>
                <a:gd name="T50" fmla="*/ 34 w 64"/>
                <a:gd name="T51" fmla="*/ 66 h 88"/>
                <a:gd name="T52" fmla="*/ 31 w 64"/>
                <a:gd name="T53" fmla="*/ 61 h 88"/>
                <a:gd name="T54" fmla="*/ 32 w 64"/>
                <a:gd name="T55" fmla="*/ 62 h 88"/>
                <a:gd name="T56" fmla="*/ 23 w 64"/>
                <a:gd name="T57" fmla="*/ 68 h 88"/>
                <a:gd name="T58" fmla="*/ 17 w 64"/>
                <a:gd name="T59" fmla="*/ 71 h 88"/>
                <a:gd name="T60" fmla="*/ 14 w 64"/>
                <a:gd name="T61" fmla="*/ 73 h 88"/>
                <a:gd name="T62" fmla="*/ 13 w 64"/>
                <a:gd name="T63" fmla="*/ 63 h 88"/>
                <a:gd name="T64" fmla="*/ 18 w 64"/>
                <a:gd name="T65" fmla="*/ 60 h 88"/>
                <a:gd name="T66" fmla="*/ 26 w 64"/>
                <a:gd name="T67" fmla="*/ 56 h 88"/>
                <a:gd name="T68" fmla="*/ 28 w 64"/>
                <a:gd name="T69" fmla="*/ 55 h 88"/>
                <a:gd name="T70" fmla="*/ 32 w 64"/>
                <a:gd name="T71" fmla="*/ 51 h 88"/>
                <a:gd name="T72" fmla="*/ 31 w 64"/>
                <a:gd name="T73" fmla="*/ 46 h 88"/>
                <a:gd name="T74" fmla="*/ 32 w 64"/>
                <a:gd name="T75" fmla="*/ 39 h 88"/>
                <a:gd name="T76" fmla="*/ 32 w 64"/>
                <a:gd name="T77" fmla="*/ 32 h 88"/>
                <a:gd name="T78" fmla="*/ 33 w 64"/>
                <a:gd name="T79" fmla="*/ 28 h 88"/>
                <a:gd name="T80" fmla="*/ 40 w 64"/>
                <a:gd name="T81" fmla="*/ 19 h 88"/>
                <a:gd name="T82" fmla="*/ 50 w 64"/>
                <a:gd name="T83" fmla="*/ 8 h 88"/>
                <a:gd name="T84" fmla="*/ 49 w 64"/>
                <a:gd name="T85" fmla="*/ 6 h 88"/>
                <a:gd name="T86" fmla="*/ 44 w 64"/>
                <a:gd name="T87" fmla="*/ 6 h 88"/>
                <a:gd name="T88" fmla="*/ 41 w 64"/>
                <a:gd name="T89" fmla="*/ 9 h 88"/>
                <a:gd name="T90" fmla="*/ 36 w 64"/>
                <a:gd name="T91" fmla="*/ 12 h 88"/>
                <a:gd name="T92" fmla="*/ 29 w 64"/>
                <a:gd name="T93" fmla="*/ 16 h 88"/>
                <a:gd name="T94" fmla="*/ 21 w 64"/>
                <a:gd name="T95" fmla="*/ 22 h 88"/>
                <a:gd name="T96" fmla="*/ 13 w 64"/>
                <a:gd name="T97" fmla="*/ 27 h 88"/>
                <a:gd name="T98" fmla="*/ 9 w 64"/>
                <a:gd name="T99" fmla="*/ 28 h 88"/>
                <a:gd name="T100" fmla="*/ 1 w 64"/>
                <a:gd name="T101" fmla="*/ 26 h 88"/>
                <a:gd name="T102" fmla="*/ 5 w 64"/>
                <a:gd name="T103" fmla="*/ 20 h 88"/>
                <a:gd name="T104" fmla="*/ 12 w 64"/>
                <a:gd name="T105" fmla="*/ 17 h 88"/>
                <a:gd name="T106" fmla="*/ 19 w 64"/>
                <a:gd name="T107" fmla="*/ 14 h 88"/>
                <a:gd name="T108" fmla="*/ 27 w 64"/>
                <a:gd name="T109" fmla="*/ 10 h 88"/>
                <a:gd name="T110" fmla="*/ 34 w 64"/>
                <a:gd name="T111" fmla="*/ 7 h 88"/>
                <a:gd name="T112" fmla="*/ 45 w 64"/>
                <a:gd name="T113" fmla="*/ 3 h 88"/>
                <a:gd name="T114" fmla="*/ 51 w 64"/>
                <a:gd name="T115" fmla="*/ 1 h 88"/>
                <a:gd name="T116" fmla="*/ 53 w 64"/>
                <a:gd name="T1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88">
                  <a:moveTo>
                    <a:pt x="53" y="0"/>
                  </a:moveTo>
                  <a:cubicBezTo>
                    <a:pt x="54" y="0"/>
                    <a:pt x="55" y="0"/>
                    <a:pt x="56" y="0"/>
                  </a:cubicBezTo>
                  <a:cubicBezTo>
                    <a:pt x="57" y="0"/>
                    <a:pt x="58" y="0"/>
                    <a:pt x="59" y="0"/>
                  </a:cubicBezTo>
                  <a:cubicBezTo>
                    <a:pt x="61" y="0"/>
                    <a:pt x="62" y="3"/>
                    <a:pt x="62" y="5"/>
                  </a:cubicBezTo>
                  <a:cubicBezTo>
                    <a:pt x="62" y="6"/>
                    <a:pt x="62" y="6"/>
                    <a:pt x="61" y="7"/>
                  </a:cubicBezTo>
                  <a:cubicBezTo>
                    <a:pt x="61" y="9"/>
                    <a:pt x="59" y="9"/>
                    <a:pt x="58" y="11"/>
                  </a:cubicBezTo>
                  <a:cubicBezTo>
                    <a:pt x="57" y="12"/>
                    <a:pt x="56" y="14"/>
                    <a:pt x="55" y="15"/>
                  </a:cubicBezTo>
                  <a:cubicBezTo>
                    <a:pt x="54" y="16"/>
                    <a:pt x="54" y="16"/>
                    <a:pt x="53" y="17"/>
                  </a:cubicBezTo>
                  <a:cubicBezTo>
                    <a:pt x="52" y="18"/>
                    <a:pt x="51" y="19"/>
                    <a:pt x="50" y="19"/>
                  </a:cubicBezTo>
                  <a:cubicBezTo>
                    <a:pt x="49" y="20"/>
                    <a:pt x="49" y="20"/>
                    <a:pt x="48" y="20"/>
                  </a:cubicBezTo>
                  <a:cubicBezTo>
                    <a:pt x="48" y="20"/>
                    <a:pt x="48" y="20"/>
                    <a:pt x="47" y="21"/>
                  </a:cubicBezTo>
                  <a:cubicBezTo>
                    <a:pt x="47" y="21"/>
                    <a:pt x="47" y="21"/>
                    <a:pt x="46" y="21"/>
                  </a:cubicBezTo>
                  <a:cubicBezTo>
                    <a:pt x="46" y="22"/>
                    <a:pt x="45" y="22"/>
                    <a:pt x="44" y="23"/>
                  </a:cubicBezTo>
                  <a:cubicBezTo>
                    <a:pt x="44" y="23"/>
                    <a:pt x="43" y="23"/>
                    <a:pt x="43" y="24"/>
                  </a:cubicBezTo>
                  <a:cubicBezTo>
                    <a:pt x="43" y="24"/>
                    <a:pt x="42" y="24"/>
                    <a:pt x="42" y="25"/>
                  </a:cubicBezTo>
                  <a:cubicBezTo>
                    <a:pt x="41" y="25"/>
                    <a:pt x="41" y="26"/>
                    <a:pt x="40" y="26"/>
                  </a:cubicBezTo>
                  <a:cubicBezTo>
                    <a:pt x="40" y="27"/>
                    <a:pt x="38" y="27"/>
                    <a:pt x="38" y="28"/>
                  </a:cubicBezTo>
                  <a:cubicBezTo>
                    <a:pt x="38" y="29"/>
                    <a:pt x="37" y="30"/>
                    <a:pt x="37" y="30"/>
                  </a:cubicBezTo>
                  <a:cubicBezTo>
                    <a:pt x="37" y="31"/>
                    <a:pt x="37" y="32"/>
                    <a:pt x="37" y="32"/>
                  </a:cubicBezTo>
                  <a:cubicBezTo>
                    <a:pt x="37" y="33"/>
                    <a:pt x="37" y="35"/>
                    <a:pt x="37" y="36"/>
                  </a:cubicBezTo>
                  <a:cubicBezTo>
                    <a:pt x="37" y="39"/>
                    <a:pt x="37" y="42"/>
                    <a:pt x="38" y="45"/>
                  </a:cubicBezTo>
                  <a:cubicBezTo>
                    <a:pt x="38" y="46"/>
                    <a:pt x="37" y="47"/>
                    <a:pt x="38" y="48"/>
                  </a:cubicBezTo>
                  <a:cubicBezTo>
                    <a:pt x="38" y="49"/>
                    <a:pt x="39" y="49"/>
                    <a:pt x="39" y="49"/>
                  </a:cubicBezTo>
                  <a:cubicBezTo>
                    <a:pt x="40" y="49"/>
                    <a:pt x="40" y="48"/>
                    <a:pt x="41" y="48"/>
                  </a:cubicBezTo>
                  <a:cubicBezTo>
                    <a:pt x="41" y="48"/>
                    <a:pt x="42" y="48"/>
                    <a:pt x="43" y="48"/>
                  </a:cubicBezTo>
                  <a:cubicBezTo>
                    <a:pt x="44" y="47"/>
                    <a:pt x="46" y="46"/>
                    <a:pt x="48" y="45"/>
                  </a:cubicBezTo>
                  <a:cubicBezTo>
                    <a:pt x="49" y="45"/>
                    <a:pt x="50" y="44"/>
                    <a:pt x="52" y="44"/>
                  </a:cubicBezTo>
                  <a:cubicBezTo>
                    <a:pt x="52" y="43"/>
                    <a:pt x="54" y="43"/>
                    <a:pt x="54" y="43"/>
                  </a:cubicBezTo>
                  <a:cubicBezTo>
                    <a:pt x="55" y="43"/>
                    <a:pt x="55" y="43"/>
                    <a:pt x="56" y="42"/>
                  </a:cubicBezTo>
                  <a:cubicBezTo>
                    <a:pt x="56" y="42"/>
                    <a:pt x="56" y="42"/>
                    <a:pt x="56" y="42"/>
                  </a:cubicBezTo>
                  <a:cubicBezTo>
                    <a:pt x="56" y="42"/>
                    <a:pt x="57" y="42"/>
                    <a:pt x="57" y="42"/>
                  </a:cubicBezTo>
                  <a:cubicBezTo>
                    <a:pt x="57" y="42"/>
                    <a:pt x="57" y="42"/>
                    <a:pt x="58" y="42"/>
                  </a:cubicBezTo>
                  <a:cubicBezTo>
                    <a:pt x="58" y="42"/>
                    <a:pt x="59" y="42"/>
                    <a:pt x="59" y="42"/>
                  </a:cubicBezTo>
                  <a:cubicBezTo>
                    <a:pt x="62" y="40"/>
                    <a:pt x="64" y="45"/>
                    <a:pt x="64" y="47"/>
                  </a:cubicBezTo>
                  <a:cubicBezTo>
                    <a:pt x="63" y="48"/>
                    <a:pt x="63" y="48"/>
                    <a:pt x="62" y="49"/>
                  </a:cubicBezTo>
                  <a:cubicBezTo>
                    <a:pt x="62" y="50"/>
                    <a:pt x="62" y="50"/>
                    <a:pt x="61" y="51"/>
                  </a:cubicBezTo>
                  <a:cubicBezTo>
                    <a:pt x="61" y="51"/>
                    <a:pt x="60" y="52"/>
                    <a:pt x="60" y="52"/>
                  </a:cubicBezTo>
                  <a:cubicBezTo>
                    <a:pt x="59" y="53"/>
                    <a:pt x="58" y="54"/>
                    <a:pt x="58" y="54"/>
                  </a:cubicBezTo>
                  <a:cubicBezTo>
                    <a:pt x="57" y="54"/>
                    <a:pt x="57" y="55"/>
                    <a:pt x="57" y="54"/>
                  </a:cubicBezTo>
                  <a:cubicBezTo>
                    <a:pt x="56" y="54"/>
                    <a:pt x="56" y="54"/>
                    <a:pt x="56" y="54"/>
                  </a:cubicBezTo>
                  <a:cubicBezTo>
                    <a:pt x="56" y="53"/>
                    <a:pt x="56" y="53"/>
                    <a:pt x="56" y="52"/>
                  </a:cubicBezTo>
                  <a:cubicBezTo>
                    <a:pt x="57" y="51"/>
                    <a:pt x="61" y="49"/>
                    <a:pt x="58" y="48"/>
                  </a:cubicBezTo>
                  <a:cubicBezTo>
                    <a:pt x="58" y="47"/>
                    <a:pt x="57" y="48"/>
                    <a:pt x="57" y="48"/>
                  </a:cubicBezTo>
                  <a:cubicBezTo>
                    <a:pt x="56" y="48"/>
                    <a:pt x="56" y="49"/>
                    <a:pt x="55" y="49"/>
                  </a:cubicBezTo>
                  <a:cubicBezTo>
                    <a:pt x="55" y="49"/>
                    <a:pt x="54" y="50"/>
                    <a:pt x="53" y="50"/>
                  </a:cubicBezTo>
                  <a:cubicBezTo>
                    <a:pt x="53" y="50"/>
                    <a:pt x="52" y="50"/>
                    <a:pt x="52" y="51"/>
                  </a:cubicBezTo>
                  <a:cubicBezTo>
                    <a:pt x="51" y="51"/>
                    <a:pt x="51" y="51"/>
                    <a:pt x="51" y="51"/>
                  </a:cubicBezTo>
                  <a:cubicBezTo>
                    <a:pt x="50" y="52"/>
                    <a:pt x="50" y="52"/>
                    <a:pt x="50" y="52"/>
                  </a:cubicBezTo>
                  <a:cubicBezTo>
                    <a:pt x="49" y="52"/>
                    <a:pt x="48" y="53"/>
                    <a:pt x="48" y="53"/>
                  </a:cubicBezTo>
                  <a:cubicBezTo>
                    <a:pt x="47" y="53"/>
                    <a:pt x="47" y="54"/>
                    <a:pt x="47" y="54"/>
                  </a:cubicBezTo>
                  <a:cubicBezTo>
                    <a:pt x="45" y="55"/>
                    <a:pt x="41" y="56"/>
                    <a:pt x="40" y="58"/>
                  </a:cubicBezTo>
                  <a:cubicBezTo>
                    <a:pt x="40" y="59"/>
                    <a:pt x="40" y="59"/>
                    <a:pt x="40" y="60"/>
                  </a:cubicBezTo>
                  <a:cubicBezTo>
                    <a:pt x="40" y="61"/>
                    <a:pt x="40" y="62"/>
                    <a:pt x="40" y="63"/>
                  </a:cubicBezTo>
                  <a:cubicBezTo>
                    <a:pt x="41" y="64"/>
                    <a:pt x="41" y="65"/>
                    <a:pt x="41" y="66"/>
                  </a:cubicBezTo>
                  <a:cubicBezTo>
                    <a:pt x="42" y="67"/>
                    <a:pt x="42" y="68"/>
                    <a:pt x="42" y="69"/>
                  </a:cubicBezTo>
                  <a:cubicBezTo>
                    <a:pt x="42" y="69"/>
                    <a:pt x="42" y="70"/>
                    <a:pt x="42" y="71"/>
                  </a:cubicBezTo>
                  <a:cubicBezTo>
                    <a:pt x="42" y="72"/>
                    <a:pt x="42" y="72"/>
                    <a:pt x="42" y="73"/>
                  </a:cubicBezTo>
                  <a:cubicBezTo>
                    <a:pt x="43" y="74"/>
                    <a:pt x="43" y="76"/>
                    <a:pt x="43" y="77"/>
                  </a:cubicBezTo>
                  <a:cubicBezTo>
                    <a:pt x="43" y="77"/>
                    <a:pt x="43" y="77"/>
                    <a:pt x="43" y="77"/>
                  </a:cubicBezTo>
                  <a:cubicBezTo>
                    <a:pt x="44" y="78"/>
                    <a:pt x="44" y="79"/>
                    <a:pt x="44" y="80"/>
                  </a:cubicBezTo>
                  <a:cubicBezTo>
                    <a:pt x="44" y="81"/>
                    <a:pt x="43" y="82"/>
                    <a:pt x="43" y="82"/>
                  </a:cubicBezTo>
                  <a:cubicBezTo>
                    <a:pt x="43" y="83"/>
                    <a:pt x="43" y="83"/>
                    <a:pt x="43" y="83"/>
                  </a:cubicBezTo>
                  <a:cubicBezTo>
                    <a:pt x="43" y="84"/>
                    <a:pt x="43" y="85"/>
                    <a:pt x="42" y="86"/>
                  </a:cubicBezTo>
                  <a:cubicBezTo>
                    <a:pt x="41" y="86"/>
                    <a:pt x="40" y="87"/>
                    <a:pt x="39" y="87"/>
                  </a:cubicBezTo>
                  <a:cubicBezTo>
                    <a:pt x="38" y="87"/>
                    <a:pt x="38" y="87"/>
                    <a:pt x="37" y="87"/>
                  </a:cubicBezTo>
                  <a:cubicBezTo>
                    <a:pt x="36" y="87"/>
                    <a:pt x="34" y="88"/>
                    <a:pt x="33" y="87"/>
                  </a:cubicBezTo>
                  <a:cubicBezTo>
                    <a:pt x="32" y="87"/>
                    <a:pt x="31" y="86"/>
                    <a:pt x="30" y="86"/>
                  </a:cubicBezTo>
                  <a:cubicBezTo>
                    <a:pt x="29" y="86"/>
                    <a:pt x="29" y="86"/>
                    <a:pt x="28" y="86"/>
                  </a:cubicBezTo>
                  <a:cubicBezTo>
                    <a:pt x="28" y="86"/>
                    <a:pt x="27" y="86"/>
                    <a:pt x="27" y="85"/>
                  </a:cubicBezTo>
                  <a:cubicBezTo>
                    <a:pt x="27" y="85"/>
                    <a:pt x="26" y="85"/>
                    <a:pt x="26" y="85"/>
                  </a:cubicBezTo>
                  <a:cubicBezTo>
                    <a:pt x="26" y="85"/>
                    <a:pt x="26" y="84"/>
                    <a:pt x="26" y="84"/>
                  </a:cubicBezTo>
                  <a:cubicBezTo>
                    <a:pt x="27" y="83"/>
                    <a:pt x="31" y="81"/>
                    <a:pt x="32" y="81"/>
                  </a:cubicBezTo>
                  <a:cubicBezTo>
                    <a:pt x="32" y="81"/>
                    <a:pt x="32" y="81"/>
                    <a:pt x="33" y="81"/>
                  </a:cubicBezTo>
                  <a:cubicBezTo>
                    <a:pt x="33" y="81"/>
                    <a:pt x="33" y="80"/>
                    <a:pt x="34" y="80"/>
                  </a:cubicBezTo>
                  <a:cubicBezTo>
                    <a:pt x="34" y="80"/>
                    <a:pt x="34" y="79"/>
                    <a:pt x="35" y="79"/>
                  </a:cubicBezTo>
                  <a:cubicBezTo>
                    <a:pt x="35" y="78"/>
                    <a:pt x="35" y="78"/>
                    <a:pt x="35" y="78"/>
                  </a:cubicBezTo>
                  <a:cubicBezTo>
                    <a:pt x="35" y="77"/>
                    <a:pt x="35" y="76"/>
                    <a:pt x="35" y="76"/>
                  </a:cubicBezTo>
                  <a:cubicBezTo>
                    <a:pt x="35" y="73"/>
                    <a:pt x="34" y="69"/>
                    <a:pt x="34" y="66"/>
                  </a:cubicBezTo>
                  <a:cubicBezTo>
                    <a:pt x="34" y="65"/>
                    <a:pt x="34" y="65"/>
                    <a:pt x="33" y="64"/>
                  </a:cubicBezTo>
                  <a:cubicBezTo>
                    <a:pt x="33" y="64"/>
                    <a:pt x="33" y="63"/>
                    <a:pt x="32" y="63"/>
                  </a:cubicBezTo>
                  <a:cubicBezTo>
                    <a:pt x="32" y="62"/>
                    <a:pt x="32" y="61"/>
                    <a:pt x="31" y="61"/>
                  </a:cubicBezTo>
                  <a:cubicBezTo>
                    <a:pt x="31" y="61"/>
                    <a:pt x="31" y="61"/>
                    <a:pt x="31" y="61"/>
                  </a:cubicBezTo>
                  <a:cubicBezTo>
                    <a:pt x="31" y="61"/>
                    <a:pt x="31" y="61"/>
                    <a:pt x="31" y="62"/>
                  </a:cubicBezTo>
                  <a:cubicBezTo>
                    <a:pt x="32" y="62"/>
                    <a:pt x="32" y="62"/>
                    <a:pt x="32" y="62"/>
                  </a:cubicBezTo>
                  <a:cubicBezTo>
                    <a:pt x="30" y="64"/>
                    <a:pt x="29" y="65"/>
                    <a:pt x="27" y="66"/>
                  </a:cubicBezTo>
                  <a:cubicBezTo>
                    <a:pt x="26" y="66"/>
                    <a:pt x="26" y="67"/>
                    <a:pt x="26" y="67"/>
                  </a:cubicBezTo>
                  <a:cubicBezTo>
                    <a:pt x="25" y="68"/>
                    <a:pt x="24" y="68"/>
                    <a:pt x="23" y="68"/>
                  </a:cubicBezTo>
                  <a:cubicBezTo>
                    <a:pt x="23" y="68"/>
                    <a:pt x="22" y="69"/>
                    <a:pt x="22" y="69"/>
                  </a:cubicBezTo>
                  <a:cubicBezTo>
                    <a:pt x="21" y="70"/>
                    <a:pt x="20" y="70"/>
                    <a:pt x="19" y="70"/>
                  </a:cubicBezTo>
                  <a:cubicBezTo>
                    <a:pt x="19" y="71"/>
                    <a:pt x="18" y="71"/>
                    <a:pt x="17" y="71"/>
                  </a:cubicBezTo>
                  <a:cubicBezTo>
                    <a:pt x="17" y="71"/>
                    <a:pt x="17" y="71"/>
                    <a:pt x="16" y="72"/>
                  </a:cubicBezTo>
                  <a:cubicBezTo>
                    <a:pt x="15" y="72"/>
                    <a:pt x="15" y="72"/>
                    <a:pt x="14" y="72"/>
                  </a:cubicBezTo>
                  <a:cubicBezTo>
                    <a:pt x="14" y="72"/>
                    <a:pt x="14" y="72"/>
                    <a:pt x="14" y="73"/>
                  </a:cubicBezTo>
                  <a:cubicBezTo>
                    <a:pt x="13" y="72"/>
                    <a:pt x="13" y="71"/>
                    <a:pt x="12" y="71"/>
                  </a:cubicBezTo>
                  <a:cubicBezTo>
                    <a:pt x="11" y="70"/>
                    <a:pt x="9" y="72"/>
                    <a:pt x="8" y="70"/>
                  </a:cubicBezTo>
                  <a:cubicBezTo>
                    <a:pt x="6" y="68"/>
                    <a:pt x="11" y="64"/>
                    <a:pt x="13" y="63"/>
                  </a:cubicBezTo>
                  <a:cubicBezTo>
                    <a:pt x="13" y="63"/>
                    <a:pt x="13" y="63"/>
                    <a:pt x="14" y="63"/>
                  </a:cubicBezTo>
                  <a:cubicBezTo>
                    <a:pt x="15" y="62"/>
                    <a:pt x="16" y="61"/>
                    <a:pt x="17" y="61"/>
                  </a:cubicBezTo>
                  <a:cubicBezTo>
                    <a:pt x="17" y="61"/>
                    <a:pt x="18" y="60"/>
                    <a:pt x="18" y="60"/>
                  </a:cubicBezTo>
                  <a:cubicBezTo>
                    <a:pt x="19" y="59"/>
                    <a:pt x="20" y="59"/>
                    <a:pt x="21" y="59"/>
                  </a:cubicBezTo>
                  <a:cubicBezTo>
                    <a:pt x="21" y="58"/>
                    <a:pt x="22" y="58"/>
                    <a:pt x="23" y="57"/>
                  </a:cubicBezTo>
                  <a:cubicBezTo>
                    <a:pt x="24" y="57"/>
                    <a:pt x="25" y="56"/>
                    <a:pt x="26" y="56"/>
                  </a:cubicBezTo>
                  <a:cubicBezTo>
                    <a:pt x="26" y="56"/>
                    <a:pt x="27" y="56"/>
                    <a:pt x="28" y="56"/>
                  </a:cubicBezTo>
                  <a:cubicBezTo>
                    <a:pt x="28" y="56"/>
                    <a:pt x="28" y="55"/>
                    <a:pt x="28" y="55"/>
                  </a:cubicBezTo>
                  <a:cubicBezTo>
                    <a:pt x="28" y="55"/>
                    <a:pt x="28" y="55"/>
                    <a:pt x="28" y="55"/>
                  </a:cubicBezTo>
                  <a:cubicBezTo>
                    <a:pt x="29" y="55"/>
                    <a:pt x="29" y="55"/>
                    <a:pt x="29" y="55"/>
                  </a:cubicBezTo>
                  <a:cubicBezTo>
                    <a:pt x="29" y="55"/>
                    <a:pt x="30" y="54"/>
                    <a:pt x="31" y="54"/>
                  </a:cubicBezTo>
                  <a:cubicBezTo>
                    <a:pt x="31" y="53"/>
                    <a:pt x="31" y="52"/>
                    <a:pt x="32" y="51"/>
                  </a:cubicBezTo>
                  <a:cubicBezTo>
                    <a:pt x="31" y="50"/>
                    <a:pt x="31" y="50"/>
                    <a:pt x="31" y="49"/>
                  </a:cubicBezTo>
                  <a:cubicBezTo>
                    <a:pt x="31" y="49"/>
                    <a:pt x="32" y="48"/>
                    <a:pt x="32" y="48"/>
                  </a:cubicBezTo>
                  <a:cubicBezTo>
                    <a:pt x="32" y="47"/>
                    <a:pt x="31" y="46"/>
                    <a:pt x="31" y="46"/>
                  </a:cubicBezTo>
                  <a:cubicBezTo>
                    <a:pt x="31" y="44"/>
                    <a:pt x="32" y="43"/>
                    <a:pt x="32" y="42"/>
                  </a:cubicBezTo>
                  <a:cubicBezTo>
                    <a:pt x="32" y="42"/>
                    <a:pt x="31" y="41"/>
                    <a:pt x="32" y="41"/>
                  </a:cubicBezTo>
                  <a:cubicBezTo>
                    <a:pt x="32" y="40"/>
                    <a:pt x="32" y="40"/>
                    <a:pt x="32" y="39"/>
                  </a:cubicBezTo>
                  <a:cubicBezTo>
                    <a:pt x="32" y="39"/>
                    <a:pt x="32" y="38"/>
                    <a:pt x="32" y="37"/>
                  </a:cubicBezTo>
                  <a:cubicBezTo>
                    <a:pt x="32" y="36"/>
                    <a:pt x="32" y="35"/>
                    <a:pt x="32" y="33"/>
                  </a:cubicBezTo>
                  <a:cubicBezTo>
                    <a:pt x="32" y="33"/>
                    <a:pt x="32" y="32"/>
                    <a:pt x="32" y="32"/>
                  </a:cubicBezTo>
                  <a:cubicBezTo>
                    <a:pt x="32" y="32"/>
                    <a:pt x="32" y="31"/>
                    <a:pt x="33" y="31"/>
                  </a:cubicBezTo>
                  <a:cubicBezTo>
                    <a:pt x="33" y="30"/>
                    <a:pt x="33" y="30"/>
                    <a:pt x="33" y="29"/>
                  </a:cubicBezTo>
                  <a:cubicBezTo>
                    <a:pt x="33" y="29"/>
                    <a:pt x="33" y="28"/>
                    <a:pt x="33" y="28"/>
                  </a:cubicBezTo>
                  <a:cubicBezTo>
                    <a:pt x="34" y="27"/>
                    <a:pt x="34" y="26"/>
                    <a:pt x="35" y="25"/>
                  </a:cubicBezTo>
                  <a:cubicBezTo>
                    <a:pt x="35" y="23"/>
                    <a:pt x="37" y="22"/>
                    <a:pt x="38" y="21"/>
                  </a:cubicBezTo>
                  <a:cubicBezTo>
                    <a:pt x="39" y="20"/>
                    <a:pt x="39" y="20"/>
                    <a:pt x="40" y="19"/>
                  </a:cubicBezTo>
                  <a:cubicBezTo>
                    <a:pt x="41" y="18"/>
                    <a:pt x="42" y="16"/>
                    <a:pt x="43" y="15"/>
                  </a:cubicBezTo>
                  <a:cubicBezTo>
                    <a:pt x="44" y="14"/>
                    <a:pt x="44" y="13"/>
                    <a:pt x="45" y="13"/>
                  </a:cubicBezTo>
                  <a:cubicBezTo>
                    <a:pt x="47" y="11"/>
                    <a:pt x="49" y="10"/>
                    <a:pt x="50" y="8"/>
                  </a:cubicBezTo>
                  <a:cubicBezTo>
                    <a:pt x="50" y="8"/>
                    <a:pt x="51" y="5"/>
                    <a:pt x="51" y="5"/>
                  </a:cubicBezTo>
                  <a:cubicBezTo>
                    <a:pt x="51" y="3"/>
                    <a:pt x="48" y="4"/>
                    <a:pt x="48" y="4"/>
                  </a:cubicBezTo>
                  <a:cubicBezTo>
                    <a:pt x="48" y="5"/>
                    <a:pt x="49" y="5"/>
                    <a:pt x="49" y="6"/>
                  </a:cubicBezTo>
                  <a:cubicBezTo>
                    <a:pt x="50" y="6"/>
                    <a:pt x="50" y="6"/>
                    <a:pt x="49" y="7"/>
                  </a:cubicBezTo>
                  <a:cubicBezTo>
                    <a:pt x="48" y="7"/>
                    <a:pt x="45" y="6"/>
                    <a:pt x="45" y="6"/>
                  </a:cubicBezTo>
                  <a:cubicBezTo>
                    <a:pt x="44" y="6"/>
                    <a:pt x="44" y="6"/>
                    <a:pt x="44" y="6"/>
                  </a:cubicBezTo>
                  <a:cubicBezTo>
                    <a:pt x="44" y="6"/>
                    <a:pt x="44" y="6"/>
                    <a:pt x="44" y="6"/>
                  </a:cubicBezTo>
                  <a:cubicBezTo>
                    <a:pt x="44" y="7"/>
                    <a:pt x="44" y="7"/>
                    <a:pt x="44" y="8"/>
                  </a:cubicBezTo>
                  <a:cubicBezTo>
                    <a:pt x="43" y="9"/>
                    <a:pt x="42" y="9"/>
                    <a:pt x="41" y="9"/>
                  </a:cubicBezTo>
                  <a:cubicBezTo>
                    <a:pt x="40" y="10"/>
                    <a:pt x="39" y="11"/>
                    <a:pt x="38" y="11"/>
                  </a:cubicBezTo>
                  <a:cubicBezTo>
                    <a:pt x="38" y="11"/>
                    <a:pt x="37" y="12"/>
                    <a:pt x="37" y="12"/>
                  </a:cubicBezTo>
                  <a:cubicBezTo>
                    <a:pt x="36" y="12"/>
                    <a:pt x="36" y="12"/>
                    <a:pt x="36" y="12"/>
                  </a:cubicBezTo>
                  <a:cubicBezTo>
                    <a:pt x="35" y="13"/>
                    <a:pt x="35" y="13"/>
                    <a:pt x="34" y="13"/>
                  </a:cubicBezTo>
                  <a:cubicBezTo>
                    <a:pt x="33" y="13"/>
                    <a:pt x="33" y="14"/>
                    <a:pt x="32" y="15"/>
                  </a:cubicBezTo>
                  <a:cubicBezTo>
                    <a:pt x="31" y="15"/>
                    <a:pt x="30" y="16"/>
                    <a:pt x="29" y="16"/>
                  </a:cubicBezTo>
                  <a:cubicBezTo>
                    <a:pt x="29" y="17"/>
                    <a:pt x="28" y="17"/>
                    <a:pt x="28" y="17"/>
                  </a:cubicBezTo>
                  <a:cubicBezTo>
                    <a:pt x="27" y="18"/>
                    <a:pt x="26" y="18"/>
                    <a:pt x="25" y="19"/>
                  </a:cubicBezTo>
                  <a:cubicBezTo>
                    <a:pt x="23" y="20"/>
                    <a:pt x="23" y="21"/>
                    <a:pt x="21" y="22"/>
                  </a:cubicBezTo>
                  <a:cubicBezTo>
                    <a:pt x="21" y="23"/>
                    <a:pt x="20" y="23"/>
                    <a:pt x="20" y="24"/>
                  </a:cubicBezTo>
                  <a:cubicBezTo>
                    <a:pt x="19" y="25"/>
                    <a:pt x="18" y="25"/>
                    <a:pt x="17" y="26"/>
                  </a:cubicBezTo>
                  <a:cubicBezTo>
                    <a:pt x="16" y="26"/>
                    <a:pt x="15" y="27"/>
                    <a:pt x="13" y="27"/>
                  </a:cubicBezTo>
                  <a:cubicBezTo>
                    <a:pt x="13" y="27"/>
                    <a:pt x="12" y="27"/>
                    <a:pt x="12" y="28"/>
                  </a:cubicBezTo>
                  <a:cubicBezTo>
                    <a:pt x="11" y="28"/>
                    <a:pt x="11" y="28"/>
                    <a:pt x="10" y="28"/>
                  </a:cubicBezTo>
                  <a:cubicBezTo>
                    <a:pt x="10" y="28"/>
                    <a:pt x="9" y="28"/>
                    <a:pt x="9" y="28"/>
                  </a:cubicBezTo>
                  <a:cubicBezTo>
                    <a:pt x="8" y="28"/>
                    <a:pt x="6" y="28"/>
                    <a:pt x="5" y="27"/>
                  </a:cubicBezTo>
                  <a:cubicBezTo>
                    <a:pt x="4" y="27"/>
                    <a:pt x="4" y="27"/>
                    <a:pt x="3" y="27"/>
                  </a:cubicBezTo>
                  <a:cubicBezTo>
                    <a:pt x="2" y="27"/>
                    <a:pt x="1" y="26"/>
                    <a:pt x="1" y="26"/>
                  </a:cubicBezTo>
                  <a:cubicBezTo>
                    <a:pt x="0" y="25"/>
                    <a:pt x="0" y="25"/>
                    <a:pt x="0" y="24"/>
                  </a:cubicBezTo>
                  <a:cubicBezTo>
                    <a:pt x="0" y="22"/>
                    <a:pt x="1" y="21"/>
                    <a:pt x="3" y="20"/>
                  </a:cubicBezTo>
                  <a:cubicBezTo>
                    <a:pt x="4" y="20"/>
                    <a:pt x="4" y="20"/>
                    <a:pt x="5" y="20"/>
                  </a:cubicBezTo>
                  <a:cubicBezTo>
                    <a:pt x="6" y="20"/>
                    <a:pt x="6" y="19"/>
                    <a:pt x="8" y="19"/>
                  </a:cubicBezTo>
                  <a:cubicBezTo>
                    <a:pt x="8" y="19"/>
                    <a:pt x="8" y="18"/>
                    <a:pt x="8" y="18"/>
                  </a:cubicBezTo>
                  <a:cubicBezTo>
                    <a:pt x="9" y="18"/>
                    <a:pt x="10" y="17"/>
                    <a:pt x="12" y="17"/>
                  </a:cubicBezTo>
                  <a:cubicBezTo>
                    <a:pt x="12" y="17"/>
                    <a:pt x="13" y="16"/>
                    <a:pt x="14" y="16"/>
                  </a:cubicBezTo>
                  <a:cubicBezTo>
                    <a:pt x="15" y="16"/>
                    <a:pt x="15" y="15"/>
                    <a:pt x="16" y="15"/>
                  </a:cubicBezTo>
                  <a:cubicBezTo>
                    <a:pt x="17" y="14"/>
                    <a:pt x="18" y="14"/>
                    <a:pt x="19" y="14"/>
                  </a:cubicBezTo>
                  <a:cubicBezTo>
                    <a:pt x="20" y="13"/>
                    <a:pt x="21" y="12"/>
                    <a:pt x="22" y="12"/>
                  </a:cubicBezTo>
                  <a:cubicBezTo>
                    <a:pt x="22" y="12"/>
                    <a:pt x="23" y="12"/>
                    <a:pt x="24" y="12"/>
                  </a:cubicBezTo>
                  <a:cubicBezTo>
                    <a:pt x="25" y="11"/>
                    <a:pt x="26" y="10"/>
                    <a:pt x="27" y="10"/>
                  </a:cubicBezTo>
                  <a:cubicBezTo>
                    <a:pt x="28" y="10"/>
                    <a:pt x="28" y="10"/>
                    <a:pt x="29" y="9"/>
                  </a:cubicBezTo>
                  <a:cubicBezTo>
                    <a:pt x="30" y="9"/>
                    <a:pt x="31" y="8"/>
                    <a:pt x="32" y="8"/>
                  </a:cubicBezTo>
                  <a:cubicBezTo>
                    <a:pt x="33" y="7"/>
                    <a:pt x="33" y="7"/>
                    <a:pt x="34" y="7"/>
                  </a:cubicBezTo>
                  <a:cubicBezTo>
                    <a:pt x="34" y="7"/>
                    <a:pt x="35" y="7"/>
                    <a:pt x="35" y="6"/>
                  </a:cubicBezTo>
                  <a:cubicBezTo>
                    <a:pt x="37" y="6"/>
                    <a:pt x="38" y="5"/>
                    <a:pt x="40" y="4"/>
                  </a:cubicBezTo>
                  <a:cubicBezTo>
                    <a:pt x="41" y="3"/>
                    <a:pt x="43" y="3"/>
                    <a:pt x="45" y="3"/>
                  </a:cubicBezTo>
                  <a:cubicBezTo>
                    <a:pt x="45" y="2"/>
                    <a:pt x="47" y="2"/>
                    <a:pt x="48" y="2"/>
                  </a:cubicBezTo>
                  <a:cubicBezTo>
                    <a:pt x="48" y="2"/>
                    <a:pt x="49" y="2"/>
                    <a:pt x="49" y="1"/>
                  </a:cubicBezTo>
                  <a:cubicBezTo>
                    <a:pt x="50" y="1"/>
                    <a:pt x="51" y="1"/>
                    <a:pt x="51" y="1"/>
                  </a:cubicBezTo>
                  <a:cubicBezTo>
                    <a:pt x="52" y="1"/>
                    <a:pt x="52" y="1"/>
                    <a:pt x="53" y="0"/>
                  </a:cubicBezTo>
                  <a:cubicBezTo>
                    <a:pt x="53" y="0"/>
                    <a:pt x="53" y="0"/>
                    <a:pt x="53" y="0"/>
                  </a:cubicBezTo>
                  <a:cubicBezTo>
                    <a:pt x="53" y="0"/>
                    <a:pt x="53"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3" name="Freeform 15"/>
            <p:cNvSpPr>
              <a:spLocks noEditPoints="1"/>
            </p:cNvSpPr>
            <p:nvPr/>
          </p:nvSpPr>
          <p:spPr bwMode="auto">
            <a:xfrm>
              <a:off x="4862513" y="3144838"/>
              <a:ext cx="236538" cy="306388"/>
            </a:xfrm>
            <a:custGeom>
              <a:avLst/>
              <a:gdLst>
                <a:gd name="T0" fmla="*/ 32 w 87"/>
                <a:gd name="T1" fmla="*/ 24 h 112"/>
                <a:gd name="T2" fmla="*/ 38 w 87"/>
                <a:gd name="T3" fmla="*/ 36 h 112"/>
                <a:gd name="T4" fmla="*/ 46 w 87"/>
                <a:gd name="T5" fmla="*/ 46 h 112"/>
                <a:gd name="T6" fmla="*/ 56 w 87"/>
                <a:gd name="T7" fmla="*/ 56 h 112"/>
                <a:gd name="T8" fmla="*/ 63 w 87"/>
                <a:gd name="T9" fmla="*/ 65 h 112"/>
                <a:gd name="T10" fmla="*/ 69 w 87"/>
                <a:gd name="T11" fmla="*/ 68 h 112"/>
                <a:gd name="T12" fmla="*/ 74 w 87"/>
                <a:gd name="T13" fmla="*/ 56 h 112"/>
                <a:gd name="T14" fmla="*/ 80 w 87"/>
                <a:gd name="T15" fmla="*/ 56 h 112"/>
                <a:gd name="T16" fmla="*/ 73 w 87"/>
                <a:gd name="T17" fmla="*/ 48 h 112"/>
                <a:gd name="T18" fmla="*/ 64 w 87"/>
                <a:gd name="T19" fmla="*/ 41 h 112"/>
                <a:gd name="T20" fmla="*/ 51 w 87"/>
                <a:gd name="T21" fmla="*/ 29 h 112"/>
                <a:gd name="T22" fmla="*/ 41 w 87"/>
                <a:gd name="T23" fmla="*/ 19 h 112"/>
                <a:gd name="T24" fmla="*/ 14 w 87"/>
                <a:gd name="T25" fmla="*/ 49 h 112"/>
                <a:gd name="T26" fmla="*/ 18 w 87"/>
                <a:gd name="T27" fmla="*/ 65 h 112"/>
                <a:gd name="T28" fmla="*/ 29 w 87"/>
                <a:gd name="T29" fmla="*/ 68 h 112"/>
                <a:gd name="T30" fmla="*/ 30 w 87"/>
                <a:gd name="T31" fmla="*/ 62 h 112"/>
                <a:gd name="T32" fmla="*/ 30 w 87"/>
                <a:gd name="T33" fmla="*/ 51 h 112"/>
                <a:gd name="T34" fmla="*/ 28 w 87"/>
                <a:gd name="T35" fmla="*/ 37 h 112"/>
                <a:gd name="T36" fmla="*/ 21 w 87"/>
                <a:gd name="T37" fmla="*/ 40 h 112"/>
                <a:gd name="T38" fmla="*/ 22 w 87"/>
                <a:gd name="T39" fmla="*/ 55 h 112"/>
                <a:gd name="T40" fmla="*/ 16 w 87"/>
                <a:gd name="T41" fmla="*/ 46 h 112"/>
                <a:gd name="T42" fmla="*/ 13 w 87"/>
                <a:gd name="T43" fmla="*/ 42 h 112"/>
                <a:gd name="T44" fmla="*/ 4 w 87"/>
                <a:gd name="T45" fmla="*/ 6 h 112"/>
                <a:gd name="T46" fmla="*/ 13 w 87"/>
                <a:gd name="T47" fmla="*/ 7 h 112"/>
                <a:gd name="T48" fmla="*/ 11 w 87"/>
                <a:gd name="T49" fmla="*/ 23 h 112"/>
                <a:gd name="T50" fmla="*/ 15 w 87"/>
                <a:gd name="T51" fmla="*/ 27 h 112"/>
                <a:gd name="T52" fmla="*/ 24 w 87"/>
                <a:gd name="T53" fmla="*/ 25 h 112"/>
                <a:gd name="T54" fmla="*/ 30 w 87"/>
                <a:gd name="T55" fmla="*/ 18 h 112"/>
                <a:gd name="T56" fmla="*/ 40 w 87"/>
                <a:gd name="T57" fmla="*/ 12 h 112"/>
                <a:gd name="T58" fmla="*/ 51 w 87"/>
                <a:gd name="T59" fmla="*/ 22 h 112"/>
                <a:gd name="T60" fmla="*/ 66 w 87"/>
                <a:gd name="T61" fmla="*/ 33 h 112"/>
                <a:gd name="T62" fmla="*/ 80 w 87"/>
                <a:gd name="T63" fmla="*/ 44 h 112"/>
                <a:gd name="T64" fmla="*/ 87 w 87"/>
                <a:gd name="T65" fmla="*/ 56 h 112"/>
                <a:gd name="T66" fmla="*/ 78 w 87"/>
                <a:gd name="T67" fmla="*/ 70 h 112"/>
                <a:gd name="T68" fmla="*/ 81 w 87"/>
                <a:gd name="T69" fmla="*/ 87 h 112"/>
                <a:gd name="T70" fmla="*/ 71 w 87"/>
                <a:gd name="T71" fmla="*/ 93 h 112"/>
                <a:gd name="T72" fmla="*/ 62 w 87"/>
                <a:gd name="T73" fmla="*/ 77 h 112"/>
                <a:gd name="T74" fmla="*/ 55 w 87"/>
                <a:gd name="T75" fmla="*/ 68 h 112"/>
                <a:gd name="T76" fmla="*/ 44 w 87"/>
                <a:gd name="T77" fmla="*/ 54 h 112"/>
                <a:gd name="T78" fmla="*/ 37 w 87"/>
                <a:gd name="T79" fmla="*/ 46 h 112"/>
                <a:gd name="T80" fmla="*/ 40 w 87"/>
                <a:gd name="T81" fmla="*/ 59 h 112"/>
                <a:gd name="T82" fmla="*/ 48 w 87"/>
                <a:gd name="T83" fmla="*/ 73 h 112"/>
                <a:gd name="T84" fmla="*/ 52 w 87"/>
                <a:gd name="T85" fmla="*/ 85 h 112"/>
                <a:gd name="T86" fmla="*/ 52 w 87"/>
                <a:gd name="T87" fmla="*/ 94 h 112"/>
                <a:gd name="T88" fmla="*/ 62 w 87"/>
                <a:gd name="T89" fmla="*/ 100 h 112"/>
                <a:gd name="T90" fmla="*/ 64 w 87"/>
                <a:gd name="T91" fmla="*/ 109 h 112"/>
                <a:gd name="T92" fmla="*/ 49 w 87"/>
                <a:gd name="T93" fmla="*/ 112 h 112"/>
                <a:gd name="T94" fmla="*/ 38 w 87"/>
                <a:gd name="T95" fmla="*/ 106 h 112"/>
                <a:gd name="T96" fmla="*/ 42 w 87"/>
                <a:gd name="T97" fmla="*/ 95 h 112"/>
                <a:gd name="T98" fmla="*/ 29 w 87"/>
                <a:gd name="T99" fmla="*/ 78 h 112"/>
                <a:gd name="T100" fmla="*/ 13 w 87"/>
                <a:gd name="T101" fmla="*/ 71 h 112"/>
                <a:gd name="T102" fmla="*/ 3 w 87"/>
                <a:gd name="T103" fmla="*/ 76 h 112"/>
                <a:gd name="T104" fmla="*/ 1 w 87"/>
                <a:gd name="T105" fmla="*/ 61 h 112"/>
                <a:gd name="T106" fmla="*/ 0 w 87"/>
                <a:gd name="T107" fmla="*/ 53 h 112"/>
                <a:gd name="T108" fmla="*/ 0 w 87"/>
                <a:gd name="T109" fmla="*/ 43 h 112"/>
                <a:gd name="T110" fmla="*/ 0 w 87"/>
                <a:gd name="T111" fmla="*/ 31 h 112"/>
                <a:gd name="T112" fmla="*/ 2 w 87"/>
                <a:gd name="T113"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7" h="112">
                  <a:moveTo>
                    <a:pt x="33" y="15"/>
                  </a:moveTo>
                  <a:cubicBezTo>
                    <a:pt x="33" y="16"/>
                    <a:pt x="33" y="16"/>
                    <a:pt x="33" y="17"/>
                  </a:cubicBezTo>
                  <a:cubicBezTo>
                    <a:pt x="33" y="17"/>
                    <a:pt x="33" y="17"/>
                    <a:pt x="33" y="18"/>
                  </a:cubicBezTo>
                  <a:cubicBezTo>
                    <a:pt x="32" y="18"/>
                    <a:pt x="32" y="19"/>
                    <a:pt x="32" y="19"/>
                  </a:cubicBezTo>
                  <a:cubicBezTo>
                    <a:pt x="32" y="20"/>
                    <a:pt x="32" y="20"/>
                    <a:pt x="32" y="20"/>
                  </a:cubicBezTo>
                  <a:cubicBezTo>
                    <a:pt x="32" y="21"/>
                    <a:pt x="32" y="21"/>
                    <a:pt x="32" y="21"/>
                  </a:cubicBezTo>
                  <a:cubicBezTo>
                    <a:pt x="32" y="22"/>
                    <a:pt x="32" y="22"/>
                    <a:pt x="32" y="22"/>
                  </a:cubicBezTo>
                  <a:cubicBezTo>
                    <a:pt x="32" y="23"/>
                    <a:pt x="32" y="23"/>
                    <a:pt x="32" y="24"/>
                  </a:cubicBezTo>
                  <a:cubicBezTo>
                    <a:pt x="32" y="24"/>
                    <a:pt x="32" y="25"/>
                    <a:pt x="32" y="25"/>
                  </a:cubicBezTo>
                  <a:cubicBezTo>
                    <a:pt x="32" y="26"/>
                    <a:pt x="32" y="27"/>
                    <a:pt x="32" y="27"/>
                  </a:cubicBezTo>
                  <a:cubicBezTo>
                    <a:pt x="32" y="28"/>
                    <a:pt x="33" y="28"/>
                    <a:pt x="33" y="29"/>
                  </a:cubicBezTo>
                  <a:cubicBezTo>
                    <a:pt x="33" y="29"/>
                    <a:pt x="33" y="30"/>
                    <a:pt x="33" y="31"/>
                  </a:cubicBezTo>
                  <a:cubicBezTo>
                    <a:pt x="33" y="32"/>
                    <a:pt x="34" y="33"/>
                    <a:pt x="34" y="34"/>
                  </a:cubicBezTo>
                  <a:cubicBezTo>
                    <a:pt x="35" y="34"/>
                    <a:pt x="35" y="35"/>
                    <a:pt x="35" y="35"/>
                  </a:cubicBezTo>
                  <a:cubicBezTo>
                    <a:pt x="36" y="35"/>
                    <a:pt x="36" y="36"/>
                    <a:pt x="37" y="36"/>
                  </a:cubicBezTo>
                  <a:cubicBezTo>
                    <a:pt x="37" y="36"/>
                    <a:pt x="37" y="36"/>
                    <a:pt x="38" y="36"/>
                  </a:cubicBezTo>
                  <a:cubicBezTo>
                    <a:pt x="38" y="37"/>
                    <a:pt x="39" y="38"/>
                    <a:pt x="39" y="38"/>
                  </a:cubicBezTo>
                  <a:cubicBezTo>
                    <a:pt x="39" y="38"/>
                    <a:pt x="39" y="38"/>
                    <a:pt x="39" y="38"/>
                  </a:cubicBezTo>
                  <a:cubicBezTo>
                    <a:pt x="40" y="39"/>
                    <a:pt x="40" y="40"/>
                    <a:pt x="41" y="40"/>
                  </a:cubicBezTo>
                  <a:cubicBezTo>
                    <a:pt x="41" y="41"/>
                    <a:pt x="42" y="41"/>
                    <a:pt x="42" y="41"/>
                  </a:cubicBezTo>
                  <a:cubicBezTo>
                    <a:pt x="42" y="42"/>
                    <a:pt x="43" y="42"/>
                    <a:pt x="43" y="43"/>
                  </a:cubicBezTo>
                  <a:cubicBezTo>
                    <a:pt x="43" y="43"/>
                    <a:pt x="43" y="43"/>
                    <a:pt x="44" y="43"/>
                  </a:cubicBezTo>
                  <a:cubicBezTo>
                    <a:pt x="44" y="44"/>
                    <a:pt x="45" y="44"/>
                    <a:pt x="45" y="45"/>
                  </a:cubicBezTo>
                  <a:cubicBezTo>
                    <a:pt x="46" y="45"/>
                    <a:pt x="46" y="45"/>
                    <a:pt x="46" y="46"/>
                  </a:cubicBezTo>
                  <a:cubicBezTo>
                    <a:pt x="46" y="46"/>
                    <a:pt x="47" y="46"/>
                    <a:pt x="47" y="46"/>
                  </a:cubicBezTo>
                  <a:cubicBezTo>
                    <a:pt x="48" y="47"/>
                    <a:pt x="47" y="48"/>
                    <a:pt x="49" y="48"/>
                  </a:cubicBezTo>
                  <a:cubicBezTo>
                    <a:pt x="49" y="49"/>
                    <a:pt x="50" y="51"/>
                    <a:pt x="51" y="51"/>
                  </a:cubicBezTo>
                  <a:cubicBezTo>
                    <a:pt x="52" y="51"/>
                    <a:pt x="52" y="52"/>
                    <a:pt x="53" y="52"/>
                  </a:cubicBezTo>
                  <a:cubicBezTo>
                    <a:pt x="53" y="52"/>
                    <a:pt x="53" y="52"/>
                    <a:pt x="53" y="52"/>
                  </a:cubicBezTo>
                  <a:cubicBezTo>
                    <a:pt x="53" y="53"/>
                    <a:pt x="53" y="53"/>
                    <a:pt x="54" y="54"/>
                  </a:cubicBezTo>
                  <a:cubicBezTo>
                    <a:pt x="54" y="54"/>
                    <a:pt x="54" y="55"/>
                    <a:pt x="54" y="55"/>
                  </a:cubicBezTo>
                  <a:cubicBezTo>
                    <a:pt x="55" y="56"/>
                    <a:pt x="55" y="56"/>
                    <a:pt x="56" y="56"/>
                  </a:cubicBezTo>
                  <a:cubicBezTo>
                    <a:pt x="56" y="57"/>
                    <a:pt x="56" y="57"/>
                    <a:pt x="57" y="57"/>
                  </a:cubicBezTo>
                  <a:cubicBezTo>
                    <a:pt x="57" y="58"/>
                    <a:pt x="57" y="58"/>
                    <a:pt x="58" y="58"/>
                  </a:cubicBezTo>
                  <a:cubicBezTo>
                    <a:pt x="58" y="59"/>
                    <a:pt x="58" y="59"/>
                    <a:pt x="59" y="59"/>
                  </a:cubicBezTo>
                  <a:cubicBezTo>
                    <a:pt x="59" y="60"/>
                    <a:pt x="59" y="60"/>
                    <a:pt x="59" y="60"/>
                  </a:cubicBezTo>
                  <a:cubicBezTo>
                    <a:pt x="60" y="60"/>
                    <a:pt x="60" y="61"/>
                    <a:pt x="60" y="61"/>
                  </a:cubicBezTo>
                  <a:cubicBezTo>
                    <a:pt x="61" y="62"/>
                    <a:pt x="61" y="62"/>
                    <a:pt x="61" y="62"/>
                  </a:cubicBezTo>
                  <a:cubicBezTo>
                    <a:pt x="61" y="63"/>
                    <a:pt x="62" y="63"/>
                    <a:pt x="62" y="63"/>
                  </a:cubicBezTo>
                  <a:cubicBezTo>
                    <a:pt x="62" y="64"/>
                    <a:pt x="62" y="64"/>
                    <a:pt x="63" y="65"/>
                  </a:cubicBezTo>
                  <a:cubicBezTo>
                    <a:pt x="63" y="65"/>
                    <a:pt x="63" y="65"/>
                    <a:pt x="64" y="66"/>
                  </a:cubicBezTo>
                  <a:cubicBezTo>
                    <a:pt x="64" y="66"/>
                    <a:pt x="64" y="66"/>
                    <a:pt x="65" y="67"/>
                  </a:cubicBezTo>
                  <a:cubicBezTo>
                    <a:pt x="65" y="67"/>
                    <a:pt x="66" y="68"/>
                    <a:pt x="66" y="68"/>
                  </a:cubicBezTo>
                  <a:cubicBezTo>
                    <a:pt x="66" y="69"/>
                    <a:pt x="66" y="70"/>
                    <a:pt x="67" y="70"/>
                  </a:cubicBezTo>
                  <a:cubicBezTo>
                    <a:pt x="67" y="70"/>
                    <a:pt x="67" y="70"/>
                    <a:pt x="67" y="70"/>
                  </a:cubicBezTo>
                  <a:cubicBezTo>
                    <a:pt x="67" y="70"/>
                    <a:pt x="68" y="70"/>
                    <a:pt x="68" y="70"/>
                  </a:cubicBezTo>
                  <a:cubicBezTo>
                    <a:pt x="68" y="70"/>
                    <a:pt x="68" y="70"/>
                    <a:pt x="68" y="69"/>
                  </a:cubicBezTo>
                  <a:cubicBezTo>
                    <a:pt x="68" y="69"/>
                    <a:pt x="69" y="68"/>
                    <a:pt x="69" y="68"/>
                  </a:cubicBezTo>
                  <a:cubicBezTo>
                    <a:pt x="69" y="67"/>
                    <a:pt x="68" y="67"/>
                    <a:pt x="68" y="66"/>
                  </a:cubicBezTo>
                  <a:cubicBezTo>
                    <a:pt x="68" y="66"/>
                    <a:pt x="68" y="66"/>
                    <a:pt x="68" y="65"/>
                  </a:cubicBezTo>
                  <a:cubicBezTo>
                    <a:pt x="68" y="65"/>
                    <a:pt x="68" y="64"/>
                    <a:pt x="68" y="63"/>
                  </a:cubicBezTo>
                  <a:cubicBezTo>
                    <a:pt x="67" y="62"/>
                    <a:pt x="67" y="61"/>
                    <a:pt x="67" y="60"/>
                  </a:cubicBezTo>
                  <a:cubicBezTo>
                    <a:pt x="68" y="60"/>
                    <a:pt x="69" y="59"/>
                    <a:pt x="70" y="58"/>
                  </a:cubicBezTo>
                  <a:cubicBezTo>
                    <a:pt x="70" y="57"/>
                    <a:pt x="71" y="56"/>
                    <a:pt x="72" y="56"/>
                  </a:cubicBezTo>
                  <a:cubicBezTo>
                    <a:pt x="72" y="56"/>
                    <a:pt x="72" y="56"/>
                    <a:pt x="73" y="56"/>
                  </a:cubicBezTo>
                  <a:cubicBezTo>
                    <a:pt x="73" y="56"/>
                    <a:pt x="74" y="55"/>
                    <a:pt x="74" y="56"/>
                  </a:cubicBezTo>
                  <a:cubicBezTo>
                    <a:pt x="75" y="56"/>
                    <a:pt x="75" y="57"/>
                    <a:pt x="75" y="57"/>
                  </a:cubicBezTo>
                  <a:cubicBezTo>
                    <a:pt x="76" y="58"/>
                    <a:pt x="76" y="59"/>
                    <a:pt x="76" y="60"/>
                  </a:cubicBezTo>
                  <a:cubicBezTo>
                    <a:pt x="76" y="60"/>
                    <a:pt x="76" y="60"/>
                    <a:pt x="76" y="60"/>
                  </a:cubicBezTo>
                  <a:cubicBezTo>
                    <a:pt x="77" y="60"/>
                    <a:pt x="78" y="60"/>
                    <a:pt x="78" y="59"/>
                  </a:cubicBezTo>
                  <a:cubicBezTo>
                    <a:pt x="79" y="59"/>
                    <a:pt x="79" y="58"/>
                    <a:pt x="79" y="58"/>
                  </a:cubicBezTo>
                  <a:cubicBezTo>
                    <a:pt x="79" y="58"/>
                    <a:pt x="79" y="57"/>
                    <a:pt x="79" y="57"/>
                  </a:cubicBezTo>
                  <a:cubicBezTo>
                    <a:pt x="79" y="57"/>
                    <a:pt x="79" y="57"/>
                    <a:pt x="79" y="57"/>
                  </a:cubicBezTo>
                  <a:cubicBezTo>
                    <a:pt x="79" y="57"/>
                    <a:pt x="79" y="57"/>
                    <a:pt x="80" y="56"/>
                  </a:cubicBezTo>
                  <a:cubicBezTo>
                    <a:pt x="79" y="56"/>
                    <a:pt x="80" y="56"/>
                    <a:pt x="80" y="55"/>
                  </a:cubicBezTo>
                  <a:cubicBezTo>
                    <a:pt x="80" y="55"/>
                    <a:pt x="80" y="55"/>
                    <a:pt x="80" y="55"/>
                  </a:cubicBezTo>
                  <a:cubicBezTo>
                    <a:pt x="80" y="55"/>
                    <a:pt x="79" y="54"/>
                    <a:pt x="79" y="53"/>
                  </a:cubicBezTo>
                  <a:cubicBezTo>
                    <a:pt x="78" y="53"/>
                    <a:pt x="78" y="52"/>
                    <a:pt x="78" y="52"/>
                  </a:cubicBezTo>
                  <a:cubicBezTo>
                    <a:pt x="78" y="52"/>
                    <a:pt x="77" y="51"/>
                    <a:pt x="77" y="51"/>
                  </a:cubicBezTo>
                  <a:cubicBezTo>
                    <a:pt x="77" y="51"/>
                    <a:pt x="76" y="50"/>
                    <a:pt x="76" y="50"/>
                  </a:cubicBezTo>
                  <a:cubicBezTo>
                    <a:pt x="76" y="50"/>
                    <a:pt x="75" y="50"/>
                    <a:pt x="75" y="50"/>
                  </a:cubicBezTo>
                  <a:cubicBezTo>
                    <a:pt x="75" y="49"/>
                    <a:pt x="74" y="49"/>
                    <a:pt x="73" y="48"/>
                  </a:cubicBezTo>
                  <a:cubicBezTo>
                    <a:pt x="73" y="48"/>
                    <a:pt x="73" y="47"/>
                    <a:pt x="72" y="47"/>
                  </a:cubicBezTo>
                  <a:cubicBezTo>
                    <a:pt x="72" y="47"/>
                    <a:pt x="71" y="47"/>
                    <a:pt x="71" y="46"/>
                  </a:cubicBezTo>
                  <a:cubicBezTo>
                    <a:pt x="70" y="46"/>
                    <a:pt x="70" y="45"/>
                    <a:pt x="70" y="45"/>
                  </a:cubicBezTo>
                  <a:cubicBezTo>
                    <a:pt x="70" y="45"/>
                    <a:pt x="70" y="45"/>
                    <a:pt x="70" y="44"/>
                  </a:cubicBezTo>
                  <a:cubicBezTo>
                    <a:pt x="69" y="44"/>
                    <a:pt x="69" y="44"/>
                    <a:pt x="68" y="43"/>
                  </a:cubicBezTo>
                  <a:cubicBezTo>
                    <a:pt x="68" y="43"/>
                    <a:pt x="67" y="43"/>
                    <a:pt x="66" y="43"/>
                  </a:cubicBezTo>
                  <a:cubicBezTo>
                    <a:pt x="66" y="42"/>
                    <a:pt x="65" y="42"/>
                    <a:pt x="65" y="41"/>
                  </a:cubicBezTo>
                  <a:cubicBezTo>
                    <a:pt x="64" y="41"/>
                    <a:pt x="64" y="41"/>
                    <a:pt x="64" y="41"/>
                  </a:cubicBezTo>
                  <a:cubicBezTo>
                    <a:pt x="63" y="40"/>
                    <a:pt x="62" y="39"/>
                    <a:pt x="61" y="38"/>
                  </a:cubicBezTo>
                  <a:cubicBezTo>
                    <a:pt x="61" y="38"/>
                    <a:pt x="60" y="37"/>
                    <a:pt x="60" y="37"/>
                  </a:cubicBezTo>
                  <a:cubicBezTo>
                    <a:pt x="59" y="36"/>
                    <a:pt x="57" y="36"/>
                    <a:pt x="57" y="35"/>
                  </a:cubicBezTo>
                  <a:cubicBezTo>
                    <a:pt x="56" y="34"/>
                    <a:pt x="56" y="34"/>
                    <a:pt x="56" y="34"/>
                  </a:cubicBezTo>
                  <a:cubicBezTo>
                    <a:pt x="55" y="33"/>
                    <a:pt x="55" y="33"/>
                    <a:pt x="54" y="32"/>
                  </a:cubicBezTo>
                  <a:cubicBezTo>
                    <a:pt x="54" y="32"/>
                    <a:pt x="53" y="32"/>
                    <a:pt x="53" y="32"/>
                  </a:cubicBezTo>
                  <a:cubicBezTo>
                    <a:pt x="53" y="31"/>
                    <a:pt x="53" y="31"/>
                    <a:pt x="52" y="31"/>
                  </a:cubicBezTo>
                  <a:cubicBezTo>
                    <a:pt x="52" y="30"/>
                    <a:pt x="51" y="30"/>
                    <a:pt x="51" y="29"/>
                  </a:cubicBezTo>
                  <a:cubicBezTo>
                    <a:pt x="50" y="29"/>
                    <a:pt x="49" y="27"/>
                    <a:pt x="48" y="27"/>
                  </a:cubicBezTo>
                  <a:cubicBezTo>
                    <a:pt x="48" y="27"/>
                    <a:pt x="48" y="27"/>
                    <a:pt x="48" y="27"/>
                  </a:cubicBezTo>
                  <a:cubicBezTo>
                    <a:pt x="47" y="26"/>
                    <a:pt x="47" y="26"/>
                    <a:pt x="47" y="25"/>
                  </a:cubicBezTo>
                  <a:cubicBezTo>
                    <a:pt x="46" y="25"/>
                    <a:pt x="46" y="25"/>
                    <a:pt x="46" y="24"/>
                  </a:cubicBezTo>
                  <a:cubicBezTo>
                    <a:pt x="45" y="24"/>
                    <a:pt x="45" y="24"/>
                    <a:pt x="45" y="24"/>
                  </a:cubicBezTo>
                  <a:cubicBezTo>
                    <a:pt x="44" y="23"/>
                    <a:pt x="43" y="22"/>
                    <a:pt x="42" y="21"/>
                  </a:cubicBezTo>
                  <a:cubicBezTo>
                    <a:pt x="42" y="21"/>
                    <a:pt x="42" y="21"/>
                    <a:pt x="42" y="20"/>
                  </a:cubicBezTo>
                  <a:cubicBezTo>
                    <a:pt x="41" y="20"/>
                    <a:pt x="41" y="20"/>
                    <a:pt x="41" y="19"/>
                  </a:cubicBezTo>
                  <a:cubicBezTo>
                    <a:pt x="41" y="19"/>
                    <a:pt x="41" y="19"/>
                    <a:pt x="40" y="19"/>
                  </a:cubicBezTo>
                  <a:cubicBezTo>
                    <a:pt x="40" y="19"/>
                    <a:pt x="37" y="16"/>
                    <a:pt x="36" y="15"/>
                  </a:cubicBezTo>
                  <a:cubicBezTo>
                    <a:pt x="36" y="15"/>
                    <a:pt x="35" y="15"/>
                    <a:pt x="34" y="15"/>
                  </a:cubicBezTo>
                  <a:cubicBezTo>
                    <a:pt x="34" y="15"/>
                    <a:pt x="33" y="15"/>
                    <a:pt x="33" y="15"/>
                  </a:cubicBezTo>
                  <a:close/>
                  <a:moveTo>
                    <a:pt x="13" y="45"/>
                  </a:moveTo>
                  <a:cubicBezTo>
                    <a:pt x="13" y="46"/>
                    <a:pt x="13" y="46"/>
                    <a:pt x="13" y="47"/>
                  </a:cubicBezTo>
                  <a:cubicBezTo>
                    <a:pt x="13" y="47"/>
                    <a:pt x="13" y="47"/>
                    <a:pt x="13" y="48"/>
                  </a:cubicBezTo>
                  <a:cubicBezTo>
                    <a:pt x="14" y="48"/>
                    <a:pt x="14" y="49"/>
                    <a:pt x="14" y="49"/>
                  </a:cubicBezTo>
                  <a:cubicBezTo>
                    <a:pt x="14" y="50"/>
                    <a:pt x="14" y="50"/>
                    <a:pt x="14" y="50"/>
                  </a:cubicBezTo>
                  <a:cubicBezTo>
                    <a:pt x="14" y="51"/>
                    <a:pt x="14" y="52"/>
                    <a:pt x="14" y="52"/>
                  </a:cubicBezTo>
                  <a:cubicBezTo>
                    <a:pt x="14" y="54"/>
                    <a:pt x="14" y="55"/>
                    <a:pt x="13" y="57"/>
                  </a:cubicBezTo>
                  <a:cubicBezTo>
                    <a:pt x="13" y="58"/>
                    <a:pt x="14" y="58"/>
                    <a:pt x="14" y="59"/>
                  </a:cubicBezTo>
                  <a:cubicBezTo>
                    <a:pt x="13" y="60"/>
                    <a:pt x="13" y="61"/>
                    <a:pt x="14" y="62"/>
                  </a:cubicBezTo>
                  <a:cubicBezTo>
                    <a:pt x="14" y="63"/>
                    <a:pt x="16" y="63"/>
                    <a:pt x="16" y="63"/>
                  </a:cubicBezTo>
                  <a:cubicBezTo>
                    <a:pt x="17" y="64"/>
                    <a:pt x="17" y="64"/>
                    <a:pt x="17" y="64"/>
                  </a:cubicBezTo>
                  <a:cubicBezTo>
                    <a:pt x="18" y="64"/>
                    <a:pt x="18" y="65"/>
                    <a:pt x="18" y="65"/>
                  </a:cubicBezTo>
                  <a:cubicBezTo>
                    <a:pt x="19" y="65"/>
                    <a:pt x="21" y="66"/>
                    <a:pt x="22" y="66"/>
                  </a:cubicBezTo>
                  <a:cubicBezTo>
                    <a:pt x="22" y="66"/>
                    <a:pt x="22" y="66"/>
                    <a:pt x="22" y="66"/>
                  </a:cubicBezTo>
                  <a:cubicBezTo>
                    <a:pt x="22" y="66"/>
                    <a:pt x="23" y="66"/>
                    <a:pt x="23" y="66"/>
                  </a:cubicBezTo>
                  <a:cubicBezTo>
                    <a:pt x="23" y="66"/>
                    <a:pt x="24" y="66"/>
                    <a:pt x="24" y="66"/>
                  </a:cubicBezTo>
                  <a:cubicBezTo>
                    <a:pt x="24" y="66"/>
                    <a:pt x="25" y="67"/>
                    <a:pt x="25" y="67"/>
                  </a:cubicBezTo>
                  <a:cubicBezTo>
                    <a:pt x="25" y="67"/>
                    <a:pt x="26" y="67"/>
                    <a:pt x="26" y="67"/>
                  </a:cubicBezTo>
                  <a:cubicBezTo>
                    <a:pt x="27" y="67"/>
                    <a:pt x="27" y="67"/>
                    <a:pt x="28" y="67"/>
                  </a:cubicBezTo>
                  <a:cubicBezTo>
                    <a:pt x="28" y="67"/>
                    <a:pt x="29" y="67"/>
                    <a:pt x="29" y="68"/>
                  </a:cubicBezTo>
                  <a:cubicBezTo>
                    <a:pt x="29" y="68"/>
                    <a:pt x="30" y="68"/>
                    <a:pt x="30" y="68"/>
                  </a:cubicBezTo>
                  <a:cubicBezTo>
                    <a:pt x="30" y="67"/>
                    <a:pt x="30" y="67"/>
                    <a:pt x="30" y="67"/>
                  </a:cubicBezTo>
                  <a:cubicBezTo>
                    <a:pt x="30" y="67"/>
                    <a:pt x="30" y="67"/>
                    <a:pt x="30" y="67"/>
                  </a:cubicBezTo>
                  <a:cubicBezTo>
                    <a:pt x="30" y="67"/>
                    <a:pt x="30" y="67"/>
                    <a:pt x="30" y="67"/>
                  </a:cubicBezTo>
                  <a:cubicBezTo>
                    <a:pt x="30" y="67"/>
                    <a:pt x="30" y="66"/>
                    <a:pt x="30" y="65"/>
                  </a:cubicBezTo>
                  <a:cubicBezTo>
                    <a:pt x="30" y="65"/>
                    <a:pt x="30" y="65"/>
                    <a:pt x="30" y="65"/>
                  </a:cubicBezTo>
                  <a:cubicBezTo>
                    <a:pt x="30" y="64"/>
                    <a:pt x="30" y="64"/>
                    <a:pt x="30" y="63"/>
                  </a:cubicBezTo>
                  <a:cubicBezTo>
                    <a:pt x="30" y="63"/>
                    <a:pt x="30" y="62"/>
                    <a:pt x="30" y="62"/>
                  </a:cubicBezTo>
                  <a:cubicBezTo>
                    <a:pt x="30" y="62"/>
                    <a:pt x="30" y="62"/>
                    <a:pt x="30" y="62"/>
                  </a:cubicBezTo>
                  <a:cubicBezTo>
                    <a:pt x="30" y="61"/>
                    <a:pt x="29" y="60"/>
                    <a:pt x="29" y="59"/>
                  </a:cubicBezTo>
                  <a:cubicBezTo>
                    <a:pt x="29" y="58"/>
                    <a:pt x="29" y="58"/>
                    <a:pt x="29" y="57"/>
                  </a:cubicBezTo>
                  <a:cubicBezTo>
                    <a:pt x="29" y="57"/>
                    <a:pt x="29" y="56"/>
                    <a:pt x="29" y="56"/>
                  </a:cubicBezTo>
                  <a:cubicBezTo>
                    <a:pt x="29" y="56"/>
                    <a:pt x="29" y="56"/>
                    <a:pt x="29" y="56"/>
                  </a:cubicBezTo>
                  <a:cubicBezTo>
                    <a:pt x="29" y="56"/>
                    <a:pt x="30" y="56"/>
                    <a:pt x="30" y="56"/>
                  </a:cubicBezTo>
                  <a:cubicBezTo>
                    <a:pt x="29" y="56"/>
                    <a:pt x="29" y="55"/>
                    <a:pt x="30" y="55"/>
                  </a:cubicBezTo>
                  <a:cubicBezTo>
                    <a:pt x="29" y="53"/>
                    <a:pt x="29" y="52"/>
                    <a:pt x="30" y="51"/>
                  </a:cubicBezTo>
                  <a:cubicBezTo>
                    <a:pt x="30" y="51"/>
                    <a:pt x="30" y="51"/>
                    <a:pt x="29" y="51"/>
                  </a:cubicBezTo>
                  <a:cubicBezTo>
                    <a:pt x="29" y="50"/>
                    <a:pt x="29" y="48"/>
                    <a:pt x="29" y="47"/>
                  </a:cubicBezTo>
                  <a:cubicBezTo>
                    <a:pt x="29" y="47"/>
                    <a:pt x="29" y="46"/>
                    <a:pt x="29" y="46"/>
                  </a:cubicBezTo>
                  <a:cubicBezTo>
                    <a:pt x="29" y="45"/>
                    <a:pt x="30" y="42"/>
                    <a:pt x="29" y="42"/>
                  </a:cubicBezTo>
                  <a:cubicBezTo>
                    <a:pt x="29" y="41"/>
                    <a:pt x="29" y="40"/>
                    <a:pt x="30" y="39"/>
                  </a:cubicBezTo>
                  <a:cubicBezTo>
                    <a:pt x="29" y="39"/>
                    <a:pt x="29" y="38"/>
                    <a:pt x="28" y="38"/>
                  </a:cubicBezTo>
                  <a:cubicBezTo>
                    <a:pt x="28" y="38"/>
                    <a:pt x="28" y="38"/>
                    <a:pt x="28" y="38"/>
                  </a:cubicBezTo>
                  <a:cubicBezTo>
                    <a:pt x="28" y="37"/>
                    <a:pt x="28" y="37"/>
                    <a:pt x="28" y="37"/>
                  </a:cubicBezTo>
                  <a:cubicBezTo>
                    <a:pt x="27" y="36"/>
                    <a:pt x="25" y="34"/>
                    <a:pt x="25" y="34"/>
                  </a:cubicBezTo>
                  <a:cubicBezTo>
                    <a:pt x="25" y="34"/>
                    <a:pt x="25" y="34"/>
                    <a:pt x="24" y="34"/>
                  </a:cubicBezTo>
                  <a:cubicBezTo>
                    <a:pt x="24" y="33"/>
                    <a:pt x="23" y="33"/>
                    <a:pt x="23" y="33"/>
                  </a:cubicBezTo>
                  <a:cubicBezTo>
                    <a:pt x="22" y="33"/>
                    <a:pt x="21" y="32"/>
                    <a:pt x="21" y="33"/>
                  </a:cubicBezTo>
                  <a:cubicBezTo>
                    <a:pt x="21" y="33"/>
                    <a:pt x="21" y="34"/>
                    <a:pt x="21" y="34"/>
                  </a:cubicBezTo>
                  <a:cubicBezTo>
                    <a:pt x="20" y="36"/>
                    <a:pt x="21" y="36"/>
                    <a:pt x="21" y="37"/>
                  </a:cubicBezTo>
                  <a:cubicBezTo>
                    <a:pt x="21" y="38"/>
                    <a:pt x="20" y="38"/>
                    <a:pt x="20" y="39"/>
                  </a:cubicBezTo>
                  <a:cubicBezTo>
                    <a:pt x="20" y="40"/>
                    <a:pt x="21" y="40"/>
                    <a:pt x="21" y="40"/>
                  </a:cubicBezTo>
                  <a:cubicBezTo>
                    <a:pt x="21" y="41"/>
                    <a:pt x="21" y="42"/>
                    <a:pt x="21" y="42"/>
                  </a:cubicBezTo>
                  <a:cubicBezTo>
                    <a:pt x="21" y="44"/>
                    <a:pt x="21" y="45"/>
                    <a:pt x="21" y="46"/>
                  </a:cubicBezTo>
                  <a:cubicBezTo>
                    <a:pt x="21" y="47"/>
                    <a:pt x="21" y="47"/>
                    <a:pt x="22" y="48"/>
                  </a:cubicBezTo>
                  <a:cubicBezTo>
                    <a:pt x="22" y="48"/>
                    <a:pt x="22" y="49"/>
                    <a:pt x="22" y="49"/>
                  </a:cubicBezTo>
                  <a:cubicBezTo>
                    <a:pt x="22" y="50"/>
                    <a:pt x="22" y="50"/>
                    <a:pt x="22" y="51"/>
                  </a:cubicBezTo>
                  <a:cubicBezTo>
                    <a:pt x="22" y="51"/>
                    <a:pt x="22" y="52"/>
                    <a:pt x="22" y="52"/>
                  </a:cubicBezTo>
                  <a:cubicBezTo>
                    <a:pt x="22" y="53"/>
                    <a:pt x="22" y="53"/>
                    <a:pt x="22" y="54"/>
                  </a:cubicBezTo>
                  <a:cubicBezTo>
                    <a:pt x="22" y="54"/>
                    <a:pt x="22" y="55"/>
                    <a:pt x="22" y="55"/>
                  </a:cubicBezTo>
                  <a:cubicBezTo>
                    <a:pt x="22" y="55"/>
                    <a:pt x="22" y="55"/>
                    <a:pt x="22" y="56"/>
                  </a:cubicBezTo>
                  <a:cubicBezTo>
                    <a:pt x="22" y="56"/>
                    <a:pt x="21" y="56"/>
                    <a:pt x="21" y="56"/>
                  </a:cubicBezTo>
                  <a:cubicBezTo>
                    <a:pt x="21" y="56"/>
                    <a:pt x="21" y="56"/>
                    <a:pt x="20" y="56"/>
                  </a:cubicBezTo>
                  <a:cubicBezTo>
                    <a:pt x="20" y="55"/>
                    <a:pt x="19" y="54"/>
                    <a:pt x="19" y="53"/>
                  </a:cubicBezTo>
                  <a:cubicBezTo>
                    <a:pt x="18" y="53"/>
                    <a:pt x="18" y="52"/>
                    <a:pt x="18" y="52"/>
                  </a:cubicBezTo>
                  <a:cubicBezTo>
                    <a:pt x="18" y="52"/>
                    <a:pt x="17" y="50"/>
                    <a:pt x="17" y="50"/>
                  </a:cubicBezTo>
                  <a:cubicBezTo>
                    <a:pt x="17" y="50"/>
                    <a:pt x="16" y="49"/>
                    <a:pt x="16" y="49"/>
                  </a:cubicBezTo>
                  <a:cubicBezTo>
                    <a:pt x="16" y="48"/>
                    <a:pt x="16" y="47"/>
                    <a:pt x="16" y="46"/>
                  </a:cubicBezTo>
                  <a:cubicBezTo>
                    <a:pt x="15" y="46"/>
                    <a:pt x="15" y="46"/>
                    <a:pt x="15" y="45"/>
                  </a:cubicBezTo>
                  <a:cubicBezTo>
                    <a:pt x="15" y="44"/>
                    <a:pt x="15" y="44"/>
                    <a:pt x="14" y="43"/>
                  </a:cubicBezTo>
                  <a:cubicBezTo>
                    <a:pt x="14" y="43"/>
                    <a:pt x="14" y="43"/>
                    <a:pt x="14" y="44"/>
                  </a:cubicBezTo>
                  <a:cubicBezTo>
                    <a:pt x="14" y="44"/>
                    <a:pt x="14" y="44"/>
                    <a:pt x="14" y="43"/>
                  </a:cubicBezTo>
                  <a:cubicBezTo>
                    <a:pt x="13" y="44"/>
                    <a:pt x="13" y="45"/>
                    <a:pt x="13" y="45"/>
                  </a:cubicBezTo>
                  <a:close/>
                  <a:moveTo>
                    <a:pt x="12" y="39"/>
                  </a:moveTo>
                  <a:cubicBezTo>
                    <a:pt x="13" y="40"/>
                    <a:pt x="13" y="40"/>
                    <a:pt x="13" y="40"/>
                  </a:cubicBezTo>
                  <a:cubicBezTo>
                    <a:pt x="13" y="40"/>
                    <a:pt x="13" y="42"/>
                    <a:pt x="13" y="42"/>
                  </a:cubicBezTo>
                  <a:cubicBezTo>
                    <a:pt x="13" y="42"/>
                    <a:pt x="14" y="43"/>
                    <a:pt x="14" y="42"/>
                  </a:cubicBezTo>
                  <a:cubicBezTo>
                    <a:pt x="14" y="42"/>
                    <a:pt x="14" y="42"/>
                    <a:pt x="14" y="42"/>
                  </a:cubicBezTo>
                  <a:cubicBezTo>
                    <a:pt x="14" y="42"/>
                    <a:pt x="14" y="42"/>
                    <a:pt x="14" y="41"/>
                  </a:cubicBezTo>
                  <a:cubicBezTo>
                    <a:pt x="14" y="41"/>
                    <a:pt x="14" y="41"/>
                    <a:pt x="14" y="41"/>
                  </a:cubicBezTo>
                  <a:cubicBezTo>
                    <a:pt x="14" y="41"/>
                    <a:pt x="14" y="41"/>
                    <a:pt x="14" y="41"/>
                  </a:cubicBezTo>
                  <a:cubicBezTo>
                    <a:pt x="13" y="41"/>
                    <a:pt x="13" y="40"/>
                    <a:pt x="13" y="39"/>
                  </a:cubicBezTo>
                  <a:cubicBezTo>
                    <a:pt x="13" y="39"/>
                    <a:pt x="13" y="39"/>
                    <a:pt x="12" y="39"/>
                  </a:cubicBezTo>
                  <a:close/>
                  <a:moveTo>
                    <a:pt x="4" y="6"/>
                  </a:moveTo>
                  <a:cubicBezTo>
                    <a:pt x="4" y="5"/>
                    <a:pt x="4" y="4"/>
                    <a:pt x="5" y="4"/>
                  </a:cubicBezTo>
                  <a:cubicBezTo>
                    <a:pt x="5" y="3"/>
                    <a:pt x="5" y="3"/>
                    <a:pt x="5" y="3"/>
                  </a:cubicBezTo>
                  <a:cubicBezTo>
                    <a:pt x="6" y="2"/>
                    <a:pt x="7" y="1"/>
                    <a:pt x="8" y="1"/>
                  </a:cubicBezTo>
                  <a:cubicBezTo>
                    <a:pt x="8" y="1"/>
                    <a:pt x="9" y="1"/>
                    <a:pt x="9" y="1"/>
                  </a:cubicBezTo>
                  <a:cubicBezTo>
                    <a:pt x="10" y="1"/>
                    <a:pt x="10" y="1"/>
                    <a:pt x="11" y="1"/>
                  </a:cubicBezTo>
                  <a:cubicBezTo>
                    <a:pt x="12" y="0"/>
                    <a:pt x="13" y="1"/>
                    <a:pt x="14" y="1"/>
                  </a:cubicBezTo>
                  <a:cubicBezTo>
                    <a:pt x="14" y="2"/>
                    <a:pt x="14" y="2"/>
                    <a:pt x="14" y="3"/>
                  </a:cubicBezTo>
                  <a:cubicBezTo>
                    <a:pt x="14" y="3"/>
                    <a:pt x="14" y="6"/>
                    <a:pt x="13" y="7"/>
                  </a:cubicBezTo>
                  <a:cubicBezTo>
                    <a:pt x="13" y="7"/>
                    <a:pt x="13" y="7"/>
                    <a:pt x="12" y="8"/>
                  </a:cubicBezTo>
                  <a:cubicBezTo>
                    <a:pt x="12" y="9"/>
                    <a:pt x="12" y="9"/>
                    <a:pt x="12" y="10"/>
                  </a:cubicBezTo>
                  <a:cubicBezTo>
                    <a:pt x="12" y="10"/>
                    <a:pt x="12" y="11"/>
                    <a:pt x="12" y="11"/>
                  </a:cubicBezTo>
                  <a:cubicBezTo>
                    <a:pt x="11" y="12"/>
                    <a:pt x="11" y="14"/>
                    <a:pt x="11" y="15"/>
                  </a:cubicBezTo>
                  <a:cubicBezTo>
                    <a:pt x="11" y="15"/>
                    <a:pt x="12" y="16"/>
                    <a:pt x="12" y="16"/>
                  </a:cubicBezTo>
                  <a:cubicBezTo>
                    <a:pt x="11" y="17"/>
                    <a:pt x="11" y="18"/>
                    <a:pt x="11" y="19"/>
                  </a:cubicBezTo>
                  <a:cubicBezTo>
                    <a:pt x="11" y="20"/>
                    <a:pt x="11" y="21"/>
                    <a:pt x="11" y="22"/>
                  </a:cubicBezTo>
                  <a:cubicBezTo>
                    <a:pt x="11" y="22"/>
                    <a:pt x="11" y="23"/>
                    <a:pt x="11" y="23"/>
                  </a:cubicBezTo>
                  <a:cubicBezTo>
                    <a:pt x="11" y="24"/>
                    <a:pt x="11" y="25"/>
                    <a:pt x="11" y="25"/>
                  </a:cubicBezTo>
                  <a:cubicBezTo>
                    <a:pt x="11" y="26"/>
                    <a:pt x="11" y="26"/>
                    <a:pt x="11" y="27"/>
                  </a:cubicBezTo>
                  <a:cubicBezTo>
                    <a:pt x="11" y="27"/>
                    <a:pt x="11" y="28"/>
                    <a:pt x="11" y="28"/>
                  </a:cubicBezTo>
                  <a:cubicBezTo>
                    <a:pt x="11" y="30"/>
                    <a:pt x="11" y="32"/>
                    <a:pt x="11" y="33"/>
                  </a:cubicBezTo>
                  <a:cubicBezTo>
                    <a:pt x="11" y="34"/>
                    <a:pt x="12" y="34"/>
                    <a:pt x="12" y="35"/>
                  </a:cubicBezTo>
                  <a:cubicBezTo>
                    <a:pt x="12" y="35"/>
                    <a:pt x="12" y="35"/>
                    <a:pt x="12" y="35"/>
                  </a:cubicBezTo>
                  <a:cubicBezTo>
                    <a:pt x="13" y="34"/>
                    <a:pt x="12" y="32"/>
                    <a:pt x="13" y="30"/>
                  </a:cubicBezTo>
                  <a:cubicBezTo>
                    <a:pt x="13" y="29"/>
                    <a:pt x="15" y="27"/>
                    <a:pt x="15" y="27"/>
                  </a:cubicBezTo>
                  <a:cubicBezTo>
                    <a:pt x="16" y="27"/>
                    <a:pt x="16" y="26"/>
                    <a:pt x="17" y="26"/>
                  </a:cubicBezTo>
                  <a:cubicBezTo>
                    <a:pt x="17" y="26"/>
                    <a:pt x="17" y="25"/>
                    <a:pt x="17" y="25"/>
                  </a:cubicBezTo>
                  <a:cubicBezTo>
                    <a:pt x="18" y="25"/>
                    <a:pt x="18" y="25"/>
                    <a:pt x="19" y="25"/>
                  </a:cubicBezTo>
                  <a:cubicBezTo>
                    <a:pt x="19" y="25"/>
                    <a:pt x="19" y="25"/>
                    <a:pt x="19" y="25"/>
                  </a:cubicBezTo>
                  <a:cubicBezTo>
                    <a:pt x="20" y="25"/>
                    <a:pt x="20" y="25"/>
                    <a:pt x="20" y="24"/>
                  </a:cubicBezTo>
                  <a:cubicBezTo>
                    <a:pt x="21" y="24"/>
                    <a:pt x="21" y="24"/>
                    <a:pt x="21" y="24"/>
                  </a:cubicBezTo>
                  <a:cubicBezTo>
                    <a:pt x="22" y="24"/>
                    <a:pt x="22" y="24"/>
                    <a:pt x="23" y="24"/>
                  </a:cubicBezTo>
                  <a:cubicBezTo>
                    <a:pt x="23" y="24"/>
                    <a:pt x="24" y="25"/>
                    <a:pt x="24" y="25"/>
                  </a:cubicBezTo>
                  <a:cubicBezTo>
                    <a:pt x="25" y="26"/>
                    <a:pt x="26" y="26"/>
                    <a:pt x="26" y="26"/>
                  </a:cubicBezTo>
                  <a:cubicBezTo>
                    <a:pt x="27" y="26"/>
                    <a:pt x="27" y="27"/>
                    <a:pt x="27" y="27"/>
                  </a:cubicBezTo>
                  <a:cubicBezTo>
                    <a:pt x="27" y="27"/>
                    <a:pt x="29" y="28"/>
                    <a:pt x="29" y="28"/>
                  </a:cubicBezTo>
                  <a:cubicBezTo>
                    <a:pt x="29" y="28"/>
                    <a:pt x="30" y="28"/>
                    <a:pt x="30" y="27"/>
                  </a:cubicBezTo>
                  <a:cubicBezTo>
                    <a:pt x="30" y="26"/>
                    <a:pt x="29" y="25"/>
                    <a:pt x="30" y="24"/>
                  </a:cubicBezTo>
                  <a:cubicBezTo>
                    <a:pt x="30" y="24"/>
                    <a:pt x="30" y="20"/>
                    <a:pt x="30" y="20"/>
                  </a:cubicBezTo>
                  <a:cubicBezTo>
                    <a:pt x="30" y="20"/>
                    <a:pt x="30" y="20"/>
                    <a:pt x="30" y="20"/>
                  </a:cubicBezTo>
                  <a:cubicBezTo>
                    <a:pt x="30" y="19"/>
                    <a:pt x="30" y="18"/>
                    <a:pt x="30" y="18"/>
                  </a:cubicBezTo>
                  <a:cubicBezTo>
                    <a:pt x="30" y="17"/>
                    <a:pt x="30" y="17"/>
                    <a:pt x="30" y="16"/>
                  </a:cubicBezTo>
                  <a:cubicBezTo>
                    <a:pt x="30" y="16"/>
                    <a:pt x="30" y="15"/>
                    <a:pt x="30" y="15"/>
                  </a:cubicBezTo>
                  <a:cubicBezTo>
                    <a:pt x="31" y="14"/>
                    <a:pt x="31" y="14"/>
                    <a:pt x="31" y="13"/>
                  </a:cubicBezTo>
                  <a:cubicBezTo>
                    <a:pt x="31" y="13"/>
                    <a:pt x="31" y="13"/>
                    <a:pt x="31" y="12"/>
                  </a:cubicBezTo>
                  <a:cubicBezTo>
                    <a:pt x="31" y="12"/>
                    <a:pt x="32" y="11"/>
                    <a:pt x="32" y="11"/>
                  </a:cubicBezTo>
                  <a:cubicBezTo>
                    <a:pt x="33" y="10"/>
                    <a:pt x="33" y="9"/>
                    <a:pt x="34" y="9"/>
                  </a:cubicBezTo>
                  <a:cubicBezTo>
                    <a:pt x="35" y="9"/>
                    <a:pt x="35" y="9"/>
                    <a:pt x="36" y="9"/>
                  </a:cubicBezTo>
                  <a:cubicBezTo>
                    <a:pt x="38" y="10"/>
                    <a:pt x="39" y="11"/>
                    <a:pt x="40" y="12"/>
                  </a:cubicBezTo>
                  <a:cubicBezTo>
                    <a:pt x="40" y="12"/>
                    <a:pt x="41" y="13"/>
                    <a:pt x="41" y="13"/>
                  </a:cubicBezTo>
                  <a:cubicBezTo>
                    <a:pt x="42" y="13"/>
                    <a:pt x="42" y="13"/>
                    <a:pt x="42" y="14"/>
                  </a:cubicBezTo>
                  <a:cubicBezTo>
                    <a:pt x="43" y="14"/>
                    <a:pt x="44" y="15"/>
                    <a:pt x="44" y="15"/>
                  </a:cubicBezTo>
                  <a:cubicBezTo>
                    <a:pt x="45" y="16"/>
                    <a:pt x="45" y="17"/>
                    <a:pt x="46" y="17"/>
                  </a:cubicBezTo>
                  <a:cubicBezTo>
                    <a:pt x="46" y="17"/>
                    <a:pt x="46" y="17"/>
                    <a:pt x="46" y="17"/>
                  </a:cubicBezTo>
                  <a:cubicBezTo>
                    <a:pt x="46" y="17"/>
                    <a:pt x="46" y="17"/>
                    <a:pt x="46" y="17"/>
                  </a:cubicBezTo>
                  <a:cubicBezTo>
                    <a:pt x="47" y="18"/>
                    <a:pt x="48" y="20"/>
                    <a:pt x="48" y="20"/>
                  </a:cubicBezTo>
                  <a:cubicBezTo>
                    <a:pt x="49" y="20"/>
                    <a:pt x="50" y="21"/>
                    <a:pt x="51" y="22"/>
                  </a:cubicBezTo>
                  <a:cubicBezTo>
                    <a:pt x="51" y="22"/>
                    <a:pt x="52" y="22"/>
                    <a:pt x="52" y="23"/>
                  </a:cubicBezTo>
                  <a:cubicBezTo>
                    <a:pt x="53" y="23"/>
                    <a:pt x="53" y="24"/>
                    <a:pt x="54" y="24"/>
                  </a:cubicBezTo>
                  <a:cubicBezTo>
                    <a:pt x="55" y="25"/>
                    <a:pt x="56" y="26"/>
                    <a:pt x="57" y="26"/>
                  </a:cubicBezTo>
                  <a:cubicBezTo>
                    <a:pt x="58" y="27"/>
                    <a:pt x="58" y="27"/>
                    <a:pt x="59" y="27"/>
                  </a:cubicBezTo>
                  <a:cubicBezTo>
                    <a:pt x="59" y="28"/>
                    <a:pt x="59" y="28"/>
                    <a:pt x="59" y="28"/>
                  </a:cubicBezTo>
                  <a:cubicBezTo>
                    <a:pt x="60" y="29"/>
                    <a:pt x="60" y="29"/>
                    <a:pt x="61" y="30"/>
                  </a:cubicBezTo>
                  <a:cubicBezTo>
                    <a:pt x="62" y="30"/>
                    <a:pt x="63" y="31"/>
                    <a:pt x="64" y="32"/>
                  </a:cubicBezTo>
                  <a:cubicBezTo>
                    <a:pt x="65" y="33"/>
                    <a:pt x="66" y="33"/>
                    <a:pt x="66" y="33"/>
                  </a:cubicBezTo>
                  <a:cubicBezTo>
                    <a:pt x="67" y="34"/>
                    <a:pt x="68" y="35"/>
                    <a:pt x="69" y="35"/>
                  </a:cubicBezTo>
                  <a:cubicBezTo>
                    <a:pt x="70" y="36"/>
                    <a:pt x="71" y="36"/>
                    <a:pt x="72" y="37"/>
                  </a:cubicBezTo>
                  <a:cubicBezTo>
                    <a:pt x="72" y="37"/>
                    <a:pt x="72" y="38"/>
                    <a:pt x="73" y="38"/>
                  </a:cubicBezTo>
                  <a:cubicBezTo>
                    <a:pt x="73" y="39"/>
                    <a:pt x="74" y="39"/>
                    <a:pt x="75" y="39"/>
                  </a:cubicBezTo>
                  <a:cubicBezTo>
                    <a:pt x="75" y="40"/>
                    <a:pt x="76" y="40"/>
                    <a:pt x="76" y="41"/>
                  </a:cubicBezTo>
                  <a:cubicBezTo>
                    <a:pt x="77" y="41"/>
                    <a:pt x="77" y="41"/>
                    <a:pt x="78" y="41"/>
                  </a:cubicBezTo>
                  <a:cubicBezTo>
                    <a:pt x="78" y="42"/>
                    <a:pt x="79" y="43"/>
                    <a:pt x="80" y="44"/>
                  </a:cubicBezTo>
                  <a:cubicBezTo>
                    <a:pt x="80" y="44"/>
                    <a:pt x="80" y="44"/>
                    <a:pt x="80" y="44"/>
                  </a:cubicBezTo>
                  <a:cubicBezTo>
                    <a:pt x="81" y="44"/>
                    <a:pt x="81" y="45"/>
                    <a:pt x="81" y="45"/>
                  </a:cubicBezTo>
                  <a:cubicBezTo>
                    <a:pt x="82" y="46"/>
                    <a:pt x="82" y="46"/>
                    <a:pt x="83" y="47"/>
                  </a:cubicBezTo>
                  <a:cubicBezTo>
                    <a:pt x="83" y="47"/>
                    <a:pt x="83" y="47"/>
                    <a:pt x="83" y="48"/>
                  </a:cubicBezTo>
                  <a:cubicBezTo>
                    <a:pt x="83" y="48"/>
                    <a:pt x="84" y="48"/>
                    <a:pt x="84" y="49"/>
                  </a:cubicBezTo>
                  <a:cubicBezTo>
                    <a:pt x="84" y="49"/>
                    <a:pt x="84" y="49"/>
                    <a:pt x="84" y="50"/>
                  </a:cubicBezTo>
                  <a:cubicBezTo>
                    <a:pt x="84" y="50"/>
                    <a:pt x="85" y="50"/>
                    <a:pt x="85" y="50"/>
                  </a:cubicBezTo>
                  <a:cubicBezTo>
                    <a:pt x="85" y="51"/>
                    <a:pt x="85" y="51"/>
                    <a:pt x="85" y="51"/>
                  </a:cubicBezTo>
                  <a:cubicBezTo>
                    <a:pt x="86" y="53"/>
                    <a:pt x="87" y="54"/>
                    <a:pt x="87" y="56"/>
                  </a:cubicBezTo>
                  <a:cubicBezTo>
                    <a:pt x="87" y="57"/>
                    <a:pt x="87" y="58"/>
                    <a:pt x="87" y="59"/>
                  </a:cubicBezTo>
                  <a:cubicBezTo>
                    <a:pt x="87" y="62"/>
                    <a:pt x="85" y="65"/>
                    <a:pt x="82" y="66"/>
                  </a:cubicBezTo>
                  <a:cubicBezTo>
                    <a:pt x="82" y="66"/>
                    <a:pt x="81" y="66"/>
                    <a:pt x="81" y="66"/>
                  </a:cubicBezTo>
                  <a:cubicBezTo>
                    <a:pt x="80" y="66"/>
                    <a:pt x="79" y="67"/>
                    <a:pt x="79" y="67"/>
                  </a:cubicBezTo>
                  <a:cubicBezTo>
                    <a:pt x="78" y="67"/>
                    <a:pt x="78" y="68"/>
                    <a:pt x="78" y="68"/>
                  </a:cubicBezTo>
                  <a:cubicBezTo>
                    <a:pt x="78" y="68"/>
                    <a:pt x="78" y="68"/>
                    <a:pt x="78" y="69"/>
                  </a:cubicBezTo>
                  <a:cubicBezTo>
                    <a:pt x="78" y="69"/>
                    <a:pt x="78" y="69"/>
                    <a:pt x="78" y="69"/>
                  </a:cubicBezTo>
                  <a:cubicBezTo>
                    <a:pt x="78" y="69"/>
                    <a:pt x="78" y="70"/>
                    <a:pt x="78" y="70"/>
                  </a:cubicBezTo>
                  <a:cubicBezTo>
                    <a:pt x="78" y="72"/>
                    <a:pt x="79" y="73"/>
                    <a:pt x="79" y="74"/>
                  </a:cubicBezTo>
                  <a:cubicBezTo>
                    <a:pt x="79" y="74"/>
                    <a:pt x="79" y="75"/>
                    <a:pt x="78" y="75"/>
                  </a:cubicBezTo>
                  <a:cubicBezTo>
                    <a:pt x="79" y="76"/>
                    <a:pt x="79" y="77"/>
                    <a:pt x="79" y="77"/>
                  </a:cubicBezTo>
                  <a:cubicBezTo>
                    <a:pt x="79" y="78"/>
                    <a:pt x="79" y="78"/>
                    <a:pt x="79" y="79"/>
                  </a:cubicBezTo>
                  <a:cubicBezTo>
                    <a:pt x="79" y="80"/>
                    <a:pt x="79" y="81"/>
                    <a:pt x="79" y="81"/>
                  </a:cubicBezTo>
                  <a:cubicBezTo>
                    <a:pt x="80" y="82"/>
                    <a:pt x="80" y="83"/>
                    <a:pt x="80" y="84"/>
                  </a:cubicBezTo>
                  <a:cubicBezTo>
                    <a:pt x="80" y="84"/>
                    <a:pt x="80" y="84"/>
                    <a:pt x="80" y="85"/>
                  </a:cubicBezTo>
                  <a:cubicBezTo>
                    <a:pt x="81" y="85"/>
                    <a:pt x="81" y="86"/>
                    <a:pt x="81" y="87"/>
                  </a:cubicBezTo>
                  <a:cubicBezTo>
                    <a:pt x="81" y="87"/>
                    <a:pt x="81" y="87"/>
                    <a:pt x="81" y="87"/>
                  </a:cubicBezTo>
                  <a:cubicBezTo>
                    <a:pt x="81" y="88"/>
                    <a:pt x="81" y="89"/>
                    <a:pt x="81" y="89"/>
                  </a:cubicBezTo>
                  <a:cubicBezTo>
                    <a:pt x="80" y="91"/>
                    <a:pt x="79" y="92"/>
                    <a:pt x="79" y="94"/>
                  </a:cubicBezTo>
                  <a:cubicBezTo>
                    <a:pt x="79" y="95"/>
                    <a:pt x="79" y="95"/>
                    <a:pt x="78" y="96"/>
                  </a:cubicBezTo>
                  <a:cubicBezTo>
                    <a:pt x="78" y="96"/>
                    <a:pt x="76" y="96"/>
                    <a:pt x="76" y="96"/>
                  </a:cubicBezTo>
                  <a:cubicBezTo>
                    <a:pt x="75" y="96"/>
                    <a:pt x="75" y="96"/>
                    <a:pt x="74" y="96"/>
                  </a:cubicBezTo>
                  <a:cubicBezTo>
                    <a:pt x="73" y="96"/>
                    <a:pt x="73" y="94"/>
                    <a:pt x="73" y="94"/>
                  </a:cubicBezTo>
                  <a:cubicBezTo>
                    <a:pt x="72" y="93"/>
                    <a:pt x="71" y="94"/>
                    <a:pt x="71" y="93"/>
                  </a:cubicBezTo>
                  <a:cubicBezTo>
                    <a:pt x="70" y="93"/>
                    <a:pt x="69" y="91"/>
                    <a:pt x="69" y="90"/>
                  </a:cubicBezTo>
                  <a:cubicBezTo>
                    <a:pt x="69" y="89"/>
                    <a:pt x="70" y="89"/>
                    <a:pt x="70" y="89"/>
                  </a:cubicBezTo>
                  <a:cubicBezTo>
                    <a:pt x="70" y="89"/>
                    <a:pt x="70" y="89"/>
                    <a:pt x="70" y="89"/>
                  </a:cubicBezTo>
                  <a:cubicBezTo>
                    <a:pt x="70" y="87"/>
                    <a:pt x="68" y="86"/>
                    <a:pt x="67" y="84"/>
                  </a:cubicBezTo>
                  <a:cubicBezTo>
                    <a:pt x="67" y="83"/>
                    <a:pt x="66" y="83"/>
                    <a:pt x="66" y="82"/>
                  </a:cubicBezTo>
                  <a:cubicBezTo>
                    <a:pt x="66" y="82"/>
                    <a:pt x="65" y="81"/>
                    <a:pt x="65" y="81"/>
                  </a:cubicBezTo>
                  <a:cubicBezTo>
                    <a:pt x="65" y="80"/>
                    <a:pt x="64" y="79"/>
                    <a:pt x="64" y="79"/>
                  </a:cubicBezTo>
                  <a:cubicBezTo>
                    <a:pt x="63" y="78"/>
                    <a:pt x="63" y="78"/>
                    <a:pt x="62" y="77"/>
                  </a:cubicBezTo>
                  <a:cubicBezTo>
                    <a:pt x="62" y="77"/>
                    <a:pt x="62" y="77"/>
                    <a:pt x="62" y="76"/>
                  </a:cubicBezTo>
                  <a:cubicBezTo>
                    <a:pt x="62" y="76"/>
                    <a:pt x="61" y="76"/>
                    <a:pt x="61" y="75"/>
                  </a:cubicBezTo>
                  <a:cubicBezTo>
                    <a:pt x="61" y="75"/>
                    <a:pt x="60" y="74"/>
                    <a:pt x="60" y="74"/>
                  </a:cubicBezTo>
                  <a:cubicBezTo>
                    <a:pt x="60" y="74"/>
                    <a:pt x="60" y="73"/>
                    <a:pt x="59" y="73"/>
                  </a:cubicBezTo>
                  <a:cubicBezTo>
                    <a:pt x="59" y="73"/>
                    <a:pt x="59" y="73"/>
                    <a:pt x="59" y="73"/>
                  </a:cubicBezTo>
                  <a:cubicBezTo>
                    <a:pt x="59" y="72"/>
                    <a:pt x="58" y="72"/>
                    <a:pt x="58" y="72"/>
                  </a:cubicBezTo>
                  <a:cubicBezTo>
                    <a:pt x="58" y="71"/>
                    <a:pt x="58" y="70"/>
                    <a:pt x="57" y="70"/>
                  </a:cubicBezTo>
                  <a:cubicBezTo>
                    <a:pt x="57" y="69"/>
                    <a:pt x="56" y="69"/>
                    <a:pt x="55" y="68"/>
                  </a:cubicBezTo>
                  <a:cubicBezTo>
                    <a:pt x="54" y="67"/>
                    <a:pt x="54" y="65"/>
                    <a:pt x="53" y="64"/>
                  </a:cubicBezTo>
                  <a:cubicBezTo>
                    <a:pt x="52" y="64"/>
                    <a:pt x="52" y="63"/>
                    <a:pt x="51" y="63"/>
                  </a:cubicBezTo>
                  <a:cubicBezTo>
                    <a:pt x="51" y="63"/>
                    <a:pt x="51" y="62"/>
                    <a:pt x="50" y="62"/>
                  </a:cubicBezTo>
                  <a:cubicBezTo>
                    <a:pt x="50" y="61"/>
                    <a:pt x="49" y="60"/>
                    <a:pt x="49" y="60"/>
                  </a:cubicBezTo>
                  <a:cubicBezTo>
                    <a:pt x="48" y="59"/>
                    <a:pt x="48" y="59"/>
                    <a:pt x="47" y="58"/>
                  </a:cubicBezTo>
                  <a:cubicBezTo>
                    <a:pt x="47" y="58"/>
                    <a:pt x="46" y="56"/>
                    <a:pt x="46" y="56"/>
                  </a:cubicBezTo>
                  <a:cubicBezTo>
                    <a:pt x="46" y="56"/>
                    <a:pt x="45" y="56"/>
                    <a:pt x="45" y="56"/>
                  </a:cubicBezTo>
                  <a:cubicBezTo>
                    <a:pt x="44" y="55"/>
                    <a:pt x="44" y="55"/>
                    <a:pt x="44" y="54"/>
                  </a:cubicBezTo>
                  <a:cubicBezTo>
                    <a:pt x="43" y="54"/>
                    <a:pt x="44" y="53"/>
                    <a:pt x="43" y="52"/>
                  </a:cubicBezTo>
                  <a:cubicBezTo>
                    <a:pt x="43" y="52"/>
                    <a:pt x="43" y="52"/>
                    <a:pt x="43" y="52"/>
                  </a:cubicBezTo>
                  <a:cubicBezTo>
                    <a:pt x="42" y="52"/>
                    <a:pt x="42" y="52"/>
                    <a:pt x="42" y="52"/>
                  </a:cubicBezTo>
                  <a:cubicBezTo>
                    <a:pt x="42" y="52"/>
                    <a:pt x="42" y="51"/>
                    <a:pt x="41" y="50"/>
                  </a:cubicBezTo>
                  <a:cubicBezTo>
                    <a:pt x="41" y="50"/>
                    <a:pt x="41" y="50"/>
                    <a:pt x="41" y="50"/>
                  </a:cubicBezTo>
                  <a:cubicBezTo>
                    <a:pt x="40" y="49"/>
                    <a:pt x="40" y="49"/>
                    <a:pt x="40" y="49"/>
                  </a:cubicBezTo>
                  <a:cubicBezTo>
                    <a:pt x="39" y="48"/>
                    <a:pt x="39" y="48"/>
                    <a:pt x="39" y="48"/>
                  </a:cubicBezTo>
                  <a:cubicBezTo>
                    <a:pt x="39" y="47"/>
                    <a:pt x="38" y="46"/>
                    <a:pt x="37" y="46"/>
                  </a:cubicBezTo>
                  <a:cubicBezTo>
                    <a:pt x="37" y="46"/>
                    <a:pt x="37" y="46"/>
                    <a:pt x="36" y="46"/>
                  </a:cubicBezTo>
                  <a:cubicBezTo>
                    <a:pt x="36" y="46"/>
                    <a:pt x="36" y="46"/>
                    <a:pt x="36" y="46"/>
                  </a:cubicBezTo>
                  <a:cubicBezTo>
                    <a:pt x="37" y="48"/>
                    <a:pt x="37" y="49"/>
                    <a:pt x="38" y="51"/>
                  </a:cubicBezTo>
                  <a:cubicBezTo>
                    <a:pt x="38" y="51"/>
                    <a:pt x="38" y="52"/>
                    <a:pt x="38" y="52"/>
                  </a:cubicBezTo>
                  <a:cubicBezTo>
                    <a:pt x="38" y="52"/>
                    <a:pt x="39" y="53"/>
                    <a:pt x="39" y="53"/>
                  </a:cubicBezTo>
                  <a:cubicBezTo>
                    <a:pt x="39" y="53"/>
                    <a:pt x="39" y="54"/>
                    <a:pt x="39" y="54"/>
                  </a:cubicBezTo>
                  <a:cubicBezTo>
                    <a:pt x="39" y="55"/>
                    <a:pt x="39" y="56"/>
                    <a:pt x="39" y="57"/>
                  </a:cubicBezTo>
                  <a:cubicBezTo>
                    <a:pt x="40" y="58"/>
                    <a:pt x="40" y="59"/>
                    <a:pt x="40" y="59"/>
                  </a:cubicBezTo>
                  <a:cubicBezTo>
                    <a:pt x="41" y="60"/>
                    <a:pt x="40" y="61"/>
                    <a:pt x="40" y="61"/>
                  </a:cubicBezTo>
                  <a:cubicBezTo>
                    <a:pt x="41" y="62"/>
                    <a:pt x="41" y="64"/>
                    <a:pt x="42" y="65"/>
                  </a:cubicBezTo>
                  <a:cubicBezTo>
                    <a:pt x="42" y="66"/>
                    <a:pt x="42" y="67"/>
                    <a:pt x="42" y="68"/>
                  </a:cubicBezTo>
                  <a:cubicBezTo>
                    <a:pt x="42" y="68"/>
                    <a:pt x="42" y="68"/>
                    <a:pt x="42" y="68"/>
                  </a:cubicBezTo>
                  <a:cubicBezTo>
                    <a:pt x="43" y="69"/>
                    <a:pt x="42" y="69"/>
                    <a:pt x="42" y="70"/>
                  </a:cubicBezTo>
                  <a:cubicBezTo>
                    <a:pt x="43" y="71"/>
                    <a:pt x="45" y="71"/>
                    <a:pt x="45" y="71"/>
                  </a:cubicBezTo>
                  <a:cubicBezTo>
                    <a:pt x="46" y="72"/>
                    <a:pt x="46" y="72"/>
                    <a:pt x="47" y="72"/>
                  </a:cubicBezTo>
                  <a:cubicBezTo>
                    <a:pt x="47" y="72"/>
                    <a:pt x="48" y="73"/>
                    <a:pt x="48" y="73"/>
                  </a:cubicBezTo>
                  <a:cubicBezTo>
                    <a:pt x="49" y="73"/>
                    <a:pt x="49" y="73"/>
                    <a:pt x="49" y="73"/>
                  </a:cubicBezTo>
                  <a:cubicBezTo>
                    <a:pt x="49" y="73"/>
                    <a:pt x="50" y="73"/>
                    <a:pt x="50" y="73"/>
                  </a:cubicBezTo>
                  <a:cubicBezTo>
                    <a:pt x="52" y="73"/>
                    <a:pt x="56" y="76"/>
                    <a:pt x="56" y="78"/>
                  </a:cubicBezTo>
                  <a:cubicBezTo>
                    <a:pt x="57" y="79"/>
                    <a:pt x="56" y="79"/>
                    <a:pt x="56" y="80"/>
                  </a:cubicBezTo>
                  <a:cubicBezTo>
                    <a:pt x="56" y="81"/>
                    <a:pt x="56" y="81"/>
                    <a:pt x="56" y="82"/>
                  </a:cubicBezTo>
                  <a:cubicBezTo>
                    <a:pt x="56" y="83"/>
                    <a:pt x="55" y="83"/>
                    <a:pt x="54" y="83"/>
                  </a:cubicBezTo>
                  <a:cubicBezTo>
                    <a:pt x="54" y="83"/>
                    <a:pt x="54" y="84"/>
                    <a:pt x="54" y="84"/>
                  </a:cubicBezTo>
                  <a:cubicBezTo>
                    <a:pt x="54" y="84"/>
                    <a:pt x="53" y="85"/>
                    <a:pt x="52" y="85"/>
                  </a:cubicBezTo>
                  <a:cubicBezTo>
                    <a:pt x="52" y="85"/>
                    <a:pt x="51" y="85"/>
                    <a:pt x="51" y="85"/>
                  </a:cubicBezTo>
                  <a:cubicBezTo>
                    <a:pt x="50" y="85"/>
                    <a:pt x="50" y="85"/>
                    <a:pt x="50" y="85"/>
                  </a:cubicBezTo>
                  <a:cubicBezTo>
                    <a:pt x="49" y="85"/>
                    <a:pt x="49" y="85"/>
                    <a:pt x="48" y="85"/>
                  </a:cubicBezTo>
                  <a:cubicBezTo>
                    <a:pt x="48" y="85"/>
                    <a:pt x="47" y="85"/>
                    <a:pt x="48" y="85"/>
                  </a:cubicBezTo>
                  <a:cubicBezTo>
                    <a:pt x="48" y="87"/>
                    <a:pt x="49" y="88"/>
                    <a:pt x="49" y="89"/>
                  </a:cubicBezTo>
                  <a:cubicBezTo>
                    <a:pt x="49" y="90"/>
                    <a:pt x="49" y="90"/>
                    <a:pt x="49" y="90"/>
                  </a:cubicBezTo>
                  <a:cubicBezTo>
                    <a:pt x="50" y="90"/>
                    <a:pt x="50" y="91"/>
                    <a:pt x="50" y="92"/>
                  </a:cubicBezTo>
                  <a:cubicBezTo>
                    <a:pt x="51" y="93"/>
                    <a:pt x="51" y="94"/>
                    <a:pt x="52" y="94"/>
                  </a:cubicBezTo>
                  <a:cubicBezTo>
                    <a:pt x="52" y="94"/>
                    <a:pt x="52" y="95"/>
                    <a:pt x="53" y="95"/>
                  </a:cubicBezTo>
                  <a:cubicBezTo>
                    <a:pt x="53" y="95"/>
                    <a:pt x="53" y="95"/>
                    <a:pt x="53" y="95"/>
                  </a:cubicBezTo>
                  <a:cubicBezTo>
                    <a:pt x="54" y="96"/>
                    <a:pt x="54" y="96"/>
                    <a:pt x="55" y="97"/>
                  </a:cubicBezTo>
                  <a:cubicBezTo>
                    <a:pt x="55" y="97"/>
                    <a:pt x="55" y="97"/>
                    <a:pt x="56" y="97"/>
                  </a:cubicBezTo>
                  <a:cubicBezTo>
                    <a:pt x="56" y="97"/>
                    <a:pt x="56" y="98"/>
                    <a:pt x="56" y="98"/>
                  </a:cubicBezTo>
                  <a:cubicBezTo>
                    <a:pt x="57" y="98"/>
                    <a:pt x="58" y="98"/>
                    <a:pt x="59" y="99"/>
                  </a:cubicBezTo>
                  <a:cubicBezTo>
                    <a:pt x="59" y="99"/>
                    <a:pt x="60" y="100"/>
                    <a:pt x="60" y="100"/>
                  </a:cubicBezTo>
                  <a:cubicBezTo>
                    <a:pt x="61" y="100"/>
                    <a:pt x="61" y="100"/>
                    <a:pt x="62" y="100"/>
                  </a:cubicBezTo>
                  <a:cubicBezTo>
                    <a:pt x="62" y="101"/>
                    <a:pt x="62" y="101"/>
                    <a:pt x="63" y="101"/>
                  </a:cubicBezTo>
                  <a:cubicBezTo>
                    <a:pt x="63" y="101"/>
                    <a:pt x="64" y="102"/>
                    <a:pt x="64" y="102"/>
                  </a:cubicBezTo>
                  <a:cubicBezTo>
                    <a:pt x="64" y="102"/>
                    <a:pt x="66" y="102"/>
                    <a:pt x="66" y="102"/>
                  </a:cubicBezTo>
                  <a:cubicBezTo>
                    <a:pt x="67" y="102"/>
                    <a:pt x="68" y="102"/>
                    <a:pt x="69" y="102"/>
                  </a:cubicBezTo>
                  <a:cubicBezTo>
                    <a:pt x="69" y="102"/>
                    <a:pt x="70" y="104"/>
                    <a:pt x="70" y="105"/>
                  </a:cubicBezTo>
                  <a:cubicBezTo>
                    <a:pt x="70" y="106"/>
                    <a:pt x="69" y="106"/>
                    <a:pt x="68" y="107"/>
                  </a:cubicBezTo>
                  <a:cubicBezTo>
                    <a:pt x="68" y="107"/>
                    <a:pt x="67" y="107"/>
                    <a:pt x="67" y="108"/>
                  </a:cubicBezTo>
                  <a:cubicBezTo>
                    <a:pt x="66" y="108"/>
                    <a:pt x="65" y="109"/>
                    <a:pt x="64" y="109"/>
                  </a:cubicBezTo>
                  <a:cubicBezTo>
                    <a:pt x="63" y="110"/>
                    <a:pt x="63" y="110"/>
                    <a:pt x="62" y="110"/>
                  </a:cubicBezTo>
                  <a:cubicBezTo>
                    <a:pt x="61" y="110"/>
                    <a:pt x="61" y="110"/>
                    <a:pt x="60" y="110"/>
                  </a:cubicBezTo>
                  <a:cubicBezTo>
                    <a:pt x="60" y="111"/>
                    <a:pt x="59" y="111"/>
                    <a:pt x="59" y="111"/>
                  </a:cubicBezTo>
                  <a:cubicBezTo>
                    <a:pt x="58" y="111"/>
                    <a:pt x="58" y="111"/>
                    <a:pt x="58" y="111"/>
                  </a:cubicBezTo>
                  <a:cubicBezTo>
                    <a:pt x="57" y="111"/>
                    <a:pt x="57" y="111"/>
                    <a:pt x="56" y="111"/>
                  </a:cubicBezTo>
                  <a:cubicBezTo>
                    <a:pt x="56" y="111"/>
                    <a:pt x="55" y="111"/>
                    <a:pt x="54" y="111"/>
                  </a:cubicBezTo>
                  <a:cubicBezTo>
                    <a:pt x="53" y="111"/>
                    <a:pt x="52" y="111"/>
                    <a:pt x="50" y="111"/>
                  </a:cubicBezTo>
                  <a:cubicBezTo>
                    <a:pt x="50" y="112"/>
                    <a:pt x="50" y="112"/>
                    <a:pt x="49" y="112"/>
                  </a:cubicBezTo>
                  <a:cubicBezTo>
                    <a:pt x="49" y="111"/>
                    <a:pt x="49" y="111"/>
                    <a:pt x="49" y="111"/>
                  </a:cubicBezTo>
                  <a:cubicBezTo>
                    <a:pt x="48" y="111"/>
                    <a:pt x="48" y="111"/>
                    <a:pt x="47" y="111"/>
                  </a:cubicBezTo>
                  <a:cubicBezTo>
                    <a:pt x="47" y="111"/>
                    <a:pt x="47" y="111"/>
                    <a:pt x="46" y="111"/>
                  </a:cubicBezTo>
                  <a:cubicBezTo>
                    <a:pt x="46" y="111"/>
                    <a:pt x="46" y="111"/>
                    <a:pt x="45" y="111"/>
                  </a:cubicBezTo>
                  <a:cubicBezTo>
                    <a:pt x="45" y="111"/>
                    <a:pt x="44" y="111"/>
                    <a:pt x="44" y="110"/>
                  </a:cubicBezTo>
                  <a:cubicBezTo>
                    <a:pt x="42" y="110"/>
                    <a:pt x="41" y="109"/>
                    <a:pt x="40" y="109"/>
                  </a:cubicBezTo>
                  <a:cubicBezTo>
                    <a:pt x="40" y="108"/>
                    <a:pt x="40" y="108"/>
                    <a:pt x="39" y="108"/>
                  </a:cubicBezTo>
                  <a:cubicBezTo>
                    <a:pt x="39" y="107"/>
                    <a:pt x="38" y="107"/>
                    <a:pt x="38" y="106"/>
                  </a:cubicBezTo>
                  <a:cubicBezTo>
                    <a:pt x="37" y="105"/>
                    <a:pt x="37" y="104"/>
                    <a:pt x="37" y="102"/>
                  </a:cubicBezTo>
                  <a:cubicBezTo>
                    <a:pt x="37" y="102"/>
                    <a:pt x="38" y="101"/>
                    <a:pt x="38" y="101"/>
                  </a:cubicBezTo>
                  <a:cubicBezTo>
                    <a:pt x="38" y="99"/>
                    <a:pt x="39" y="97"/>
                    <a:pt x="41" y="98"/>
                  </a:cubicBezTo>
                  <a:cubicBezTo>
                    <a:pt x="41" y="98"/>
                    <a:pt x="41" y="98"/>
                    <a:pt x="41" y="98"/>
                  </a:cubicBezTo>
                  <a:cubicBezTo>
                    <a:pt x="41" y="98"/>
                    <a:pt x="42" y="98"/>
                    <a:pt x="42" y="98"/>
                  </a:cubicBezTo>
                  <a:cubicBezTo>
                    <a:pt x="43" y="98"/>
                    <a:pt x="43" y="98"/>
                    <a:pt x="43" y="98"/>
                  </a:cubicBezTo>
                  <a:cubicBezTo>
                    <a:pt x="44" y="98"/>
                    <a:pt x="45" y="98"/>
                    <a:pt x="45" y="98"/>
                  </a:cubicBezTo>
                  <a:cubicBezTo>
                    <a:pt x="45" y="97"/>
                    <a:pt x="42" y="95"/>
                    <a:pt x="42" y="95"/>
                  </a:cubicBezTo>
                  <a:cubicBezTo>
                    <a:pt x="41" y="94"/>
                    <a:pt x="40" y="93"/>
                    <a:pt x="39" y="92"/>
                  </a:cubicBezTo>
                  <a:cubicBezTo>
                    <a:pt x="39" y="91"/>
                    <a:pt x="38" y="90"/>
                    <a:pt x="38" y="88"/>
                  </a:cubicBezTo>
                  <a:cubicBezTo>
                    <a:pt x="37" y="88"/>
                    <a:pt x="37" y="88"/>
                    <a:pt x="37" y="87"/>
                  </a:cubicBezTo>
                  <a:cubicBezTo>
                    <a:pt x="36" y="87"/>
                    <a:pt x="36" y="86"/>
                    <a:pt x="36" y="86"/>
                  </a:cubicBezTo>
                  <a:cubicBezTo>
                    <a:pt x="36" y="86"/>
                    <a:pt x="36" y="85"/>
                    <a:pt x="36" y="85"/>
                  </a:cubicBezTo>
                  <a:cubicBezTo>
                    <a:pt x="35" y="84"/>
                    <a:pt x="35" y="84"/>
                    <a:pt x="35" y="84"/>
                  </a:cubicBezTo>
                  <a:cubicBezTo>
                    <a:pt x="34" y="82"/>
                    <a:pt x="34" y="81"/>
                    <a:pt x="33" y="80"/>
                  </a:cubicBezTo>
                  <a:cubicBezTo>
                    <a:pt x="32" y="79"/>
                    <a:pt x="30" y="79"/>
                    <a:pt x="29" y="78"/>
                  </a:cubicBezTo>
                  <a:cubicBezTo>
                    <a:pt x="29" y="78"/>
                    <a:pt x="28" y="78"/>
                    <a:pt x="28" y="78"/>
                  </a:cubicBezTo>
                  <a:cubicBezTo>
                    <a:pt x="27" y="77"/>
                    <a:pt x="26" y="77"/>
                    <a:pt x="26" y="77"/>
                  </a:cubicBezTo>
                  <a:cubicBezTo>
                    <a:pt x="25" y="76"/>
                    <a:pt x="24" y="76"/>
                    <a:pt x="24" y="75"/>
                  </a:cubicBezTo>
                  <a:cubicBezTo>
                    <a:pt x="23" y="75"/>
                    <a:pt x="23" y="75"/>
                    <a:pt x="22" y="75"/>
                  </a:cubicBezTo>
                  <a:cubicBezTo>
                    <a:pt x="21" y="75"/>
                    <a:pt x="19" y="74"/>
                    <a:pt x="18" y="73"/>
                  </a:cubicBezTo>
                  <a:cubicBezTo>
                    <a:pt x="17" y="73"/>
                    <a:pt x="16" y="72"/>
                    <a:pt x="15" y="72"/>
                  </a:cubicBezTo>
                  <a:cubicBezTo>
                    <a:pt x="15" y="71"/>
                    <a:pt x="14" y="71"/>
                    <a:pt x="14" y="71"/>
                  </a:cubicBezTo>
                  <a:cubicBezTo>
                    <a:pt x="13" y="71"/>
                    <a:pt x="13" y="71"/>
                    <a:pt x="13" y="71"/>
                  </a:cubicBezTo>
                  <a:cubicBezTo>
                    <a:pt x="13" y="71"/>
                    <a:pt x="13" y="72"/>
                    <a:pt x="13" y="72"/>
                  </a:cubicBezTo>
                  <a:cubicBezTo>
                    <a:pt x="13" y="74"/>
                    <a:pt x="12" y="75"/>
                    <a:pt x="11" y="76"/>
                  </a:cubicBezTo>
                  <a:cubicBezTo>
                    <a:pt x="11" y="76"/>
                    <a:pt x="10" y="77"/>
                    <a:pt x="10" y="78"/>
                  </a:cubicBezTo>
                  <a:cubicBezTo>
                    <a:pt x="9" y="78"/>
                    <a:pt x="9" y="78"/>
                    <a:pt x="8" y="78"/>
                  </a:cubicBezTo>
                  <a:cubicBezTo>
                    <a:pt x="8" y="78"/>
                    <a:pt x="8" y="78"/>
                    <a:pt x="8" y="78"/>
                  </a:cubicBezTo>
                  <a:cubicBezTo>
                    <a:pt x="6" y="79"/>
                    <a:pt x="5" y="77"/>
                    <a:pt x="3" y="77"/>
                  </a:cubicBezTo>
                  <a:cubicBezTo>
                    <a:pt x="3" y="77"/>
                    <a:pt x="3" y="76"/>
                    <a:pt x="3" y="76"/>
                  </a:cubicBezTo>
                  <a:cubicBezTo>
                    <a:pt x="3" y="76"/>
                    <a:pt x="3" y="76"/>
                    <a:pt x="3" y="76"/>
                  </a:cubicBezTo>
                  <a:cubicBezTo>
                    <a:pt x="3" y="76"/>
                    <a:pt x="3" y="75"/>
                    <a:pt x="3" y="74"/>
                  </a:cubicBezTo>
                  <a:cubicBezTo>
                    <a:pt x="2" y="74"/>
                    <a:pt x="2" y="74"/>
                    <a:pt x="2" y="73"/>
                  </a:cubicBezTo>
                  <a:cubicBezTo>
                    <a:pt x="2" y="73"/>
                    <a:pt x="2" y="73"/>
                    <a:pt x="2" y="72"/>
                  </a:cubicBezTo>
                  <a:cubicBezTo>
                    <a:pt x="2" y="71"/>
                    <a:pt x="2" y="69"/>
                    <a:pt x="2" y="68"/>
                  </a:cubicBezTo>
                  <a:cubicBezTo>
                    <a:pt x="1" y="67"/>
                    <a:pt x="1" y="66"/>
                    <a:pt x="1" y="65"/>
                  </a:cubicBezTo>
                  <a:cubicBezTo>
                    <a:pt x="1" y="65"/>
                    <a:pt x="1" y="64"/>
                    <a:pt x="1" y="64"/>
                  </a:cubicBezTo>
                  <a:cubicBezTo>
                    <a:pt x="1" y="63"/>
                    <a:pt x="1" y="62"/>
                    <a:pt x="0" y="62"/>
                  </a:cubicBezTo>
                  <a:cubicBezTo>
                    <a:pt x="0" y="61"/>
                    <a:pt x="1" y="61"/>
                    <a:pt x="1" y="61"/>
                  </a:cubicBezTo>
                  <a:cubicBezTo>
                    <a:pt x="0" y="60"/>
                    <a:pt x="0" y="59"/>
                    <a:pt x="0" y="58"/>
                  </a:cubicBezTo>
                  <a:cubicBezTo>
                    <a:pt x="0" y="58"/>
                    <a:pt x="0" y="58"/>
                    <a:pt x="0" y="58"/>
                  </a:cubicBezTo>
                  <a:cubicBezTo>
                    <a:pt x="0" y="57"/>
                    <a:pt x="0" y="57"/>
                    <a:pt x="0" y="57"/>
                  </a:cubicBezTo>
                  <a:cubicBezTo>
                    <a:pt x="0" y="57"/>
                    <a:pt x="0" y="57"/>
                    <a:pt x="0" y="57"/>
                  </a:cubicBezTo>
                  <a:cubicBezTo>
                    <a:pt x="0" y="57"/>
                    <a:pt x="0" y="57"/>
                    <a:pt x="0" y="57"/>
                  </a:cubicBezTo>
                  <a:cubicBezTo>
                    <a:pt x="0" y="57"/>
                    <a:pt x="0" y="57"/>
                    <a:pt x="0" y="57"/>
                  </a:cubicBezTo>
                  <a:cubicBezTo>
                    <a:pt x="0" y="57"/>
                    <a:pt x="0" y="56"/>
                    <a:pt x="0" y="56"/>
                  </a:cubicBezTo>
                  <a:cubicBezTo>
                    <a:pt x="0" y="55"/>
                    <a:pt x="0" y="54"/>
                    <a:pt x="0" y="53"/>
                  </a:cubicBezTo>
                  <a:cubicBezTo>
                    <a:pt x="0" y="53"/>
                    <a:pt x="0" y="53"/>
                    <a:pt x="0" y="52"/>
                  </a:cubicBezTo>
                  <a:cubicBezTo>
                    <a:pt x="0" y="52"/>
                    <a:pt x="0" y="52"/>
                    <a:pt x="0" y="51"/>
                  </a:cubicBezTo>
                  <a:cubicBezTo>
                    <a:pt x="0" y="51"/>
                    <a:pt x="0" y="51"/>
                    <a:pt x="0" y="50"/>
                  </a:cubicBezTo>
                  <a:cubicBezTo>
                    <a:pt x="0" y="50"/>
                    <a:pt x="0" y="50"/>
                    <a:pt x="0" y="49"/>
                  </a:cubicBezTo>
                  <a:cubicBezTo>
                    <a:pt x="0" y="48"/>
                    <a:pt x="0" y="48"/>
                    <a:pt x="0" y="47"/>
                  </a:cubicBezTo>
                  <a:cubicBezTo>
                    <a:pt x="0" y="46"/>
                    <a:pt x="0" y="46"/>
                    <a:pt x="0" y="45"/>
                  </a:cubicBezTo>
                  <a:cubicBezTo>
                    <a:pt x="0" y="45"/>
                    <a:pt x="0" y="43"/>
                    <a:pt x="0" y="43"/>
                  </a:cubicBezTo>
                  <a:cubicBezTo>
                    <a:pt x="0" y="43"/>
                    <a:pt x="0" y="43"/>
                    <a:pt x="0" y="43"/>
                  </a:cubicBezTo>
                  <a:cubicBezTo>
                    <a:pt x="0" y="42"/>
                    <a:pt x="0" y="41"/>
                    <a:pt x="0" y="40"/>
                  </a:cubicBezTo>
                  <a:cubicBezTo>
                    <a:pt x="0" y="40"/>
                    <a:pt x="0" y="39"/>
                    <a:pt x="0" y="39"/>
                  </a:cubicBezTo>
                  <a:cubicBezTo>
                    <a:pt x="0" y="38"/>
                    <a:pt x="0" y="38"/>
                    <a:pt x="0" y="38"/>
                  </a:cubicBezTo>
                  <a:cubicBezTo>
                    <a:pt x="0" y="38"/>
                    <a:pt x="0" y="38"/>
                    <a:pt x="0" y="38"/>
                  </a:cubicBezTo>
                  <a:cubicBezTo>
                    <a:pt x="0" y="37"/>
                    <a:pt x="0" y="36"/>
                    <a:pt x="0" y="35"/>
                  </a:cubicBezTo>
                  <a:cubicBezTo>
                    <a:pt x="0" y="35"/>
                    <a:pt x="0" y="34"/>
                    <a:pt x="0" y="33"/>
                  </a:cubicBezTo>
                  <a:cubicBezTo>
                    <a:pt x="0" y="33"/>
                    <a:pt x="0" y="33"/>
                    <a:pt x="0" y="33"/>
                  </a:cubicBezTo>
                  <a:cubicBezTo>
                    <a:pt x="0" y="32"/>
                    <a:pt x="0" y="32"/>
                    <a:pt x="0" y="31"/>
                  </a:cubicBezTo>
                  <a:cubicBezTo>
                    <a:pt x="0" y="31"/>
                    <a:pt x="1" y="30"/>
                    <a:pt x="1" y="30"/>
                  </a:cubicBezTo>
                  <a:cubicBezTo>
                    <a:pt x="1" y="30"/>
                    <a:pt x="1" y="29"/>
                    <a:pt x="1" y="29"/>
                  </a:cubicBezTo>
                  <a:cubicBezTo>
                    <a:pt x="1" y="28"/>
                    <a:pt x="1" y="28"/>
                    <a:pt x="1" y="27"/>
                  </a:cubicBezTo>
                  <a:cubicBezTo>
                    <a:pt x="1" y="26"/>
                    <a:pt x="1" y="25"/>
                    <a:pt x="2" y="24"/>
                  </a:cubicBezTo>
                  <a:cubicBezTo>
                    <a:pt x="2" y="23"/>
                    <a:pt x="2" y="22"/>
                    <a:pt x="2" y="22"/>
                  </a:cubicBezTo>
                  <a:cubicBezTo>
                    <a:pt x="2" y="21"/>
                    <a:pt x="2" y="21"/>
                    <a:pt x="2" y="20"/>
                  </a:cubicBezTo>
                  <a:cubicBezTo>
                    <a:pt x="2" y="20"/>
                    <a:pt x="2" y="19"/>
                    <a:pt x="2" y="19"/>
                  </a:cubicBezTo>
                  <a:cubicBezTo>
                    <a:pt x="2" y="18"/>
                    <a:pt x="2" y="18"/>
                    <a:pt x="2" y="17"/>
                  </a:cubicBezTo>
                  <a:cubicBezTo>
                    <a:pt x="2" y="17"/>
                    <a:pt x="2" y="16"/>
                    <a:pt x="2" y="16"/>
                  </a:cubicBezTo>
                  <a:cubicBezTo>
                    <a:pt x="2" y="16"/>
                    <a:pt x="2" y="15"/>
                    <a:pt x="2" y="15"/>
                  </a:cubicBezTo>
                  <a:cubicBezTo>
                    <a:pt x="2" y="14"/>
                    <a:pt x="2" y="14"/>
                    <a:pt x="2" y="14"/>
                  </a:cubicBezTo>
                  <a:cubicBezTo>
                    <a:pt x="3" y="13"/>
                    <a:pt x="3" y="12"/>
                    <a:pt x="3" y="12"/>
                  </a:cubicBezTo>
                  <a:cubicBezTo>
                    <a:pt x="3" y="11"/>
                    <a:pt x="3" y="10"/>
                    <a:pt x="3" y="9"/>
                  </a:cubicBezTo>
                  <a:cubicBezTo>
                    <a:pt x="3" y="8"/>
                    <a:pt x="4" y="7"/>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4" name="Freeform 16"/>
            <p:cNvSpPr>
              <a:spLocks noEditPoints="1"/>
            </p:cNvSpPr>
            <p:nvPr/>
          </p:nvSpPr>
          <p:spPr bwMode="auto">
            <a:xfrm>
              <a:off x="5203825" y="2532063"/>
              <a:ext cx="1790700" cy="1793875"/>
            </a:xfrm>
            <a:custGeom>
              <a:avLst/>
              <a:gdLst>
                <a:gd name="T0" fmla="*/ 329 w 658"/>
                <a:gd name="T1" fmla="*/ 0 h 658"/>
                <a:gd name="T2" fmla="*/ 658 w 658"/>
                <a:gd name="T3" fmla="*/ 329 h 658"/>
                <a:gd name="T4" fmla="*/ 638 w 658"/>
                <a:gd name="T5" fmla="*/ 440 h 658"/>
                <a:gd name="T6" fmla="*/ 620 w 658"/>
                <a:gd name="T7" fmla="*/ 435 h 658"/>
                <a:gd name="T8" fmla="*/ 638 w 658"/>
                <a:gd name="T9" fmla="*/ 329 h 658"/>
                <a:gd name="T10" fmla="*/ 329 w 658"/>
                <a:gd name="T11" fmla="*/ 20 h 658"/>
                <a:gd name="T12" fmla="*/ 227 w 658"/>
                <a:gd name="T13" fmla="*/ 37 h 658"/>
                <a:gd name="T14" fmla="*/ 219 w 658"/>
                <a:gd name="T15" fmla="*/ 19 h 658"/>
                <a:gd name="T16" fmla="*/ 329 w 658"/>
                <a:gd name="T17" fmla="*/ 0 h 658"/>
                <a:gd name="T18" fmla="*/ 581 w 658"/>
                <a:gd name="T19" fmla="*/ 540 h 658"/>
                <a:gd name="T20" fmla="*/ 329 w 658"/>
                <a:gd name="T21" fmla="*/ 658 h 658"/>
                <a:gd name="T22" fmla="*/ 0 w 658"/>
                <a:gd name="T23" fmla="*/ 329 h 658"/>
                <a:gd name="T24" fmla="*/ 9 w 658"/>
                <a:gd name="T25" fmla="*/ 251 h 658"/>
                <a:gd name="T26" fmla="*/ 25 w 658"/>
                <a:gd name="T27" fmla="*/ 268 h 658"/>
                <a:gd name="T28" fmla="*/ 19 w 658"/>
                <a:gd name="T29" fmla="*/ 329 h 658"/>
                <a:gd name="T30" fmla="*/ 329 w 658"/>
                <a:gd name="T31" fmla="*/ 639 h 658"/>
                <a:gd name="T32" fmla="*/ 555 w 658"/>
                <a:gd name="T33" fmla="*/ 540 h 658"/>
                <a:gd name="T34" fmla="*/ 581 w 658"/>
                <a:gd name="T35" fmla="*/ 540 h 658"/>
                <a:gd name="T36" fmla="*/ 29 w 658"/>
                <a:gd name="T37" fmla="*/ 194 h 658"/>
                <a:gd name="T38" fmla="*/ 116 w 658"/>
                <a:gd name="T39" fmla="*/ 79 h 658"/>
                <a:gd name="T40" fmla="*/ 126 w 658"/>
                <a:gd name="T41" fmla="*/ 95 h 658"/>
                <a:gd name="T42" fmla="*/ 49 w 658"/>
                <a:gd name="T43" fmla="*/ 196 h 658"/>
                <a:gd name="T44" fmla="*/ 29 w 658"/>
                <a:gd name="T45" fmla="*/ 194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8" h="658">
                  <a:moveTo>
                    <a:pt x="329" y="0"/>
                  </a:moveTo>
                  <a:cubicBezTo>
                    <a:pt x="510" y="0"/>
                    <a:pt x="658" y="148"/>
                    <a:pt x="658" y="329"/>
                  </a:cubicBezTo>
                  <a:cubicBezTo>
                    <a:pt x="658" y="368"/>
                    <a:pt x="651" y="405"/>
                    <a:pt x="638" y="440"/>
                  </a:cubicBezTo>
                  <a:cubicBezTo>
                    <a:pt x="620" y="435"/>
                    <a:pt x="620" y="435"/>
                    <a:pt x="620" y="435"/>
                  </a:cubicBezTo>
                  <a:cubicBezTo>
                    <a:pt x="632" y="402"/>
                    <a:pt x="638" y="366"/>
                    <a:pt x="638" y="329"/>
                  </a:cubicBezTo>
                  <a:cubicBezTo>
                    <a:pt x="638" y="159"/>
                    <a:pt x="499" y="20"/>
                    <a:pt x="329" y="20"/>
                  </a:cubicBezTo>
                  <a:cubicBezTo>
                    <a:pt x="293" y="20"/>
                    <a:pt x="259" y="26"/>
                    <a:pt x="227" y="37"/>
                  </a:cubicBezTo>
                  <a:cubicBezTo>
                    <a:pt x="225" y="31"/>
                    <a:pt x="222" y="25"/>
                    <a:pt x="219" y="19"/>
                  </a:cubicBezTo>
                  <a:cubicBezTo>
                    <a:pt x="253" y="7"/>
                    <a:pt x="290" y="0"/>
                    <a:pt x="329" y="0"/>
                  </a:cubicBezTo>
                  <a:close/>
                  <a:moveTo>
                    <a:pt x="581" y="540"/>
                  </a:moveTo>
                  <a:cubicBezTo>
                    <a:pt x="521" y="612"/>
                    <a:pt x="430" y="658"/>
                    <a:pt x="329" y="658"/>
                  </a:cubicBezTo>
                  <a:cubicBezTo>
                    <a:pt x="148" y="658"/>
                    <a:pt x="0" y="510"/>
                    <a:pt x="0" y="329"/>
                  </a:cubicBezTo>
                  <a:cubicBezTo>
                    <a:pt x="0" y="302"/>
                    <a:pt x="3" y="276"/>
                    <a:pt x="9" y="251"/>
                  </a:cubicBezTo>
                  <a:cubicBezTo>
                    <a:pt x="25" y="268"/>
                    <a:pt x="25" y="268"/>
                    <a:pt x="25" y="268"/>
                  </a:cubicBezTo>
                  <a:cubicBezTo>
                    <a:pt x="21" y="288"/>
                    <a:pt x="19" y="308"/>
                    <a:pt x="19" y="329"/>
                  </a:cubicBezTo>
                  <a:cubicBezTo>
                    <a:pt x="19" y="500"/>
                    <a:pt x="158" y="639"/>
                    <a:pt x="329" y="639"/>
                  </a:cubicBezTo>
                  <a:cubicBezTo>
                    <a:pt x="418" y="639"/>
                    <a:pt x="499" y="601"/>
                    <a:pt x="555" y="540"/>
                  </a:cubicBezTo>
                  <a:cubicBezTo>
                    <a:pt x="581" y="540"/>
                    <a:pt x="581" y="540"/>
                    <a:pt x="581" y="540"/>
                  </a:cubicBezTo>
                  <a:close/>
                  <a:moveTo>
                    <a:pt x="29" y="194"/>
                  </a:moveTo>
                  <a:cubicBezTo>
                    <a:pt x="49" y="150"/>
                    <a:pt x="79" y="110"/>
                    <a:pt x="116" y="79"/>
                  </a:cubicBezTo>
                  <a:cubicBezTo>
                    <a:pt x="118" y="85"/>
                    <a:pt x="122" y="90"/>
                    <a:pt x="126" y="95"/>
                  </a:cubicBezTo>
                  <a:cubicBezTo>
                    <a:pt x="94" y="123"/>
                    <a:pt x="68" y="157"/>
                    <a:pt x="49" y="196"/>
                  </a:cubicBezTo>
                  <a:cubicBezTo>
                    <a:pt x="29" y="194"/>
                    <a:pt x="29" y="194"/>
                    <a:pt x="29"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5" name="Freeform 17"/>
            <p:cNvSpPr>
              <a:spLocks/>
            </p:cNvSpPr>
            <p:nvPr/>
          </p:nvSpPr>
          <p:spPr bwMode="auto">
            <a:xfrm>
              <a:off x="5805488" y="4481513"/>
              <a:ext cx="165100" cy="215900"/>
            </a:xfrm>
            <a:custGeom>
              <a:avLst/>
              <a:gdLst>
                <a:gd name="T0" fmla="*/ 52 w 61"/>
                <a:gd name="T1" fmla="*/ 58 h 79"/>
                <a:gd name="T2" fmla="*/ 51 w 61"/>
                <a:gd name="T3" fmla="*/ 60 h 79"/>
                <a:gd name="T4" fmla="*/ 51 w 61"/>
                <a:gd name="T5" fmla="*/ 62 h 79"/>
                <a:gd name="T6" fmla="*/ 50 w 61"/>
                <a:gd name="T7" fmla="*/ 64 h 79"/>
                <a:gd name="T8" fmla="*/ 49 w 61"/>
                <a:gd name="T9" fmla="*/ 66 h 79"/>
                <a:gd name="T10" fmla="*/ 48 w 61"/>
                <a:gd name="T11" fmla="*/ 67 h 79"/>
                <a:gd name="T12" fmla="*/ 44 w 61"/>
                <a:gd name="T13" fmla="*/ 73 h 79"/>
                <a:gd name="T14" fmla="*/ 39 w 61"/>
                <a:gd name="T15" fmla="*/ 76 h 79"/>
                <a:gd name="T16" fmla="*/ 36 w 61"/>
                <a:gd name="T17" fmla="*/ 77 h 79"/>
                <a:gd name="T18" fmla="*/ 33 w 61"/>
                <a:gd name="T19" fmla="*/ 78 h 79"/>
                <a:gd name="T20" fmla="*/ 29 w 61"/>
                <a:gd name="T21" fmla="*/ 79 h 79"/>
                <a:gd name="T22" fmla="*/ 21 w 61"/>
                <a:gd name="T23" fmla="*/ 78 h 79"/>
                <a:gd name="T24" fmla="*/ 17 w 61"/>
                <a:gd name="T25" fmla="*/ 77 h 79"/>
                <a:gd name="T26" fmla="*/ 11 w 61"/>
                <a:gd name="T27" fmla="*/ 74 h 79"/>
                <a:gd name="T28" fmla="*/ 8 w 61"/>
                <a:gd name="T29" fmla="*/ 72 h 79"/>
                <a:gd name="T30" fmla="*/ 6 w 61"/>
                <a:gd name="T31" fmla="*/ 70 h 79"/>
                <a:gd name="T32" fmla="*/ 4 w 61"/>
                <a:gd name="T33" fmla="*/ 67 h 79"/>
                <a:gd name="T34" fmla="*/ 1 w 61"/>
                <a:gd name="T35" fmla="*/ 62 h 79"/>
                <a:gd name="T36" fmla="*/ 0 w 61"/>
                <a:gd name="T37" fmla="*/ 58 h 79"/>
                <a:gd name="T38" fmla="*/ 0 w 61"/>
                <a:gd name="T39" fmla="*/ 58 h 79"/>
                <a:gd name="T40" fmla="*/ 0 w 61"/>
                <a:gd name="T41" fmla="*/ 54 h 79"/>
                <a:gd name="T42" fmla="*/ 0 w 61"/>
                <a:gd name="T43" fmla="*/ 54 h 79"/>
                <a:gd name="T44" fmla="*/ 0 w 61"/>
                <a:gd name="T45" fmla="*/ 50 h 79"/>
                <a:gd name="T46" fmla="*/ 1 w 61"/>
                <a:gd name="T47" fmla="*/ 48 h 79"/>
                <a:gd name="T48" fmla="*/ 1 w 61"/>
                <a:gd name="T49" fmla="*/ 45 h 79"/>
                <a:gd name="T50" fmla="*/ 1 w 61"/>
                <a:gd name="T51" fmla="*/ 45 h 79"/>
                <a:gd name="T52" fmla="*/ 10 w 61"/>
                <a:gd name="T53" fmla="*/ 1 h 79"/>
                <a:gd name="T54" fmla="*/ 12 w 61"/>
                <a:gd name="T55" fmla="*/ 0 h 79"/>
                <a:gd name="T56" fmla="*/ 23 w 61"/>
                <a:gd name="T57" fmla="*/ 2 h 79"/>
                <a:gd name="T58" fmla="*/ 14 w 61"/>
                <a:gd name="T59" fmla="*/ 49 h 79"/>
                <a:gd name="T60" fmla="*/ 15 w 61"/>
                <a:gd name="T61" fmla="*/ 61 h 79"/>
                <a:gd name="T62" fmla="*/ 18 w 61"/>
                <a:gd name="T63" fmla="*/ 65 h 79"/>
                <a:gd name="T64" fmla="*/ 34 w 61"/>
                <a:gd name="T65" fmla="*/ 65 h 79"/>
                <a:gd name="T66" fmla="*/ 39 w 61"/>
                <a:gd name="T67" fmla="*/ 54 h 79"/>
                <a:gd name="T68" fmla="*/ 48 w 61"/>
                <a:gd name="T69" fmla="*/ 7 h 79"/>
                <a:gd name="T70" fmla="*/ 60 w 61"/>
                <a:gd name="T71" fmla="*/ 9 h 79"/>
                <a:gd name="T72" fmla="*/ 61 w 61"/>
                <a:gd name="T73"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79">
                  <a:moveTo>
                    <a:pt x="52" y="55"/>
                  </a:moveTo>
                  <a:cubicBezTo>
                    <a:pt x="52" y="56"/>
                    <a:pt x="52" y="57"/>
                    <a:pt x="52" y="58"/>
                  </a:cubicBezTo>
                  <a:cubicBezTo>
                    <a:pt x="52" y="58"/>
                    <a:pt x="52" y="58"/>
                    <a:pt x="52" y="58"/>
                  </a:cubicBezTo>
                  <a:cubicBezTo>
                    <a:pt x="52" y="58"/>
                    <a:pt x="52" y="59"/>
                    <a:pt x="51" y="60"/>
                  </a:cubicBezTo>
                  <a:cubicBezTo>
                    <a:pt x="51" y="60"/>
                    <a:pt x="51" y="60"/>
                    <a:pt x="51" y="60"/>
                  </a:cubicBezTo>
                  <a:cubicBezTo>
                    <a:pt x="51" y="61"/>
                    <a:pt x="51" y="61"/>
                    <a:pt x="51" y="62"/>
                  </a:cubicBezTo>
                  <a:cubicBezTo>
                    <a:pt x="51" y="62"/>
                    <a:pt x="51" y="62"/>
                    <a:pt x="51" y="62"/>
                  </a:cubicBezTo>
                  <a:cubicBezTo>
                    <a:pt x="51" y="63"/>
                    <a:pt x="50" y="63"/>
                    <a:pt x="50" y="64"/>
                  </a:cubicBezTo>
                  <a:cubicBezTo>
                    <a:pt x="50" y="64"/>
                    <a:pt x="50" y="64"/>
                    <a:pt x="50" y="64"/>
                  </a:cubicBezTo>
                  <a:cubicBezTo>
                    <a:pt x="50" y="64"/>
                    <a:pt x="50" y="65"/>
                    <a:pt x="49" y="66"/>
                  </a:cubicBezTo>
                  <a:cubicBezTo>
                    <a:pt x="49" y="66"/>
                    <a:pt x="49" y="66"/>
                    <a:pt x="49" y="66"/>
                  </a:cubicBezTo>
                  <a:cubicBezTo>
                    <a:pt x="49" y="66"/>
                    <a:pt x="49" y="67"/>
                    <a:pt x="48" y="67"/>
                  </a:cubicBezTo>
                  <a:cubicBezTo>
                    <a:pt x="48" y="68"/>
                    <a:pt x="47" y="70"/>
                    <a:pt x="46" y="71"/>
                  </a:cubicBezTo>
                  <a:cubicBezTo>
                    <a:pt x="45" y="71"/>
                    <a:pt x="45" y="72"/>
                    <a:pt x="44" y="73"/>
                  </a:cubicBezTo>
                  <a:cubicBezTo>
                    <a:pt x="43" y="73"/>
                    <a:pt x="43" y="74"/>
                    <a:pt x="42" y="75"/>
                  </a:cubicBezTo>
                  <a:cubicBezTo>
                    <a:pt x="41" y="75"/>
                    <a:pt x="40" y="76"/>
                    <a:pt x="39" y="76"/>
                  </a:cubicBezTo>
                  <a:cubicBezTo>
                    <a:pt x="39" y="76"/>
                    <a:pt x="39" y="76"/>
                    <a:pt x="39" y="76"/>
                  </a:cubicBezTo>
                  <a:cubicBezTo>
                    <a:pt x="38" y="77"/>
                    <a:pt x="37" y="77"/>
                    <a:pt x="36" y="77"/>
                  </a:cubicBezTo>
                  <a:cubicBezTo>
                    <a:pt x="36" y="77"/>
                    <a:pt x="36" y="77"/>
                    <a:pt x="36" y="77"/>
                  </a:cubicBezTo>
                  <a:cubicBezTo>
                    <a:pt x="35" y="78"/>
                    <a:pt x="34" y="78"/>
                    <a:pt x="33" y="78"/>
                  </a:cubicBezTo>
                  <a:cubicBezTo>
                    <a:pt x="33" y="78"/>
                    <a:pt x="33" y="78"/>
                    <a:pt x="33" y="78"/>
                  </a:cubicBezTo>
                  <a:cubicBezTo>
                    <a:pt x="32" y="78"/>
                    <a:pt x="31" y="79"/>
                    <a:pt x="29" y="79"/>
                  </a:cubicBezTo>
                  <a:cubicBezTo>
                    <a:pt x="28" y="79"/>
                    <a:pt x="27" y="79"/>
                    <a:pt x="26" y="79"/>
                  </a:cubicBezTo>
                  <a:cubicBezTo>
                    <a:pt x="24" y="78"/>
                    <a:pt x="23" y="78"/>
                    <a:pt x="21" y="78"/>
                  </a:cubicBezTo>
                  <a:cubicBezTo>
                    <a:pt x="20" y="78"/>
                    <a:pt x="19" y="77"/>
                    <a:pt x="17" y="77"/>
                  </a:cubicBezTo>
                  <a:cubicBezTo>
                    <a:pt x="17" y="77"/>
                    <a:pt x="17" y="77"/>
                    <a:pt x="17" y="77"/>
                  </a:cubicBezTo>
                  <a:cubicBezTo>
                    <a:pt x="16" y="77"/>
                    <a:pt x="15" y="76"/>
                    <a:pt x="14" y="76"/>
                  </a:cubicBezTo>
                  <a:cubicBezTo>
                    <a:pt x="13" y="75"/>
                    <a:pt x="11" y="74"/>
                    <a:pt x="11" y="74"/>
                  </a:cubicBezTo>
                  <a:cubicBezTo>
                    <a:pt x="11" y="74"/>
                    <a:pt x="11" y="74"/>
                    <a:pt x="11" y="74"/>
                  </a:cubicBezTo>
                  <a:cubicBezTo>
                    <a:pt x="10" y="73"/>
                    <a:pt x="9" y="72"/>
                    <a:pt x="8" y="72"/>
                  </a:cubicBezTo>
                  <a:cubicBezTo>
                    <a:pt x="8" y="72"/>
                    <a:pt x="8" y="72"/>
                    <a:pt x="8" y="72"/>
                  </a:cubicBezTo>
                  <a:cubicBezTo>
                    <a:pt x="7" y="71"/>
                    <a:pt x="6" y="70"/>
                    <a:pt x="6" y="70"/>
                  </a:cubicBezTo>
                  <a:cubicBezTo>
                    <a:pt x="6" y="70"/>
                    <a:pt x="6" y="70"/>
                    <a:pt x="6" y="70"/>
                  </a:cubicBezTo>
                  <a:cubicBezTo>
                    <a:pt x="5" y="69"/>
                    <a:pt x="4" y="68"/>
                    <a:pt x="4" y="67"/>
                  </a:cubicBezTo>
                  <a:cubicBezTo>
                    <a:pt x="3" y="66"/>
                    <a:pt x="3" y="65"/>
                    <a:pt x="2" y="65"/>
                  </a:cubicBezTo>
                  <a:cubicBezTo>
                    <a:pt x="2" y="64"/>
                    <a:pt x="2" y="63"/>
                    <a:pt x="1" y="62"/>
                  </a:cubicBezTo>
                  <a:cubicBezTo>
                    <a:pt x="1" y="61"/>
                    <a:pt x="1" y="59"/>
                    <a:pt x="0" y="58"/>
                  </a:cubicBezTo>
                  <a:cubicBezTo>
                    <a:pt x="0" y="58"/>
                    <a:pt x="0" y="58"/>
                    <a:pt x="0" y="58"/>
                  </a:cubicBezTo>
                  <a:cubicBezTo>
                    <a:pt x="0" y="58"/>
                    <a:pt x="0" y="58"/>
                    <a:pt x="0" y="58"/>
                  </a:cubicBezTo>
                  <a:cubicBezTo>
                    <a:pt x="0" y="58"/>
                    <a:pt x="0" y="58"/>
                    <a:pt x="0" y="58"/>
                  </a:cubicBezTo>
                  <a:cubicBezTo>
                    <a:pt x="0" y="57"/>
                    <a:pt x="0" y="55"/>
                    <a:pt x="0" y="54"/>
                  </a:cubicBezTo>
                  <a:cubicBezTo>
                    <a:pt x="0" y="54"/>
                    <a:pt x="0" y="54"/>
                    <a:pt x="0" y="54"/>
                  </a:cubicBezTo>
                  <a:cubicBezTo>
                    <a:pt x="0" y="54"/>
                    <a:pt x="0" y="54"/>
                    <a:pt x="0" y="54"/>
                  </a:cubicBezTo>
                  <a:cubicBezTo>
                    <a:pt x="0" y="54"/>
                    <a:pt x="0" y="54"/>
                    <a:pt x="0" y="54"/>
                  </a:cubicBezTo>
                  <a:cubicBezTo>
                    <a:pt x="0" y="53"/>
                    <a:pt x="0" y="53"/>
                    <a:pt x="0" y="52"/>
                  </a:cubicBezTo>
                  <a:cubicBezTo>
                    <a:pt x="0" y="51"/>
                    <a:pt x="0" y="51"/>
                    <a:pt x="0" y="50"/>
                  </a:cubicBezTo>
                  <a:cubicBezTo>
                    <a:pt x="0" y="50"/>
                    <a:pt x="0" y="50"/>
                    <a:pt x="0" y="50"/>
                  </a:cubicBezTo>
                  <a:cubicBezTo>
                    <a:pt x="1" y="49"/>
                    <a:pt x="1" y="48"/>
                    <a:pt x="1" y="48"/>
                  </a:cubicBezTo>
                  <a:cubicBezTo>
                    <a:pt x="1" y="48"/>
                    <a:pt x="1" y="48"/>
                    <a:pt x="1" y="48"/>
                  </a:cubicBezTo>
                  <a:cubicBezTo>
                    <a:pt x="1" y="47"/>
                    <a:pt x="1" y="46"/>
                    <a:pt x="1" y="45"/>
                  </a:cubicBezTo>
                  <a:cubicBezTo>
                    <a:pt x="1" y="45"/>
                    <a:pt x="1" y="45"/>
                    <a:pt x="1" y="45"/>
                  </a:cubicBezTo>
                  <a:cubicBezTo>
                    <a:pt x="1" y="45"/>
                    <a:pt x="1" y="45"/>
                    <a:pt x="1" y="45"/>
                  </a:cubicBezTo>
                  <a:cubicBezTo>
                    <a:pt x="1" y="45"/>
                    <a:pt x="1" y="45"/>
                    <a:pt x="1" y="45"/>
                  </a:cubicBezTo>
                  <a:cubicBezTo>
                    <a:pt x="10" y="1"/>
                    <a:pt x="10" y="1"/>
                    <a:pt x="10" y="1"/>
                  </a:cubicBezTo>
                  <a:cubicBezTo>
                    <a:pt x="10" y="0"/>
                    <a:pt x="10" y="0"/>
                    <a:pt x="10" y="0"/>
                  </a:cubicBezTo>
                  <a:cubicBezTo>
                    <a:pt x="12" y="0"/>
                    <a:pt x="12" y="0"/>
                    <a:pt x="12" y="0"/>
                  </a:cubicBezTo>
                  <a:cubicBezTo>
                    <a:pt x="21" y="2"/>
                    <a:pt x="21" y="2"/>
                    <a:pt x="21" y="2"/>
                  </a:cubicBezTo>
                  <a:cubicBezTo>
                    <a:pt x="23" y="2"/>
                    <a:pt x="23" y="2"/>
                    <a:pt x="23" y="2"/>
                  </a:cubicBezTo>
                  <a:cubicBezTo>
                    <a:pt x="23" y="4"/>
                    <a:pt x="23" y="4"/>
                    <a:pt x="23" y="4"/>
                  </a:cubicBezTo>
                  <a:cubicBezTo>
                    <a:pt x="14" y="49"/>
                    <a:pt x="14" y="49"/>
                    <a:pt x="14" y="49"/>
                  </a:cubicBezTo>
                  <a:cubicBezTo>
                    <a:pt x="13" y="51"/>
                    <a:pt x="13" y="54"/>
                    <a:pt x="13" y="56"/>
                  </a:cubicBezTo>
                  <a:cubicBezTo>
                    <a:pt x="14" y="58"/>
                    <a:pt x="14" y="60"/>
                    <a:pt x="15" y="61"/>
                  </a:cubicBezTo>
                  <a:cubicBezTo>
                    <a:pt x="15" y="61"/>
                    <a:pt x="15" y="61"/>
                    <a:pt x="15" y="61"/>
                  </a:cubicBezTo>
                  <a:cubicBezTo>
                    <a:pt x="16" y="63"/>
                    <a:pt x="17" y="64"/>
                    <a:pt x="18" y="65"/>
                  </a:cubicBezTo>
                  <a:cubicBezTo>
                    <a:pt x="20" y="66"/>
                    <a:pt x="21" y="67"/>
                    <a:pt x="23" y="67"/>
                  </a:cubicBezTo>
                  <a:cubicBezTo>
                    <a:pt x="27" y="68"/>
                    <a:pt x="31" y="67"/>
                    <a:pt x="34" y="65"/>
                  </a:cubicBezTo>
                  <a:cubicBezTo>
                    <a:pt x="35" y="64"/>
                    <a:pt x="36" y="62"/>
                    <a:pt x="37" y="61"/>
                  </a:cubicBezTo>
                  <a:cubicBezTo>
                    <a:pt x="38" y="59"/>
                    <a:pt x="39" y="56"/>
                    <a:pt x="39" y="54"/>
                  </a:cubicBezTo>
                  <a:cubicBezTo>
                    <a:pt x="48" y="9"/>
                    <a:pt x="48" y="9"/>
                    <a:pt x="48" y="9"/>
                  </a:cubicBezTo>
                  <a:cubicBezTo>
                    <a:pt x="48" y="7"/>
                    <a:pt x="48" y="7"/>
                    <a:pt x="48" y="7"/>
                  </a:cubicBezTo>
                  <a:cubicBezTo>
                    <a:pt x="50" y="7"/>
                    <a:pt x="50" y="7"/>
                    <a:pt x="50" y="7"/>
                  </a:cubicBezTo>
                  <a:cubicBezTo>
                    <a:pt x="60" y="9"/>
                    <a:pt x="60" y="9"/>
                    <a:pt x="60" y="9"/>
                  </a:cubicBezTo>
                  <a:cubicBezTo>
                    <a:pt x="61" y="10"/>
                    <a:pt x="61" y="10"/>
                    <a:pt x="61" y="10"/>
                  </a:cubicBezTo>
                  <a:cubicBezTo>
                    <a:pt x="61" y="11"/>
                    <a:pt x="61" y="11"/>
                    <a:pt x="61" y="11"/>
                  </a:cubicBezTo>
                  <a:cubicBezTo>
                    <a:pt x="52" y="55"/>
                    <a:pt x="52" y="55"/>
                    <a:pt x="52"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Freeform 18"/>
            <p:cNvSpPr>
              <a:spLocks/>
            </p:cNvSpPr>
            <p:nvPr/>
          </p:nvSpPr>
          <p:spPr bwMode="auto">
            <a:xfrm>
              <a:off x="6019800" y="4511675"/>
              <a:ext cx="149225" cy="201613"/>
            </a:xfrm>
            <a:custGeom>
              <a:avLst/>
              <a:gdLst>
                <a:gd name="T0" fmla="*/ 0 w 94"/>
                <a:gd name="T1" fmla="*/ 0 h 127"/>
                <a:gd name="T2" fmla="*/ 3 w 94"/>
                <a:gd name="T3" fmla="*/ 0 h 127"/>
                <a:gd name="T4" fmla="*/ 24 w 94"/>
                <a:gd name="T5" fmla="*/ 0 h 127"/>
                <a:gd name="T6" fmla="*/ 26 w 94"/>
                <a:gd name="T7" fmla="*/ 0 h 127"/>
                <a:gd name="T8" fmla="*/ 26 w 94"/>
                <a:gd name="T9" fmla="*/ 2 h 127"/>
                <a:gd name="T10" fmla="*/ 72 w 94"/>
                <a:gd name="T11" fmla="*/ 91 h 127"/>
                <a:gd name="T12" fmla="*/ 72 w 94"/>
                <a:gd name="T13" fmla="*/ 2 h 127"/>
                <a:gd name="T14" fmla="*/ 72 w 94"/>
                <a:gd name="T15" fmla="*/ 0 h 127"/>
                <a:gd name="T16" fmla="*/ 74 w 94"/>
                <a:gd name="T17" fmla="*/ 0 h 127"/>
                <a:gd name="T18" fmla="*/ 91 w 94"/>
                <a:gd name="T19" fmla="*/ 0 h 127"/>
                <a:gd name="T20" fmla="*/ 93 w 94"/>
                <a:gd name="T21" fmla="*/ 0 h 127"/>
                <a:gd name="T22" fmla="*/ 93 w 94"/>
                <a:gd name="T23" fmla="*/ 2 h 127"/>
                <a:gd name="T24" fmla="*/ 94 w 94"/>
                <a:gd name="T25" fmla="*/ 124 h 127"/>
                <a:gd name="T26" fmla="*/ 94 w 94"/>
                <a:gd name="T27" fmla="*/ 127 h 127"/>
                <a:gd name="T28" fmla="*/ 91 w 94"/>
                <a:gd name="T29" fmla="*/ 127 h 127"/>
                <a:gd name="T30" fmla="*/ 70 w 94"/>
                <a:gd name="T31" fmla="*/ 127 h 127"/>
                <a:gd name="T32" fmla="*/ 69 w 94"/>
                <a:gd name="T33" fmla="*/ 127 h 127"/>
                <a:gd name="T34" fmla="*/ 67 w 94"/>
                <a:gd name="T35" fmla="*/ 125 h 127"/>
                <a:gd name="T36" fmla="*/ 22 w 94"/>
                <a:gd name="T37" fmla="*/ 36 h 127"/>
                <a:gd name="T38" fmla="*/ 22 w 94"/>
                <a:gd name="T39" fmla="*/ 124 h 127"/>
                <a:gd name="T40" fmla="*/ 22 w 94"/>
                <a:gd name="T41" fmla="*/ 127 h 127"/>
                <a:gd name="T42" fmla="*/ 19 w 94"/>
                <a:gd name="T43" fmla="*/ 127 h 127"/>
                <a:gd name="T44" fmla="*/ 3 w 94"/>
                <a:gd name="T45" fmla="*/ 127 h 127"/>
                <a:gd name="T46" fmla="*/ 0 w 94"/>
                <a:gd name="T47" fmla="*/ 127 h 127"/>
                <a:gd name="T48" fmla="*/ 0 w 94"/>
                <a:gd name="T49" fmla="*/ 124 h 127"/>
                <a:gd name="T50" fmla="*/ 0 w 94"/>
                <a:gd name="T51" fmla="*/ 3 h 127"/>
                <a:gd name="T52" fmla="*/ 0 w 94"/>
                <a:gd name="T53" fmla="*/ 0 h 127"/>
                <a:gd name="T54" fmla="*/ 0 w 94"/>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127">
                  <a:moveTo>
                    <a:pt x="0" y="0"/>
                  </a:moveTo>
                  <a:lnTo>
                    <a:pt x="3" y="0"/>
                  </a:lnTo>
                  <a:lnTo>
                    <a:pt x="24" y="0"/>
                  </a:lnTo>
                  <a:lnTo>
                    <a:pt x="26" y="0"/>
                  </a:lnTo>
                  <a:lnTo>
                    <a:pt x="26" y="2"/>
                  </a:lnTo>
                  <a:lnTo>
                    <a:pt x="72" y="91"/>
                  </a:lnTo>
                  <a:lnTo>
                    <a:pt x="72" y="2"/>
                  </a:lnTo>
                  <a:lnTo>
                    <a:pt x="72" y="0"/>
                  </a:lnTo>
                  <a:lnTo>
                    <a:pt x="74" y="0"/>
                  </a:lnTo>
                  <a:lnTo>
                    <a:pt x="91" y="0"/>
                  </a:lnTo>
                  <a:lnTo>
                    <a:pt x="93" y="0"/>
                  </a:lnTo>
                  <a:lnTo>
                    <a:pt x="93" y="2"/>
                  </a:lnTo>
                  <a:lnTo>
                    <a:pt x="94" y="124"/>
                  </a:lnTo>
                  <a:lnTo>
                    <a:pt x="94" y="127"/>
                  </a:lnTo>
                  <a:lnTo>
                    <a:pt x="91" y="127"/>
                  </a:lnTo>
                  <a:lnTo>
                    <a:pt x="70" y="127"/>
                  </a:lnTo>
                  <a:lnTo>
                    <a:pt x="69" y="127"/>
                  </a:lnTo>
                  <a:lnTo>
                    <a:pt x="67" y="125"/>
                  </a:lnTo>
                  <a:lnTo>
                    <a:pt x="22" y="36"/>
                  </a:lnTo>
                  <a:lnTo>
                    <a:pt x="22" y="124"/>
                  </a:lnTo>
                  <a:lnTo>
                    <a:pt x="22" y="127"/>
                  </a:lnTo>
                  <a:lnTo>
                    <a:pt x="19" y="127"/>
                  </a:lnTo>
                  <a:lnTo>
                    <a:pt x="3" y="127"/>
                  </a:lnTo>
                  <a:lnTo>
                    <a:pt x="0" y="127"/>
                  </a:lnTo>
                  <a:lnTo>
                    <a:pt x="0" y="124"/>
                  </a:lnTo>
                  <a:lnTo>
                    <a:pt x="0"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7" name="Freeform 19"/>
            <p:cNvSpPr>
              <a:spLocks/>
            </p:cNvSpPr>
            <p:nvPr/>
          </p:nvSpPr>
          <p:spPr bwMode="auto">
            <a:xfrm>
              <a:off x="6218238" y="4500563"/>
              <a:ext cx="60325" cy="204788"/>
            </a:xfrm>
            <a:custGeom>
              <a:avLst/>
              <a:gdLst>
                <a:gd name="T0" fmla="*/ 0 w 38"/>
                <a:gd name="T1" fmla="*/ 2 h 129"/>
                <a:gd name="T2" fmla="*/ 2 w 38"/>
                <a:gd name="T3" fmla="*/ 2 h 129"/>
                <a:gd name="T4" fmla="*/ 19 w 38"/>
                <a:gd name="T5" fmla="*/ 0 h 129"/>
                <a:gd name="T6" fmla="*/ 22 w 38"/>
                <a:gd name="T7" fmla="*/ 0 h 129"/>
                <a:gd name="T8" fmla="*/ 22 w 38"/>
                <a:gd name="T9" fmla="*/ 2 h 129"/>
                <a:gd name="T10" fmla="*/ 38 w 38"/>
                <a:gd name="T11" fmla="*/ 122 h 129"/>
                <a:gd name="T12" fmla="*/ 38 w 38"/>
                <a:gd name="T13" fmla="*/ 125 h 129"/>
                <a:gd name="T14" fmla="*/ 34 w 38"/>
                <a:gd name="T15" fmla="*/ 125 h 129"/>
                <a:gd name="T16" fmla="*/ 19 w 38"/>
                <a:gd name="T17" fmla="*/ 129 h 129"/>
                <a:gd name="T18" fmla="*/ 16 w 38"/>
                <a:gd name="T19" fmla="*/ 129 h 129"/>
                <a:gd name="T20" fmla="*/ 16 w 38"/>
                <a:gd name="T21" fmla="*/ 125 h 129"/>
                <a:gd name="T22" fmla="*/ 0 w 38"/>
                <a:gd name="T23" fmla="*/ 5 h 129"/>
                <a:gd name="T24" fmla="*/ 0 w 38"/>
                <a:gd name="T25" fmla="*/ 2 h 129"/>
                <a:gd name="T26" fmla="*/ 0 w 38"/>
                <a:gd name="T27" fmla="*/ 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29">
                  <a:moveTo>
                    <a:pt x="0" y="2"/>
                  </a:moveTo>
                  <a:lnTo>
                    <a:pt x="2" y="2"/>
                  </a:lnTo>
                  <a:lnTo>
                    <a:pt x="19" y="0"/>
                  </a:lnTo>
                  <a:lnTo>
                    <a:pt x="22" y="0"/>
                  </a:lnTo>
                  <a:lnTo>
                    <a:pt x="22" y="2"/>
                  </a:lnTo>
                  <a:lnTo>
                    <a:pt x="38" y="122"/>
                  </a:lnTo>
                  <a:lnTo>
                    <a:pt x="38" y="125"/>
                  </a:lnTo>
                  <a:lnTo>
                    <a:pt x="34" y="125"/>
                  </a:lnTo>
                  <a:lnTo>
                    <a:pt x="19" y="129"/>
                  </a:lnTo>
                  <a:lnTo>
                    <a:pt x="16" y="129"/>
                  </a:lnTo>
                  <a:lnTo>
                    <a:pt x="16" y="125"/>
                  </a:lnTo>
                  <a:lnTo>
                    <a:pt x="0" y="5"/>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8" name="Freeform 20"/>
            <p:cNvSpPr>
              <a:spLocks/>
            </p:cNvSpPr>
            <p:nvPr/>
          </p:nvSpPr>
          <p:spPr bwMode="auto">
            <a:xfrm>
              <a:off x="6294438" y="4451350"/>
              <a:ext cx="163513" cy="220663"/>
            </a:xfrm>
            <a:custGeom>
              <a:avLst/>
              <a:gdLst>
                <a:gd name="T0" fmla="*/ 0 w 103"/>
                <a:gd name="T1" fmla="*/ 29 h 139"/>
                <a:gd name="T2" fmla="*/ 4 w 103"/>
                <a:gd name="T3" fmla="*/ 28 h 139"/>
                <a:gd name="T4" fmla="*/ 22 w 103"/>
                <a:gd name="T5" fmla="*/ 22 h 139"/>
                <a:gd name="T6" fmla="*/ 24 w 103"/>
                <a:gd name="T7" fmla="*/ 22 h 139"/>
                <a:gd name="T8" fmla="*/ 26 w 103"/>
                <a:gd name="T9" fmla="*/ 24 h 139"/>
                <a:gd name="T10" fmla="*/ 77 w 103"/>
                <a:gd name="T11" fmla="*/ 103 h 139"/>
                <a:gd name="T12" fmla="*/ 81 w 103"/>
                <a:gd name="T13" fmla="*/ 7 h 139"/>
                <a:gd name="T14" fmla="*/ 81 w 103"/>
                <a:gd name="T15" fmla="*/ 5 h 139"/>
                <a:gd name="T16" fmla="*/ 84 w 103"/>
                <a:gd name="T17" fmla="*/ 5 h 139"/>
                <a:gd name="T18" fmla="*/ 100 w 103"/>
                <a:gd name="T19" fmla="*/ 0 h 139"/>
                <a:gd name="T20" fmla="*/ 103 w 103"/>
                <a:gd name="T21" fmla="*/ 0 h 139"/>
                <a:gd name="T22" fmla="*/ 103 w 103"/>
                <a:gd name="T23" fmla="*/ 4 h 139"/>
                <a:gd name="T24" fmla="*/ 96 w 103"/>
                <a:gd name="T25" fmla="*/ 132 h 139"/>
                <a:gd name="T26" fmla="*/ 96 w 103"/>
                <a:gd name="T27" fmla="*/ 134 h 139"/>
                <a:gd name="T28" fmla="*/ 94 w 103"/>
                <a:gd name="T29" fmla="*/ 134 h 139"/>
                <a:gd name="T30" fmla="*/ 77 w 103"/>
                <a:gd name="T31" fmla="*/ 139 h 139"/>
                <a:gd name="T32" fmla="*/ 76 w 103"/>
                <a:gd name="T33" fmla="*/ 139 h 139"/>
                <a:gd name="T34" fmla="*/ 74 w 103"/>
                <a:gd name="T35" fmla="*/ 138 h 139"/>
                <a:gd name="T36" fmla="*/ 2 w 103"/>
                <a:gd name="T37" fmla="*/ 31 h 139"/>
                <a:gd name="T38" fmla="*/ 0 w 103"/>
                <a:gd name="T39" fmla="*/ 29 h 139"/>
                <a:gd name="T40" fmla="*/ 0 w 103"/>
                <a:gd name="T41" fmla="*/ 2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 h="139">
                  <a:moveTo>
                    <a:pt x="0" y="29"/>
                  </a:moveTo>
                  <a:lnTo>
                    <a:pt x="4" y="28"/>
                  </a:lnTo>
                  <a:lnTo>
                    <a:pt x="22" y="22"/>
                  </a:lnTo>
                  <a:lnTo>
                    <a:pt x="24" y="22"/>
                  </a:lnTo>
                  <a:lnTo>
                    <a:pt x="26" y="24"/>
                  </a:lnTo>
                  <a:lnTo>
                    <a:pt x="77" y="103"/>
                  </a:lnTo>
                  <a:lnTo>
                    <a:pt x="81" y="7"/>
                  </a:lnTo>
                  <a:lnTo>
                    <a:pt x="81" y="5"/>
                  </a:lnTo>
                  <a:lnTo>
                    <a:pt x="84" y="5"/>
                  </a:lnTo>
                  <a:lnTo>
                    <a:pt x="100" y="0"/>
                  </a:lnTo>
                  <a:lnTo>
                    <a:pt x="103" y="0"/>
                  </a:lnTo>
                  <a:lnTo>
                    <a:pt x="103" y="4"/>
                  </a:lnTo>
                  <a:lnTo>
                    <a:pt x="96" y="132"/>
                  </a:lnTo>
                  <a:lnTo>
                    <a:pt x="96" y="134"/>
                  </a:lnTo>
                  <a:lnTo>
                    <a:pt x="94" y="134"/>
                  </a:lnTo>
                  <a:lnTo>
                    <a:pt x="77" y="139"/>
                  </a:lnTo>
                  <a:lnTo>
                    <a:pt x="76" y="139"/>
                  </a:lnTo>
                  <a:lnTo>
                    <a:pt x="74" y="138"/>
                  </a:lnTo>
                  <a:lnTo>
                    <a:pt x="2" y="31"/>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9" name="Freeform 21"/>
            <p:cNvSpPr>
              <a:spLocks/>
            </p:cNvSpPr>
            <p:nvPr/>
          </p:nvSpPr>
          <p:spPr bwMode="auto">
            <a:xfrm>
              <a:off x="6500813" y="4386263"/>
              <a:ext cx="185738" cy="228600"/>
            </a:xfrm>
            <a:custGeom>
              <a:avLst/>
              <a:gdLst>
                <a:gd name="T0" fmla="*/ 0 w 117"/>
                <a:gd name="T1" fmla="*/ 29 h 144"/>
                <a:gd name="T2" fmla="*/ 2 w 117"/>
                <a:gd name="T3" fmla="*/ 27 h 144"/>
                <a:gd name="T4" fmla="*/ 59 w 117"/>
                <a:gd name="T5" fmla="*/ 2 h 144"/>
                <a:gd name="T6" fmla="*/ 60 w 117"/>
                <a:gd name="T7" fmla="*/ 0 h 144"/>
                <a:gd name="T8" fmla="*/ 62 w 117"/>
                <a:gd name="T9" fmla="*/ 2 h 144"/>
                <a:gd name="T10" fmla="*/ 67 w 117"/>
                <a:gd name="T11" fmla="*/ 14 h 144"/>
                <a:gd name="T12" fmla="*/ 69 w 117"/>
                <a:gd name="T13" fmla="*/ 17 h 144"/>
                <a:gd name="T14" fmla="*/ 67 w 117"/>
                <a:gd name="T15" fmla="*/ 19 h 144"/>
                <a:gd name="T16" fmla="*/ 28 w 117"/>
                <a:gd name="T17" fmla="*/ 36 h 144"/>
                <a:gd name="T18" fmla="*/ 42 w 117"/>
                <a:gd name="T19" fmla="*/ 65 h 144"/>
                <a:gd name="T20" fmla="*/ 79 w 117"/>
                <a:gd name="T21" fmla="*/ 48 h 144"/>
                <a:gd name="T22" fmla="*/ 81 w 117"/>
                <a:gd name="T23" fmla="*/ 48 h 144"/>
                <a:gd name="T24" fmla="*/ 83 w 117"/>
                <a:gd name="T25" fmla="*/ 50 h 144"/>
                <a:gd name="T26" fmla="*/ 88 w 117"/>
                <a:gd name="T27" fmla="*/ 62 h 144"/>
                <a:gd name="T28" fmla="*/ 90 w 117"/>
                <a:gd name="T29" fmla="*/ 65 h 144"/>
                <a:gd name="T30" fmla="*/ 86 w 117"/>
                <a:gd name="T31" fmla="*/ 67 h 144"/>
                <a:gd name="T32" fmla="*/ 50 w 117"/>
                <a:gd name="T33" fmla="*/ 82 h 144"/>
                <a:gd name="T34" fmla="*/ 66 w 117"/>
                <a:gd name="T35" fmla="*/ 117 h 144"/>
                <a:gd name="T36" fmla="*/ 107 w 117"/>
                <a:gd name="T37" fmla="*/ 98 h 144"/>
                <a:gd name="T38" fmla="*/ 108 w 117"/>
                <a:gd name="T39" fmla="*/ 96 h 144"/>
                <a:gd name="T40" fmla="*/ 110 w 117"/>
                <a:gd name="T41" fmla="*/ 100 h 144"/>
                <a:gd name="T42" fmla="*/ 115 w 117"/>
                <a:gd name="T43" fmla="*/ 112 h 144"/>
                <a:gd name="T44" fmla="*/ 117 w 117"/>
                <a:gd name="T45" fmla="*/ 113 h 144"/>
                <a:gd name="T46" fmla="*/ 114 w 117"/>
                <a:gd name="T47" fmla="*/ 115 h 144"/>
                <a:gd name="T48" fmla="*/ 55 w 117"/>
                <a:gd name="T49" fmla="*/ 142 h 144"/>
                <a:gd name="T50" fmla="*/ 54 w 117"/>
                <a:gd name="T51" fmla="*/ 144 h 144"/>
                <a:gd name="T52" fmla="*/ 52 w 117"/>
                <a:gd name="T53" fmla="*/ 141 h 144"/>
                <a:gd name="T54" fmla="*/ 0 w 117"/>
                <a:gd name="T55" fmla="*/ 31 h 144"/>
                <a:gd name="T56" fmla="*/ 0 w 117"/>
                <a:gd name="T57" fmla="*/ 29 h 144"/>
                <a:gd name="T58" fmla="*/ 0 w 117"/>
                <a:gd name="T59" fmla="*/ 2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7" h="144">
                  <a:moveTo>
                    <a:pt x="0" y="29"/>
                  </a:moveTo>
                  <a:lnTo>
                    <a:pt x="2" y="27"/>
                  </a:lnTo>
                  <a:lnTo>
                    <a:pt x="59" y="2"/>
                  </a:lnTo>
                  <a:lnTo>
                    <a:pt x="60" y="0"/>
                  </a:lnTo>
                  <a:lnTo>
                    <a:pt x="62" y="2"/>
                  </a:lnTo>
                  <a:lnTo>
                    <a:pt x="67" y="14"/>
                  </a:lnTo>
                  <a:lnTo>
                    <a:pt x="69" y="17"/>
                  </a:lnTo>
                  <a:lnTo>
                    <a:pt x="67" y="19"/>
                  </a:lnTo>
                  <a:lnTo>
                    <a:pt x="28" y="36"/>
                  </a:lnTo>
                  <a:lnTo>
                    <a:pt x="42" y="65"/>
                  </a:lnTo>
                  <a:lnTo>
                    <a:pt x="79" y="48"/>
                  </a:lnTo>
                  <a:lnTo>
                    <a:pt x="81" y="48"/>
                  </a:lnTo>
                  <a:lnTo>
                    <a:pt x="83" y="50"/>
                  </a:lnTo>
                  <a:lnTo>
                    <a:pt x="88" y="62"/>
                  </a:lnTo>
                  <a:lnTo>
                    <a:pt x="90" y="65"/>
                  </a:lnTo>
                  <a:lnTo>
                    <a:pt x="86" y="67"/>
                  </a:lnTo>
                  <a:lnTo>
                    <a:pt x="50" y="82"/>
                  </a:lnTo>
                  <a:lnTo>
                    <a:pt x="66" y="117"/>
                  </a:lnTo>
                  <a:lnTo>
                    <a:pt x="107" y="98"/>
                  </a:lnTo>
                  <a:lnTo>
                    <a:pt x="108" y="96"/>
                  </a:lnTo>
                  <a:lnTo>
                    <a:pt x="110" y="100"/>
                  </a:lnTo>
                  <a:lnTo>
                    <a:pt x="115" y="112"/>
                  </a:lnTo>
                  <a:lnTo>
                    <a:pt x="117" y="113"/>
                  </a:lnTo>
                  <a:lnTo>
                    <a:pt x="114" y="115"/>
                  </a:lnTo>
                  <a:lnTo>
                    <a:pt x="55" y="142"/>
                  </a:lnTo>
                  <a:lnTo>
                    <a:pt x="54" y="144"/>
                  </a:lnTo>
                  <a:lnTo>
                    <a:pt x="52" y="141"/>
                  </a:lnTo>
                  <a:lnTo>
                    <a:pt x="0" y="31"/>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0" name="Freeform 22"/>
            <p:cNvSpPr>
              <a:spLocks noEditPoints="1"/>
            </p:cNvSpPr>
            <p:nvPr/>
          </p:nvSpPr>
          <p:spPr bwMode="auto">
            <a:xfrm>
              <a:off x="6643688" y="4313238"/>
              <a:ext cx="228600" cy="214313"/>
            </a:xfrm>
            <a:custGeom>
              <a:avLst/>
              <a:gdLst>
                <a:gd name="T0" fmla="*/ 2 w 84"/>
                <a:gd name="T1" fmla="*/ 17 h 79"/>
                <a:gd name="T2" fmla="*/ 23 w 84"/>
                <a:gd name="T3" fmla="*/ 3 h 79"/>
                <a:gd name="T4" fmla="*/ 27 w 84"/>
                <a:gd name="T5" fmla="*/ 1 h 79"/>
                <a:gd name="T6" fmla="*/ 35 w 84"/>
                <a:gd name="T7" fmla="*/ 0 h 79"/>
                <a:gd name="T8" fmla="*/ 40 w 84"/>
                <a:gd name="T9" fmla="*/ 1 h 79"/>
                <a:gd name="T10" fmla="*/ 46 w 84"/>
                <a:gd name="T11" fmla="*/ 6 h 79"/>
                <a:gd name="T12" fmla="*/ 49 w 84"/>
                <a:gd name="T13" fmla="*/ 9 h 79"/>
                <a:gd name="T14" fmla="*/ 52 w 84"/>
                <a:gd name="T15" fmla="*/ 14 h 79"/>
                <a:gd name="T16" fmla="*/ 53 w 84"/>
                <a:gd name="T17" fmla="*/ 20 h 79"/>
                <a:gd name="T18" fmla="*/ 51 w 84"/>
                <a:gd name="T19" fmla="*/ 27 h 79"/>
                <a:gd name="T20" fmla="*/ 49 w 84"/>
                <a:gd name="T21" fmla="*/ 30 h 79"/>
                <a:gd name="T22" fmla="*/ 54 w 84"/>
                <a:gd name="T23" fmla="*/ 30 h 79"/>
                <a:gd name="T24" fmla="*/ 57 w 84"/>
                <a:gd name="T25" fmla="*/ 32 h 79"/>
                <a:gd name="T26" fmla="*/ 84 w 84"/>
                <a:gd name="T27" fmla="*/ 50 h 79"/>
                <a:gd name="T28" fmla="*/ 73 w 84"/>
                <a:gd name="T29" fmla="*/ 58 h 79"/>
                <a:gd name="T30" fmla="*/ 71 w 84"/>
                <a:gd name="T31" fmla="*/ 58 h 79"/>
                <a:gd name="T32" fmla="*/ 50 w 84"/>
                <a:gd name="T33" fmla="*/ 43 h 79"/>
                <a:gd name="T34" fmla="*/ 47 w 84"/>
                <a:gd name="T35" fmla="*/ 42 h 79"/>
                <a:gd name="T36" fmla="*/ 41 w 84"/>
                <a:gd name="T37" fmla="*/ 42 h 79"/>
                <a:gd name="T38" fmla="*/ 35 w 84"/>
                <a:gd name="T39" fmla="*/ 45 h 79"/>
                <a:gd name="T40" fmla="*/ 53 w 84"/>
                <a:gd name="T41" fmla="*/ 72 h 79"/>
                <a:gd name="T42" fmla="*/ 44 w 84"/>
                <a:gd name="T43" fmla="*/ 78 h 79"/>
                <a:gd name="T44" fmla="*/ 42 w 84"/>
                <a:gd name="T45" fmla="*/ 78 h 79"/>
                <a:gd name="T46" fmla="*/ 0 w 84"/>
                <a:gd name="T47" fmla="*/ 18 h 79"/>
                <a:gd name="T48" fmla="*/ 34 w 84"/>
                <a:gd name="T49" fmla="*/ 33 h 79"/>
                <a:gd name="T50" fmla="*/ 38 w 84"/>
                <a:gd name="T51" fmla="*/ 29 h 79"/>
                <a:gd name="T52" fmla="*/ 40 w 84"/>
                <a:gd name="T53" fmla="*/ 27 h 79"/>
                <a:gd name="T54" fmla="*/ 40 w 84"/>
                <a:gd name="T55" fmla="*/ 23 h 79"/>
                <a:gd name="T56" fmla="*/ 40 w 84"/>
                <a:gd name="T57" fmla="*/ 21 h 79"/>
                <a:gd name="T58" fmla="*/ 39 w 84"/>
                <a:gd name="T59" fmla="*/ 19 h 79"/>
                <a:gd name="T60" fmla="*/ 38 w 84"/>
                <a:gd name="T61" fmla="*/ 17 h 79"/>
                <a:gd name="T62" fmla="*/ 35 w 84"/>
                <a:gd name="T63" fmla="*/ 14 h 79"/>
                <a:gd name="T64" fmla="*/ 31 w 84"/>
                <a:gd name="T65" fmla="*/ 13 h 79"/>
                <a:gd name="T66" fmla="*/ 22 w 84"/>
                <a:gd name="T67" fmla="*/ 16 h 79"/>
                <a:gd name="T68" fmla="*/ 29 w 84"/>
                <a:gd name="T69" fmla="*/ 3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79">
                  <a:moveTo>
                    <a:pt x="0" y="18"/>
                  </a:moveTo>
                  <a:cubicBezTo>
                    <a:pt x="2" y="17"/>
                    <a:pt x="2" y="17"/>
                    <a:pt x="2" y="17"/>
                  </a:cubicBezTo>
                  <a:cubicBezTo>
                    <a:pt x="18" y="6"/>
                    <a:pt x="18" y="6"/>
                    <a:pt x="18" y="6"/>
                  </a:cubicBezTo>
                  <a:cubicBezTo>
                    <a:pt x="20" y="5"/>
                    <a:pt x="21" y="4"/>
                    <a:pt x="23" y="3"/>
                  </a:cubicBezTo>
                  <a:cubicBezTo>
                    <a:pt x="25" y="2"/>
                    <a:pt x="26" y="2"/>
                    <a:pt x="27" y="1"/>
                  </a:cubicBezTo>
                  <a:cubicBezTo>
                    <a:pt x="27" y="1"/>
                    <a:pt x="27" y="1"/>
                    <a:pt x="27" y="1"/>
                  </a:cubicBezTo>
                  <a:cubicBezTo>
                    <a:pt x="29" y="1"/>
                    <a:pt x="30" y="0"/>
                    <a:pt x="31" y="0"/>
                  </a:cubicBezTo>
                  <a:cubicBezTo>
                    <a:pt x="33" y="0"/>
                    <a:pt x="34" y="0"/>
                    <a:pt x="35" y="0"/>
                  </a:cubicBezTo>
                  <a:cubicBezTo>
                    <a:pt x="37" y="1"/>
                    <a:pt x="38" y="1"/>
                    <a:pt x="40" y="1"/>
                  </a:cubicBezTo>
                  <a:cubicBezTo>
                    <a:pt x="40" y="1"/>
                    <a:pt x="40" y="1"/>
                    <a:pt x="40" y="1"/>
                  </a:cubicBezTo>
                  <a:cubicBezTo>
                    <a:pt x="41" y="2"/>
                    <a:pt x="42" y="2"/>
                    <a:pt x="43" y="3"/>
                  </a:cubicBezTo>
                  <a:cubicBezTo>
                    <a:pt x="44" y="4"/>
                    <a:pt x="45" y="5"/>
                    <a:pt x="46" y="6"/>
                  </a:cubicBezTo>
                  <a:cubicBezTo>
                    <a:pt x="46" y="6"/>
                    <a:pt x="46" y="6"/>
                    <a:pt x="46" y="6"/>
                  </a:cubicBezTo>
                  <a:cubicBezTo>
                    <a:pt x="47" y="7"/>
                    <a:pt x="48" y="8"/>
                    <a:pt x="49" y="9"/>
                  </a:cubicBezTo>
                  <a:cubicBezTo>
                    <a:pt x="50" y="10"/>
                    <a:pt x="50" y="11"/>
                    <a:pt x="51" y="11"/>
                  </a:cubicBezTo>
                  <a:cubicBezTo>
                    <a:pt x="51" y="12"/>
                    <a:pt x="51" y="13"/>
                    <a:pt x="52" y="14"/>
                  </a:cubicBezTo>
                  <a:cubicBezTo>
                    <a:pt x="52" y="16"/>
                    <a:pt x="53" y="18"/>
                    <a:pt x="53" y="20"/>
                  </a:cubicBezTo>
                  <a:cubicBezTo>
                    <a:pt x="53" y="20"/>
                    <a:pt x="53" y="20"/>
                    <a:pt x="53" y="20"/>
                  </a:cubicBezTo>
                  <a:cubicBezTo>
                    <a:pt x="52" y="21"/>
                    <a:pt x="52" y="23"/>
                    <a:pt x="52" y="24"/>
                  </a:cubicBezTo>
                  <a:cubicBezTo>
                    <a:pt x="52" y="25"/>
                    <a:pt x="51" y="26"/>
                    <a:pt x="51" y="27"/>
                  </a:cubicBezTo>
                  <a:cubicBezTo>
                    <a:pt x="51" y="27"/>
                    <a:pt x="51" y="27"/>
                    <a:pt x="51" y="27"/>
                  </a:cubicBezTo>
                  <a:cubicBezTo>
                    <a:pt x="50" y="28"/>
                    <a:pt x="50" y="29"/>
                    <a:pt x="49" y="30"/>
                  </a:cubicBezTo>
                  <a:cubicBezTo>
                    <a:pt x="50" y="30"/>
                    <a:pt x="50" y="30"/>
                    <a:pt x="51" y="30"/>
                  </a:cubicBezTo>
                  <a:cubicBezTo>
                    <a:pt x="52" y="30"/>
                    <a:pt x="53" y="30"/>
                    <a:pt x="54" y="30"/>
                  </a:cubicBezTo>
                  <a:cubicBezTo>
                    <a:pt x="55" y="31"/>
                    <a:pt x="56" y="31"/>
                    <a:pt x="57" y="32"/>
                  </a:cubicBezTo>
                  <a:cubicBezTo>
                    <a:pt x="57" y="32"/>
                    <a:pt x="57" y="32"/>
                    <a:pt x="57" y="32"/>
                  </a:cubicBezTo>
                  <a:cubicBezTo>
                    <a:pt x="82" y="49"/>
                    <a:pt x="82" y="49"/>
                    <a:pt x="82" y="49"/>
                  </a:cubicBezTo>
                  <a:cubicBezTo>
                    <a:pt x="84" y="50"/>
                    <a:pt x="84" y="50"/>
                    <a:pt x="84" y="50"/>
                  </a:cubicBezTo>
                  <a:cubicBezTo>
                    <a:pt x="82" y="52"/>
                    <a:pt x="82" y="52"/>
                    <a:pt x="82" y="52"/>
                  </a:cubicBezTo>
                  <a:cubicBezTo>
                    <a:pt x="73" y="58"/>
                    <a:pt x="73" y="58"/>
                    <a:pt x="73" y="58"/>
                  </a:cubicBezTo>
                  <a:cubicBezTo>
                    <a:pt x="72" y="58"/>
                    <a:pt x="72" y="58"/>
                    <a:pt x="72" y="58"/>
                  </a:cubicBezTo>
                  <a:cubicBezTo>
                    <a:pt x="71" y="58"/>
                    <a:pt x="71" y="58"/>
                    <a:pt x="71" y="58"/>
                  </a:cubicBezTo>
                  <a:cubicBezTo>
                    <a:pt x="50" y="43"/>
                    <a:pt x="50" y="43"/>
                    <a:pt x="50" y="43"/>
                  </a:cubicBezTo>
                  <a:cubicBezTo>
                    <a:pt x="50" y="43"/>
                    <a:pt x="50" y="43"/>
                    <a:pt x="50" y="43"/>
                  </a:cubicBezTo>
                  <a:cubicBezTo>
                    <a:pt x="49" y="43"/>
                    <a:pt x="48" y="42"/>
                    <a:pt x="47" y="42"/>
                  </a:cubicBezTo>
                  <a:cubicBezTo>
                    <a:pt x="47" y="42"/>
                    <a:pt x="47" y="42"/>
                    <a:pt x="47" y="42"/>
                  </a:cubicBezTo>
                  <a:cubicBezTo>
                    <a:pt x="46" y="41"/>
                    <a:pt x="45" y="41"/>
                    <a:pt x="44" y="41"/>
                  </a:cubicBezTo>
                  <a:cubicBezTo>
                    <a:pt x="43" y="41"/>
                    <a:pt x="42" y="41"/>
                    <a:pt x="41" y="42"/>
                  </a:cubicBezTo>
                  <a:cubicBezTo>
                    <a:pt x="40" y="42"/>
                    <a:pt x="39" y="43"/>
                    <a:pt x="37" y="44"/>
                  </a:cubicBezTo>
                  <a:cubicBezTo>
                    <a:pt x="35" y="45"/>
                    <a:pt x="35" y="45"/>
                    <a:pt x="35" y="45"/>
                  </a:cubicBezTo>
                  <a:cubicBezTo>
                    <a:pt x="52" y="70"/>
                    <a:pt x="52" y="70"/>
                    <a:pt x="52" y="70"/>
                  </a:cubicBezTo>
                  <a:cubicBezTo>
                    <a:pt x="53" y="72"/>
                    <a:pt x="53" y="72"/>
                    <a:pt x="53" y="72"/>
                  </a:cubicBezTo>
                  <a:cubicBezTo>
                    <a:pt x="52" y="73"/>
                    <a:pt x="52" y="73"/>
                    <a:pt x="52" y="73"/>
                  </a:cubicBezTo>
                  <a:cubicBezTo>
                    <a:pt x="44" y="78"/>
                    <a:pt x="44" y="78"/>
                    <a:pt x="44" y="78"/>
                  </a:cubicBezTo>
                  <a:cubicBezTo>
                    <a:pt x="43" y="79"/>
                    <a:pt x="43" y="79"/>
                    <a:pt x="43" y="79"/>
                  </a:cubicBezTo>
                  <a:cubicBezTo>
                    <a:pt x="42" y="78"/>
                    <a:pt x="42" y="78"/>
                    <a:pt x="42" y="78"/>
                  </a:cubicBezTo>
                  <a:cubicBezTo>
                    <a:pt x="1" y="20"/>
                    <a:pt x="1" y="20"/>
                    <a:pt x="1" y="20"/>
                  </a:cubicBezTo>
                  <a:cubicBezTo>
                    <a:pt x="0" y="18"/>
                    <a:pt x="0" y="18"/>
                    <a:pt x="0" y="18"/>
                  </a:cubicBezTo>
                  <a:close/>
                  <a:moveTo>
                    <a:pt x="29" y="37"/>
                  </a:moveTo>
                  <a:cubicBezTo>
                    <a:pt x="34" y="33"/>
                    <a:pt x="34" y="33"/>
                    <a:pt x="34" y="33"/>
                  </a:cubicBezTo>
                  <a:cubicBezTo>
                    <a:pt x="35" y="33"/>
                    <a:pt x="36" y="32"/>
                    <a:pt x="36" y="31"/>
                  </a:cubicBezTo>
                  <a:cubicBezTo>
                    <a:pt x="37" y="30"/>
                    <a:pt x="38" y="30"/>
                    <a:pt x="38" y="29"/>
                  </a:cubicBezTo>
                  <a:cubicBezTo>
                    <a:pt x="38" y="29"/>
                    <a:pt x="38" y="29"/>
                    <a:pt x="38" y="29"/>
                  </a:cubicBezTo>
                  <a:cubicBezTo>
                    <a:pt x="39" y="28"/>
                    <a:pt x="39" y="27"/>
                    <a:pt x="40" y="27"/>
                  </a:cubicBezTo>
                  <a:cubicBezTo>
                    <a:pt x="40" y="26"/>
                    <a:pt x="40" y="25"/>
                    <a:pt x="40" y="25"/>
                  </a:cubicBezTo>
                  <a:cubicBezTo>
                    <a:pt x="40" y="24"/>
                    <a:pt x="40" y="23"/>
                    <a:pt x="40" y="23"/>
                  </a:cubicBezTo>
                  <a:cubicBezTo>
                    <a:pt x="40" y="23"/>
                    <a:pt x="40" y="23"/>
                    <a:pt x="40" y="23"/>
                  </a:cubicBezTo>
                  <a:cubicBezTo>
                    <a:pt x="40" y="22"/>
                    <a:pt x="40" y="21"/>
                    <a:pt x="40" y="21"/>
                  </a:cubicBezTo>
                  <a:cubicBezTo>
                    <a:pt x="40" y="21"/>
                    <a:pt x="40" y="21"/>
                    <a:pt x="40" y="21"/>
                  </a:cubicBezTo>
                  <a:cubicBezTo>
                    <a:pt x="40" y="20"/>
                    <a:pt x="40" y="19"/>
                    <a:pt x="39" y="19"/>
                  </a:cubicBezTo>
                  <a:cubicBezTo>
                    <a:pt x="39" y="19"/>
                    <a:pt x="39" y="19"/>
                    <a:pt x="39" y="19"/>
                  </a:cubicBezTo>
                  <a:cubicBezTo>
                    <a:pt x="39" y="18"/>
                    <a:pt x="39" y="18"/>
                    <a:pt x="38" y="17"/>
                  </a:cubicBezTo>
                  <a:cubicBezTo>
                    <a:pt x="37" y="16"/>
                    <a:pt x="36" y="15"/>
                    <a:pt x="35" y="14"/>
                  </a:cubicBezTo>
                  <a:cubicBezTo>
                    <a:pt x="35" y="14"/>
                    <a:pt x="35" y="14"/>
                    <a:pt x="35" y="14"/>
                  </a:cubicBezTo>
                  <a:cubicBezTo>
                    <a:pt x="34" y="13"/>
                    <a:pt x="33" y="13"/>
                    <a:pt x="31" y="13"/>
                  </a:cubicBezTo>
                  <a:cubicBezTo>
                    <a:pt x="31" y="13"/>
                    <a:pt x="31" y="13"/>
                    <a:pt x="31" y="13"/>
                  </a:cubicBezTo>
                  <a:cubicBezTo>
                    <a:pt x="30" y="13"/>
                    <a:pt x="28" y="13"/>
                    <a:pt x="27" y="14"/>
                  </a:cubicBezTo>
                  <a:cubicBezTo>
                    <a:pt x="25" y="14"/>
                    <a:pt x="24" y="15"/>
                    <a:pt x="22" y="16"/>
                  </a:cubicBezTo>
                  <a:cubicBezTo>
                    <a:pt x="17" y="20"/>
                    <a:pt x="17" y="20"/>
                    <a:pt x="17" y="20"/>
                  </a:cubicBezTo>
                  <a:cubicBezTo>
                    <a:pt x="29" y="37"/>
                    <a:pt x="29" y="37"/>
                    <a:pt x="29"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1" name="Freeform 23"/>
            <p:cNvSpPr>
              <a:spLocks/>
            </p:cNvSpPr>
            <p:nvPr/>
          </p:nvSpPr>
          <p:spPr bwMode="auto">
            <a:xfrm>
              <a:off x="6796088" y="4200525"/>
              <a:ext cx="179388" cy="209550"/>
            </a:xfrm>
            <a:custGeom>
              <a:avLst/>
              <a:gdLst>
                <a:gd name="T0" fmla="*/ 28 w 66"/>
                <a:gd name="T1" fmla="*/ 10 h 77"/>
                <a:gd name="T2" fmla="*/ 25 w 66"/>
                <a:gd name="T3" fmla="*/ 11 h 77"/>
                <a:gd name="T4" fmla="*/ 20 w 66"/>
                <a:gd name="T5" fmla="*/ 14 h 77"/>
                <a:gd name="T6" fmla="*/ 17 w 66"/>
                <a:gd name="T7" fmla="*/ 17 h 77"/>
                <a:gd name="T8" fmla="*/ 14 w 66"/>
                <a:gd name="T9" fmla="*/ 20 h 77"/>
                <a:gd name="T10" fmla="*/ 14 w 66"/>
                <a:gd name="T11" fmla="*/ 27 h 77"/>
                <a:gd name="T12" fmla="*/ 16 w 66"/>
                <a:gd name="T13" fmla="*/ 31 h 77"/>
                <a:gd name="T14" fmla="*/ 19 w 66"/>
                <a:gd name="T15" fmla="*/ 32 h 77"/>
                <a:gd name="T16" fmla="*/ 20 w 66"/>
                <a:gd name="T17" fmla="*/ 33 h 77"/>
                <a:gd name="T18" fmla="*/ 22 w 66"/>
                <a:gd name="T19" fmla="*/ 33 h 77"/>
                <a:gd name="T20" fmla="*/ 25 w 66"/>
                <a:gd name="T21" fmla="*/ 32 h 77"/>
                <a:gd name="T22" fmla="*/ 37 w 66"/>
                <a:gd name="T23" fmla="*/ 29 h 77"/>
                <a:gd name="T24" fmla="*/ 41 w 66"/>
                <a:gd name="T25" fmla="*/ 29 h 77"/>
                <a:gd name="T26" fmla="*/ 49 w 66"/>
                <a:gd name="T27" fmla="*/ 29 h 77"/>
                <a:gd name="T28" fmla="*/ 52 w 66"/>
                <a:gd name="T29" fmla="*/ 30 h 77"/>
                <a:gd name="T30" fmla="*/ 55 w 66"/>
                <a:gd name="T31" fmla="*/ 31 h 77"/>
                <a:gd name="T32" fmla="*/ 60 w 66"/>
                <a:gd name="T33" fmla="*/ 35 h 77"/>
                <a:gd name="T34" fmla="*/ 65 w 66"/>
                <a:gd name="T35" fmla="*/ 42 h 77"/>
                <a:gd name="T36" fmla="*/ 66 w 66"/>
                <a:gd name="T37" fmla="*/ 50 h 77"/>
                <a:gd name="T38" fmla="*/ 64 w 66"/>
                <a:gd name="T39" fmla="*/ 59 h 77"/>
                <a:gd name="T40" fmla="*/ 57 w 66"/>
                <a:gd name="T41" fmla="*/ 67 h 77"/>
                <a:gd name="T42" fmla="*/ 50 w 66"/>
                <a:gd name="T43" fmla="*/ 73 h 77"/>
                <a:gd name="T44" fmla="*/ 43 w 66"/>
                <a:gd name="T45" fmla="*/ 77 h 77"/>
                <a:gd name="T46" fmla="*/ 41 w 66"/>
                <a:gd name="T47" fmla="*/ 76 h 77"/>
                <a:gd name="T48" fmla="*/ 33 w 66"/>
                <a:gd name="T49" fmla="*/ 67 h 77"/>
                <a:gd name="T50" fmla="*/ 39 w 66"/>
                <a:gd name="T51" fmla="*/ 65 h 77"/>
                <a:gd name="T52" fmla="*/ 39 w 66"/>
                <a:gd name="T53" fmla="*/ 65 h 77"/>
                <a:gd name="T54" fmla="*/ 43 w 66"/>
                <a:gd name="T55" fmla="*/ 64 h 77"/>
                <a:gd name="T56" fmla="*/ 48 w 66"/>
                <a:gd name="T57" fmla="*/ 60 h 77"/>
                <a:gd name="T58" fmla="*/ 50 w 66"/>
                <a:gd name="T59" fmla="*/ 58 h 77"/>
                <a:gd name="T60" fmla="*/ 53 w 66"/>
                <a:gd name="T61" fmla="*/ 52 h 77"/>
                <a:gd name="T62" fmla="*/ 53 w 66"/>
                <a:gd name="T63" fmla="*/ 48 h 77"/>
                <a:gd name="T64" fmla="*/ 52 w 66"/>
                <a:gd name="T65" fmla="*/ 46 h 77"/>
                <a:gd name="T66" fmla="*/ 51 w 66"/>
                <a:gd name="T67" fmla="*/ 45 h 77"/>
                <a:gd name="T68" fmla="*/ 48 w 66"/>
                <a:gd name="T69" fmla="*/ 43 h 77"/>
                <a:gd name="T70" fmla="*/ 47 w 66"/>
                <a:gd name="T71" fmla="*/ 42 h 77"/>
                <a:gd name="T72" fmla="*/ 43 w 66"/>
                <a:gd name="T73" fmla="*/ 42 h 77"/>
                <a:gd name="T74" fmla="*/ 34 w 66"/>
                <a:gd name="T75" fmla="*/ 43 h 77"/>
                <a:gd name="T76" fmla="*/ 24 w 66"/>
                <a:gd name="T77" fmla="*/ 45 h 77"/>
                <a:gd name="T78" fmla="*/ 16 w 66"/>
                <a:gd name="T79" fmla="*/ 45 h 77"/>
                <a:gd name="T80" fmla="*/ 10 w 66"/>
                <a:gd name="T81" fmla="*/ 43 h 77"/>
                <a:gd name="T82" fmla="*/ 8 w 66"/>
                <a:gd name="T83" fmla="*/ 42 h 77"/>
                <a:gd name="T84" fmla="*/ 5 w 66"/>
                <a:gd name="T85" fmla="*/ 39 h 77"/>
                <a:gd name="T86" fmla="*/ 2 w 66"/>
                <a:gd name="T87" fmla="*/ 36 h 77"/>
                <a:gd name="T88" fmla="*/ 0 w 66"/>
                <a:gd name="T89" fmla="*/ 28 h 77"/>
                <a:gd name="T90" fmla="*/ 1 w 66"/>
                <a:gd name="T91" fmla="*/ 20 h 77"/>
                <a:gd name="T92" fmla="*/ 3 w 66"/>
                <a:gd name="T93" fmla="*/ 16 h 77"/>
                <a:gd name="T94" fmla="*/ 9 w 66"/>
                <a:gd name="T95" fmla="*/ 9 h 77"/>
                <a:gd name="T96" fmla="*/ 9 w 66"/>
                <a:gd name="T97" fmla="*/ 9 h 77"/>
                <a:gd name="T98" fmla="*/ 12 w 66"/>
                <a:gd name="T99" fmla="*/ 6 h 77"/>
                <a:gd name="T100" fmla="*/ 15 w 66"/>
                <a:gd name="T101" fmla="*/ 4 h 77"/>
                <a:gd name="T102" fmla="*/ 18 w 66"/>
                <a:gd name="T103" fmla="*/ 2 h 77"/>
                <a:gd name="T104" fmla="*/ 22 w 66"/>
                <a:gd name="T105" fmla="*/ 0 h 77"/>
                <a:gd name="T106" fmla="*/ 29 w 66"/>
                <a:gd name="T107"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 h="77">
                  <a:moveTo>
                    <a:pt x="31" y="10"/>
                  </a:moveTo>
                  <a:cubicBezTo>
                    <a:pt x="28" y="10"/>
                    <a:pt x="28" y="10"/>
                    <a:pt x="28" y="10"/>
                  </a:cubicBezTo>
                  <a:cubicBezTo>
                    <a:pt x="27" y="11"/>
                    <a:pt x="26" y="11"/>
                    <a:pt x="25" y="11"/>
                  </a:cubicBezTo>
                  <a:cubicBezTo>
                    <a:pt x="25" y="11"/>
                    <a:pt x="25" y="11"/>
                    <a:pt x="25" y="11"/>
                  </a:cubicBezTo>
                  <a:cubicBezTo>
                    <a:pt x="24" y="12"/>
                    <a:pt x="23" y="12"/>
                    <a:pt x="22" y="13"/>
                  </a:cubicBezTo>
                  <a:cubicBezTo>
                    <a:pt x="21" y="13"/>
                    <a:pt x="20" y="14"/>
                    <a:pt x="20" y="14"/>
                  </a:cubicBezTo>
                  <a:cubicBezTo>
                    <a:pt x="20" y="14"/>
                    <a:pt x="20" y="14"/>
                    <a:pt x="20" y="14"/>
                  </a:cubicBezTo>
                  <a:cubicBezTo>
                    <a:pt x="19" y="15"/>
                    <a:pt x="18" y="16"/>
                    <a:pt x="17" y="17"/>
                  </a:cubicBezTo>
                  <a:cubicBezTo>
                    <a:pt x="16" y="18"/>
                    <a:pt x="15" y="19"/>
                    <a:pt x="14" y="20"/>
                  </a:cubicBezTo>
                  <a:cubicBezTo>
                    <a:pt x="14" y="20"/>
                    <a:pt x="14" y="20"/>
                    <a:pt x="14" y="20"/>
                  </a:cubicBezTo>
                  <a:cubicBezTo>
                    <a:pt x="14" y="21"/>
                    <a:pt x="13" y="23"/>
                    <a:pt x="13" y="24"/>
                  </a:cubicBezTo>
                  <a:cubicBezTo>
                    <a:pt x="13" y="25"/>
                    <a:pt x="13" y="26"/>
                    <a:pt x="14" y="27"/>
                  </a:cubicBezTo>
                  <a:cubicBezTo>
                    <a:pt x="14" y="28"/>
                    <a:pt x="15" y="29"/>
                    <a:pt x="15" y="30"/>
                  </a:cubicBezTo>
                  <a:cubicBezTo>
                    <a:pt x="16" y="31"/>
                    <a:pt x="16" y="31"/>
                    <a:pt x="16" y="31"/>
                  </a:cubicBezTo>
                  <a:cubicBezTo>
                    <a:pt x="17" y="31"/>
                    <a:pt x="17" y="32"/>
                    <a:pt x="18" y="32"/>
                  </a:cubicBezTo>
                  <a:cubicBezTo>
                    <a:pt x="18" y="32"/>
                    <a:pt x="18" y="32"/>
                    <a:pt x="19" y="32"/>
                  </a:cubicBezTo>
                  <a:cubicBezTo>
                    <a:pt x="19" y="32"/>
                    <a:pt x="20" y="32"/>
                    <a:pt x="20" y="33"/>
                  </a:cubicBezTo>
                  <a:cubicBezTo>
                    <a:pt x="20" y="33"/>
                    <a:pt x="20" y="33"/>
                    <a:pt x="20" y="33"/>
                  </a:cubicBezTo>
                  <a:cubicBezTo>
                    <a:pt x="21" y="33"/>
                    <a:pt x="22" y="33"/>
                    <a:pt x="22" y="33"/>
                  </a:cubicBezTo>
                  <a:cubicBezTo>
                    <a:pt x="22" y="33"/>
                    <a:pt x="22" y="33"/>
                    <a:pt x="22" y="33"/>
                  </a:cubicBezTo>
                  <a:cubicBezTo>
                    <a:pt x="23" y="32"/>
                    <a:pt x="24" y="32"/>
                    <a:pt x="25" y="32"/>
                  </a:cubicBezTo>
                  <a:cubicBezTo>
                    <a:pt x="25" y="32"/>
                    <a:pt x="25" y="32"/>
                    <a:pt x="25" y="32"/>
                  </a:cubicBezTo>
                  <a:cubicBezTo>
                    <a:pt x="27" y="32"/>
                    <a:pt x="29" y="31"/>
                    <a:pt x="32" y="30"/>
                  </a:cubicBezTo>
                  <a:cubicBezTo>
                    <a:pt x="34" y="30"/>
                    <a:pt x="36" y="29"/>
                    <a:pt x="37" y="29"/>
                  </a:cubicBezTo>
                  <a:cubicBezTo>
                    <a:pt x="37" y="29"/>
                    <a:pt x="37" y="29"/>
                    <a:pt x="37" y="29"/>
                  </a:cubicBezTo>
                  <a:cubicBezTo>
                    <a:pt x="39" y="29"/>
                    <a:pt x="40" y="29"/>
                    <a:pt x="41" y="29"/>
                  </a:cubicBezTo>
                  <a:cubicBezTo>
                    <a:pt x="43" y="28"/>
                    <a:pt x="44" y="28"/>
                    <a:pt x="45" y="28"/>
                  </a:cubicBezTo>
                  <a:cubicBezTo>
                    <a:pt x="47" y="28"/>
                    <a:pt x="48" y="28"/>
                    <a:pt x="49" y="29"/>
                  </a:cubicBezTo>
                  <a:cubicBezTo>
                    <a:pt x="50" y="29"/>
                    <a:pt x="51" y="29"/>
                    <a:pt x="52" y="30"/>
                  </a:cubicBezTo>
                  <a:cubicBezTo>
                    <a:pt x="52" y="30"/>
                    <a:pt x="52" y="30"/>
                    <a:pt x="52" y="30"/>
                  </a:cubicBezTo>
                  <a:cubicBezTo>
                    <a:pt x="53" y="30"/>
                    <a:pt x="54" y="30"/>
                    <a:pt x="55" y="31"/>
                  </a:cubicBezTo>
                  <a:cubicBezTo>
                    <a:pt x="55" y="31"/>
                    <a:pt x="55" y="31"/>
                    <a:pt x="55" y="31"/>
                  </a:cubicBezTo>
                  <a:cubicBezTo>
                    <a:pt x="56" y="31"/>
                    <a:pt x="57" y="32"/>
                    <a:pt x="58" y="33"/>
                  </a:cubicBezTo>
                  <a:cubicBezTo>
                    <a:pt x="58" y="33"/>
                    <a:pt x="59" y="34"/>
                    <a:pt x="60" y="35"/>
                  </a:cubicBezTo>
                  <a:cubicBezTo>
                    <a:pt x="61" y="36"/>
                    <a:pt x="62" y="37"/>
                    <a:pt x="63" y="38"/>
                  </a:cubicBezTo>
                  <a:cubicBezTo>
                    <a:pt x="63" y="39"/>
                    <a:pt x="64" y="41"/>
                    <a:pt x="65" y="42"/>
                  </a:cubicBezTo>
                  <a:cubicBezTo>
                    <a:pt x="65" y="43"/>
                    <a:pt x="65" y="45"/>
                    <a:pt x="66" y="46"/>
                  </a:cubicBezTo>
                  <a:cubicBezTo>
                    <a:pt x="66" y="47"/>
                    <a:pt x="66" y="49"/>
                    <a:pt x="66" y="50"/>
                  </a:cubicBezTo>
                  <a:cubicBezTo>
                    <a:pt x="66" y="52"/>
                    <a:pt x="66" y="53"/>
                    <a:pt x="65" y="55"/>
                  </a:cubicBezTo>
                  <a:cubicBezTo>
                    <a:pt x="65" y="56"/>
                    <a:pt x="64" y="57"/>
                    <a:pt x="64" y="59"/>
                  </a:cubicBezTo>
                  <a:cubicBezTo>
                    <a:pt x="63" y="60"/>
                    <a:pt x="62" y="62"/>
                    <a:pt x="61" y="63"/>
                  </a:cubicBezTo>
                  <a:cubicBezTo>
                    <a:pt x="60" y="64"/>
                    <a:pt x="59" y="66"/>
                    <a:pt x="57" y="67"/>
                  </a:cubicBezTo>
                  <a:cubicBezTo>
                    <a:pt x="56" y="68"/>
                    <a:pt x="55" y="69"/>
                    <a:pt x="54" y="70"/>
                  </a:cubicBezTo>
                  <a:cubicBezTo>
                    <a:pt x="52" y="71"/>
                    <a:pt x="51" y="72"/>
                    <a:pt x="50" y="73"/>
                  </a:cubicBezTo>
                  <a:cubicBezTo>
                    <a:pt x="49" y="74"/>
                    <a:pt x="47" y="74"/>
                    <a:pt x="46" y="75"/>
                  </a:cubicBezTo>
                  <a:cubicBezTo>
                    <a:pt x="45" y="76"/>
                    <a:pt x="44" y="76"/>
                    <a:pt x="43" y="77"/>
                  </a:cubicBezTo>
                  <a:cubicBezTo>
                    <a:pt x="42" y="77"/>
                    <a:pt x="42" y="77"/>
                    <a:pt x="42" y="77"/>
                  </a:cubicBezTo>
                  <a:cubicBezTo>
                    <a:pt x="41" y="76"/>
                    <a:pt x="41" y="76"/>
                    <a:pt x="41" y="76"/>
                  </a:cubicBezTo>
                  <a:cubicBezTo>
                    <a:pt x="35" y="69"/>
                    <a:pt x="35" y="69"/>
                    <a:pt x="35" y="69"/>
                  </a:cubicBezTo>
                  <a:cubicBezTo>
                    <a:pt x="33" y="67"/>
                    <a:pt x="33" y="67"/>
                    <a:pt x="33" y="67"/>
                  </a:cubicBezTo>
                  <a:cubicBezTo>
                    <a:pt x="35" y="67"/>
                    <a:pt x="35" y="67"/>
                    <a:pt x="35" y="67"/>
                  </a:cubicBezTo>
                  <a:cubicBezTo>
                    <a:pt x="37" y="66"/>
                    <a:pt x="38" y="66"/>
                    <a:pt x="39" y="65"/>
                  </a:cubicBezTo>
                  <a:cubicBezTo>
                    <a:pt x="39" y="65"/>
                    <a:pt x="39" y="65"/>
                    <a:pt x="39" y="65"/>
                  </a:cubicBezTo>
                  <a:cubicBezTo>
                    <a:pt x="39" y="65"/>
                    <a:pt x="39" y="65"/>
                    <a:pt x="39" y="65"/>
                  </a:cubicBezTo>
                  <a:cubicBezTo>
                    <a:pt x="39" y="65"/>
                    <a:pt x="39" y="65"/>
                    <a:pt x="39" y="65"/>
                  </a:cubicBezTo>
                  <a:cubicBezTo>
                    <a:pt x="40" y="65"/>
                    <a:pt x="41" y="65"/>
                    <a:pt x="43" y="64"/>
                  </a:cubicBezTo>
                  <a:cubicBezTo>
                    <a:pt x="44" y="63"/>
                    <a:pt x="45" y="63"/>
                    <a:pt x="46" y="62"/>
                  </a:cubicBezTo>
                  <a:cubicBezTo>
                    <a:pt x="47" y="62"/>
                    <a:pt x="48" y="61"/>
                    <a:pt x="48" y="60"/>
                  </a:cubicBezTo>
                  <a:cubicBezTo>
                    <a:pt x="49" y="59"/>
                    <a:pt x="50" y="59"/>
                    <a:pt x="50" y="58"/>
                  </a:cubicBezTo>
                  <a:cubicBezTo>
                    <a:pt x="50" y="58"/>
                    <a:pt x="50" y="58"/>
                    <a:pt x="50" y="58"/>
                  </a:cubicBezTo>
                  <a:cubicBezTo>
                    <a:pt x="51" y="57"/>
                    <a:pt x="51" y="57"/>
                    <a:pt x="52" y="56"/>
                  </a:cubicBezTo>
                  <a:cubicBezTo>
                    <a:pt x="53" y="54"/>
                    <a:pt x="53" y="53"/>
                    <a:pt x="53" y="52"/>
                  </a:cubicBezTo>
                  <a:cubicBezTo>
                    <a:pt x="53" y="51"/>
                    <a:pt x="53" y="50"/>
                    <a:pt x="53" y="50"/>
                  </a:cubicBezTo>
                  <a:cubicBezTo>
                    <a:pt x="53" y="49"/>
                    <a:pt x="53" y="49"/>
                    <a:pt x="53" y="48"/>
                  </a:cubicBezTo>
                  <a:cubicBezTo>
                    <a:pt x="53" y="48"/>
                    <a:pt x="53" y="48"/>
                    <a:pt x="53" y="48"/>
                  </a:cubicBezTo>
                  <a:cubicBezTo>
                    <a:pt x="52" y="47"/>
                    <a:pt x="52" y="47"/>
                    <a:pt x="52" y="46"/>
                  </a:cubicBezTo>
                  <a:cubicBezTo>
                    <a:pt x="52" y="46"/>
                    <a:pt x="52" y="46"/>
                    <a:pt x="52" y="46"/>
                  </a:cubicBezTo>
                  <a:cubicBezTo>
                    <a:pt x="52" y="46"/>
                    <a:pt x="51" y="45"/>
                    <a:pt x="51" y="45"/>
                  </a:cubicBezTo>
                  <a:cubicBezTo>
                    <a:pt x="50" y="45"/>
                    <a:pt x="50" y="44"/>
                    <a:pt x="50" y="44"/>
                  </a:cubicBezTo>
                  <a:cubicBezTo>
                    <a:pt x="49" y="43"/>
                    <a:pt x="49" y="43"/>
                    <a:pt x="48" y="43"/>
                  </a:cubicBezTo>
                  <a:cubicBezTo>
                    <a:pt x="48" y="43"/>
                    <a:pt x="47" y="42"/>
                    <a:pt x="47" y="42"/>
                  </a:cubicBezTo>
                  <a:cubicBezTo>
                    <a:pt x="47" y="42"/>
                    <a:pt x="47" y="42"/>
                    <a:pt x="47" y="42"/>
                  </a:cubicBezTo>
                  <a:cubicBezTo>
                    <a:pt x="46" y="42"/>
                    <a:pt x="46" y="42"/>
                    <a:pt x="45" y="42"/>
                  </a:cubicBezTo>
                  <a:cubicBezTo>
                    <a:pt x="45" y="42"/>
                    <a:pt x="44" y="42"/>
                    <a:pt x="43" y="42"/>
                  </a:cubicBezTo>
                  <a:cubicBezTo>
                    <a:pt x="43" y="42"/>
                    <a:pt x="42" y="42"/>
                    <a:pt x="41" y="42"/>
                  </a:cubicBezTo>
                  <a:cubicBezTo>
                    <a:pt x="39" y="42"/>
                    <a:pt x="37" y="43"/>
                    <a:pt x="34" y="43"/>
                  </a:cubicBezTo>
                  <a:cubicBezTo>
                    <a:pt x="32" y="44"/>
                    <a:pt x="30" y="44"/>
                    <a:pt x="28" y="45"/>
                  </a:cubicBezTo>
                  <a:cubicBezTo>
                    <a:pt x="27" y="45"/>
                    <a:pt x="25" y="45"/>
                    <a:pt x="24" y="45"/>
                  </a:cubicBezTo>
                  <a:cubicBezTo>
                    <a:pt x="22" y="46"/>
                    <a:pt x="21" y="46"/>
                    <a:pt x="20" y="46"/>
                  </a:cubicBezTo>
                  <a:cubicBezTo>
                    <a:pt x="19" y="46"/>
                    <a:pt x="17" y="46"/>
                    <a:pt x="16" y="45"/>
                  </a:cubicBezTo>
                  <a:cubicBezTo>
                    <a:pt x="16" y="45"/>
                    <a:pt x="16" y="45"/>
                    <a:pt x="16" y="45"/>
                  </a:cubicBezTo>
                  <a:cubicBezTo>
                    <a:pt x="14" y="45"/>
                    <a:pt x="12" y="44"/>
                    <a:pt x="10" y="43"/>
                  </a:cubicBezTo>
                  <a:cubicBezTo>
                    <a:pt x="9" y="43"/>
                    <a:pt x="9" y="42"/>
                    <a:pt x="8" y="42"/>
                  </a:cubicBezTo>
                  <a:cubicBezTo>
                    <a:pt x="8" y="42"/>
                    <a:pt x="8" y="42"/>
                    <a:pt x="8" y="42"/>
                  </a:cubicBezTo>
                  <a:cubicBezTo>
                    <a:pt x="7" y="41"/>
                    <a:pt x="6" y="40"/>
                    <a:pt x="5" y="39"/>
                  </a:cubicBezTo>
                  <a:cubicBezTo>
                    <a:pt x="5" y="39"/>
                    <a:pt x="5" y="39"/>
                    <a:pt x="5" y="39"/>
                  </a:cubicBezTo>
                  <a:cubicBezTo>
                    <a:pt x="4" y="38"/>
                    <a:pt x="3" y="37"/>
                    <a:pt x="2" y="36"/>
                  </a:cubicBezTo>
                  <a:cubicBezTo>
                    <a:pt x="2" y="36"/>
                    <a:pt x="2" y="36"/>
                    <a:pt x="2" y="36"/>
                  </a:cubicBezTo>
                  <a:cubicBezTo>
                    <a:pt x="2" y="34"/>
                    <a:pt x="1" y="33"/>
                    <a:pt x="1" y="32"/>
                  </a:cubicBezTo>
                  <a:cubicBezTo>
                    <a:pt x="0" y="30"/>
                    <a:pt x="0" y="29"/>
                    <a:pt x="0" y="28"/>
                  </a:cubicBezTo>
                  <a:cubicBezTo>
                    <a:pt x="0" y="26"/>
                    <a:pt x="0" y="25"/>
                    <a:pt x="0" y="24"/>
                  </a:cubicBezTo>
                  <a:cubicBezTo>
                    <a:pt x="1" y="22"/>
                    <a:pt x="1" y="21"/>
                    <a:pt x="1" y="20"/>
                  </a:cubicBezTo>
                  <a:cubicBezTo>
                    <a:pt x="2" y="19"/>
                    <a:pt x="2" y="17"/>
                    <a:pt x="3" y="16"/>
                  </a:cubicBezTo>
                  <a:cubicBezTo>
                    <a:pt x="3" y="16"/>
                    <a:pt x="3" y="16"/>
                    <a:pt x="3" y="16"/>
                  </a:cubicBezTo>
                  <a:cubicBezTo>
                    <a:pt x="4" y="15"/>
                    <a:pt x="5" y="14"/>
                    <a:pt x="6" y="12"/>
                  </a:cubicBezTo>
                  <a:cubicBezTo>
                    <a:pt x="7" y="11"/>
                    <a:pt x="8" y="10"/>
                    <a:pt x="9" y="9"/>
                  </a:cubicBezTo>
                  <a:cubicBezTo>
                    <a:pt x="9" y="9"/>
                    <a:pt x="9" y="9"/>
                    <a:pt x="9" y="9"/>
                  </a:cubicBezTo>
                  <a:cubicBezTo>
                    <a:pt x="9" y="9"/>
                    <a:pt x="9" y="9"/>
                    <a:pt x="9" y="9"/>
                  </a:cubicBezTo>
                  <a:cubicBezTo>
                    <a:pt x="10" y="8"/>
                    <a:pt x="11" y="7"/>
                    <a:pt x="12" y="6"/>
                  </a:cubicBezTo>
                  <a:cubicBezTo>
                    <a:pt x="12" y="6"/>
                    <a:pt x="12" y="6"/>
                    <a:pt x="12" y="6"/>
                  </a:cubicBezTo>
                  <a:cubicBezTo>
                    <a:pt x="13" y="6"/>
                    <a:pt x="14" y="5"/>
                    <a:pt x="15" y="4"/>
                  </a:cubicBezTo>
                  <a:cubicBezTo>
                    <a:pt x="15" y="4"/>
                    <a:pt x="15" y="4"/>
                    <a:pt x="15" y="4"/>
                  </a:cubicBezTo>
                  <a:cubicBezTo>
                    <a:pt x="16" y="3"/>
                    <a:pt x="17" y="3"/>
                    <a:pt x="18" y="2"/>
                  </a:cubicBezTo>
                  <a:cubicBezTo>
                    <a:pt x="18" y="2"/>
                    <a:pt x="18" y="2"/>
                    <a:pt x="18" y="2"/>
                  </a:cubicBezTo>
                  <a:cubicBezTo>
                    <a:pt x="19" y="2"/>
                    <a:pt x="20" y="1"/>
                    <a:pt x="21" y="1"/>
                  </a:cubicBezTo>
                  <a:cubicBezTo>
                    <a:pt x="22" y="0"/>
                    <a:pt x="22" y="0"/>
                    <a:pt x="22" y="0"/>
                  </a:cubicBezTo>
                  <a:cubicBezTo>
                    <a:pt x="23" y="1"/>
                    <a:pt x="23" y="1"/>
                    <a:pt x="23" y="1"/>
                  </a:cubicBezTo>
                  <a:cubicBezTo>
                    <a:pt x="29" y="7"/>
                    <a:pt x="29" y="7"/>
                    <a:pt x="29" y="7"/>
                  </a:cubicBezTo>
                  <a:cubicBezTo>
                    <a:pt x="31" y="10"/>
                    <a:pt x="31" y="10"/>
                    <a:pt x="3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2" name="Freeform 24"/>
            <p:cNvSpPr>
              <a:spLocks/>
            </p:cNvSpPr>
            <p:nvPr/>
          </p:nvSpPr>
          <p:spPr bwMode="auto">
            <a:xfrm>
              <a:off x="6884988" y="4135438"/>
              <a:ext cx="177800" cy="157163"/>
            </a:xfrm>
            <a:custGeom>
              <a:avLst/>
              <a:gdLst>
                <a:gd name="T0" fmla="*/ 0 w 112"/>
                <a:gd name="T1" fmla="*/ 17 h 99"/>
                <a:gd name="T2" fmla="*/ 2 w 112"/>
                <a:gd name="T3" fmla="*/ 15 h 99"/>
                <a:gd name="T4" fmla="*/ 12 w 112"/>
                <a:gd name="T5" fmla="*/ 2 h 99"/>
                <a:gd name="T6" fmla="*/ 14 w 112"/>
                <a:gd name="T7" fmla="*/ 0 h 99"/>
                <a:gd name="T8" fmla="*/ 16 w 112"/>
                <a:gd name="T9" fmla="*/ 2 h 99"/>
                <a:gd name="T10" fmla="*/ 108 w 112"/>
                <a:gd name="T11" fmla="*/ 81 h 99"/>
                <a:gd name="T12" fmla="*/ 112 w 112"/>
                <a:gd name="T13" fmla="*/ 82 h 99"/>
                <a:gd name="T14" fmla="*/ 108 w 112"/>
                <a:gd name="T15" fmla="*/ 84 h 99"/>
                <a:gd name="T16" fmla="*/ 98 w 112"/>
                <a:gd name="T17" fmla="*/ 98 h 99"/>
                <a:gd name="T18" fmla="*/ 96 w 112"/>
                <a:gd name="T19" fmla="*/ 99 h 99"/>
                <a:gd name="T20" fmla="*/ 94 w 112"/>
                <a:gd name="T21" fmla="*/ 98 h 99"/>
                <a:gd name="T22" fmla="*/ 2 w 112"/>
                <a:gd name="T23" fmla="*/ 19 h 99"/>
                <a:gd name="T24" fmla="*/ 0 w 112"/>
                <a:gd name="T25" fmla="*/ 17 h 99"/>
                <a:gd name="T26" fmla="*/ 0 w 112"/>
                <a:gd name="T27" fmla="*/ 1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99">
                  <a:moveTo>
                    <a:pt x="0" y="17"/>
                  </a:moveTo>
                  <a:lnTo>
                    <a:pt x="2" y="15"/>
                  </a:lnTo>
                  <a:lnTo>
                    <a:pt x="12" y="2"/>
                  </a:lnTo>
                  <a:lnTo>
                    <a:pt x="14" y="0"/>
                  </a:lnTo>
                  <a:lnTo>
                    <a:pt x="16" y="2"/>
                  </a:lnTo>
                  <a:lnTo>
                    <a:pt x="108" y="81"/>
                  </a:lnTo>
                  <a:lnTo>
                    <a:pt x="112" y="82"/>
                  </a:lnTo>
                  <a:lnTo>
                    <a:pt x="108" y="84"/>
                  </a:lnTo>
                  <a:lnTo>
                    <a:pt x="98" y="98"/>
                  </a:lnTo>
                  <a:lnTo>
                    <a:pt x="96" y="99"/>
                  </a:lnTo>
                  <a:lnTo>
                    <a:pt x="94" y="98"/>
                  </a:lnTo>
                  <a:lnTo>
                    <a:pt x="2" y="19"/>
                  </a:lnTo>
                  <a:lnTo>
                    <a:pt x="0" y="17"/>
                  </a:ln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3" name="Freeform 25"/>
            <p:cNvSpPr>
              <a:spLocks/>
            </p:cNvSpPr>
            <p:nvPr/>
          </p:nvSpPr>
          <p:spPr bwMode="auto">
            <a:xfrm>
              <a:off x="6942138" y="3984625"/>
              <a:ext cx="215900" cy="182563"/>
            </a:xfrm>
            <a:custGeom>
              <a:avLst/>
              <a:gdLst>
                <a:gd name="T0" fmla="*/ 33 w 136"/>
                <a:gd name="T1" fmla="*/ 55 h 115"/>
                <a:gd name="T2" fmla="*/ 17 w 136"/>
                <a:gd name="T3" fmla="*/ 78 h 115"/>
                <a:gd name="T4" fmla="*/ 16 w 136"/>
                <a:gd name="T5" fmla="*/ 81 h 115"/>
                <a:gd name="T6" fmla="*/ 14 w 136"/>
                <a:gd name="T7" fmla="*/ 79 h 115"/>
                <a:gd name="T8" fmla="*/ 2 w 136"/>
                <a:gd name="T9" fmla="*/ 73 h 115"/>
                <a:gd name="T10" fmla="*/ 0 w 136"/>
                <a:gd name="T11" fmla="*/ 71 h 115"/>
                <a:gd name="T12" fmla="*/ 2 w 136"/>
                <a:gd name="T13" fmla="*/ 67 h 115"/>
                <a:gd name="T14" fmla="*/ 45 w 136"/>
                <a:gd name="T15" fmla="*/ 2 h 115"/>
                <a:gd name="T16" fmla="*/ 46 w 136"/>
                <a:gd name="T17" fmla="*/ 0 h 115"/>
                <a:gd name="T18" fmla="*/ 48 w 136"/>
                <a:gd name="T19" fmla="*/ 2 h 115"/>
                <a:gd name="T20" fmla="*/ 60 w 136"/>
                <a:gd name="T21" fmla="*/ 9 h 115"/>
                <a:gd name="T22" fmla="*/ 62 w 136"/>
                <a:gd name="T23" fmla="*/ 11 h 115"/>
                <a:gd name="T24" fmla="*/ 60 w 136"/>
                <a:gd name="T25" fmla="*/ 12 h 115"/>
                <a:gd name="T26" fmla="*/ 45 w 136"/>
                <a:gd name="T27" fmla="*/ 36 h 115"/>
                <a:gd name="T28" fmla="*/ 132 w 136"/>
                <a:gd name="T29" fmla="*/ 95 h 115"/>
                <a:gd name="T30" fmla="*/ 136 w 136"/>
                <a:gd name="T31" fmla="*/ 97 h 115"/>
                <a:gd name="T32" fmla="*/ 134 w 136"/>
                <a:gd name="T33" fmla="*/ 98 h 115"/>
                <a:gd name="T34" fmla="*/ 125 w 136"/>
                <a:gd name="T35" fmla="*/ 112 h 115"/>
                <a:gd name="T36" fmla="*/ 124 w 136"/>
                <a:gd name="T37" fmla="*/ 115 h 115"/>
                <a:gd name="T38" fmla="*/ 120 w 136"/>
                <a:gd name="T39" fmla="*/ 114 h 115"/>
                <a:gd name="T40" fmla="*/ 33 w 136"/>
                <a:gd name="T41" fmla="*/ 55 h 115"/>
                <a:gd name="T42" fmla="*/ 33 w 136"/>
                <a:gd name="T43" fmla="*/ 5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15">
                  <a:moveTo>
                    <a:pt x="33" y="55"/>
                  </a:moveTo>
                  <a:lnTo>
                    <a:pt x="17" y="78"/>
                  </a:lnTo>
                  <a:lnTo>
                    <a:pt x="16" y="81"/>
                  </a:lnTo>
                  <a:lnTo>
                    <a:pt x="14" y="79"/>
                  </a:lnTo>
                  <a:lnTo>
                    <a:pt x="2" y="73"/>
                  </a:lnTo>
                  <a:lnTo>
                    <a:pt x="0" y="71"/>
                  </a:lnTo>
                  <a:lnTo>
                    <a:pt x="2" y="67"/>
                  </a:lnTo>
                  <a:lnTo>
                    <a:pt x="45" y="2"/>
                  </a:lnTo>
                  <a:lnTo>
                    <a:pt x="46" y="0"/>
                  </a:lnTo>
                  <a:lnTo>
                    <a:pt x="48" y="2"/>
                  </a:lnTo>
                  <a:lnTo>
                    <a:pt x="60" y="9"/>
                  </a:lnTo>
                  <a:lnTo>
                    <a:pt x="62" y="11"/>
                  </a:lnTo>
                  <a:lnTo>
                    <a:pt x="60" y="12"/>
                  </a:lnTo>
                  <a:lnTo>
                    <a:pt x="45" y="36"/>
                  </a:lnTo>
                  <a:lnTo>
                    <a:pt x="132" y="95"/>
                  </a:lnTo>
                  <a:lnTo>
                    <a:pt x="136" y="97"/>
                  </a:lnTo>
                  <a:lnTo>
                    <a:pt x="134" y="98"/>
                  </a:lnTo>
                  <a:lnTo>
                    <a:pt x="125" y="112"/>
                  </a:lnTo>
                  <a:lnTo>
                    <a:pt x="124" y="115"/>
                  </a:lnTo>
                  <a:lnTo>
                    <a:pt x="120" y="114"/>
                  </a:lnTo>
                  <a:lnTo>
                    <a:pt x="33" y="55"/>
                  </a:lnTo>
                  <a:lnTo>
                    <a:pt x="33"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4" name="Freeform 26"/>
            <p:cNvSpPr>
              <a:spLocks/>
            </p:cNvSpPr>
            <p:nvPr/>
          </p:nvSpPr>
          <p:spPr bwMode="auto">
            <a:xfrm>
              <a:off x="4900613" y="3810000"/>
              <a:ext cx="255588" cy="234950"/>
            </a:xfrm>
            <a:custGeom>
              <a:avLst/>
              <a:gdLst>
                <a:gd name="T0" fmla="*/ 79 w 161"/>
                <a:gd name="T1" fmla="*/ 59 h 148"/>
                <a:gd name="T2" fmla="*/ 115 w 161"/>
                <a:gd name="T3" fmla="*/ 4 h 148"/>
                <a:gd name="T4" fmla="*/ 119 w 161"/>
                <a:gd name="T5" fmla="*/ 0 h 148"/>
                <a:gd name="T6" fmla="*/ 120 w 161"/>
                <a:gd name="T7" fmla="*/ 4 h 148"/>
                <a:gd name="T8" fmla="*/ 129 w 161"/>
                <a:gd name="T9" fmla="*/ 23 h 148"/>
                <a:gd name="T10" fmla="*/ 129 w 161"/>
                <a:gd name="T11" fmla="*/ 25 h 148"/>
                <a:gd name="T12" fmla="*/ 129 w 161"/>
                <a:gd name="T13" fmla="*/ 26 h 148"/>
                <a:gd name="T14" fmla="*/ 101 w 161"/>
                <a:gd name="T15" fmla="*/ 66 h 148"/>
                <a:gd name="T16" fmla="*/ 149 w 161"/>
                <a:gd name="T17" fmla="*/ 71 h 148"/>
                <a:gd name="T18" fmla="*/ 151 w 161"/>
                <a:gd name="T19" fmla="*/ 71 h 148"/>
                <a:gd name="T20" fmla="*/ 151 w 161"/>
                <a:gd name="T21" fmla="*/ 73 h 148"/>
                <a:gd name="T22" fmla="*/ 160 w 161"/>
                <a:gd name="T23" fmla="*/ 90 h 148"/>
                <a:gd name="T24" fmla="*/ 161 w 161"/>
                <a:gd name="T25" fmla="*/ 95 h 148"/>
                <a:gd name="T26" fmla="*/ 156 w 161"/>
                <a:gd name="T27" fmla="*/ 93 h 148"/>
                <a:gd name="T28" fmla="*/ 91 w 161"/>
                <a:gd name="T29" fmla="*/ 83 h 148"/>
                <a:gd name="T30" fmla="*/ 50 w 161"/>
                <a:gd name="T31" fmla="*/ 145 h 148"/>
                <a:gd name="T32" fmla="*/ 47 w 161"/>
                <a:gd name="T33" fmla="*/ 148 h 148"/>
                <a:gd name="T34" fmla="*/ 45 w 161"/>
                <a:gd name="T35" fmla="*/ 145 h 148"/>
                <a:gd name="T36" fmla="*/ 36 w 161"/>
                <a:gd name="T37" fmla="*/ 126 h 148"/>
                <a:gd name="T38" fmla="*/ 36 w 161"/>
                <a:gd name="T39" fmla="*/ 124 h 148"/>
                <a:gd name="T40" fmla="*/ 36 w 161"/>
                <a:gd name="T41" fmla="*/ 124 h 148"/>
                <a:gd name="T42" fmla="*/ 67 w 161"/>
                <a:gd name="T43" fmla="*/ 78 h 148"/>
                <a:gd name="T44" fmla="*/ 14 w 161"/>
                <a:gd name="T45" fmla="*/ 73 h 148"/>
                <a:gd name="T46" fmla="*/ 12 w 161"/>
                <a:gd name="T47" fmla="*/ 71 h 148"/>
                <a:gd name="T48" fmla="*/ 11 w 161"/>
                <a:gd name="T49" fmla="*/ 71 h 148"/>
                <a:gd name="T50" fmla="*/ 4 w 161"/>
                <a:gd name="T51" fmla="*/ 52 h 148"/>
                <a:gd name="T52" fmla="*/ 0 w 161"/>
                <a:gd name="T53" fmla="*/ 49 h 148"/>
                <a:gd name="T54" fmla="*/ 5 w 161"/>
                <a:gd name="T55" fmla="*/ 49 h 148"/>
                <a:gd name="T56" fmla="*/ 79 w 161"/>
                <a:gd name="T57" fmla="*/ 59 h 148"/>
                <a:gd name="T58" fmla="*/ 79 w 161"/>
                <a:gd name="T59" fmla="*/ 5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48">
                  <a:moveTo>
                    <a:pt x="79" y="59"/>
                  </a:moveTo>
                  <a:lnTo>
                    <a:pt x="115" y="4"/>
                  </a:lnTo>
                  <a:lnTo>
                    <a:pt x="119" y="0"/>
                  </a:lnTo>
                  <a:lnTo>
                    <a:pt x="120" y="4"/>
                  </a:lnTo>
                  <a:lnTo>
                    <a:pt x="129" y="23"/>
                  </a:lnTo>
                  <a:lnTo>
                    <a:pt x="129" y="25"/>
                  </a:lnTo>
                  <a:lnTo>
                    <a:pt x="129" y="26"/>
                  </a:lnTo>
                  <a:lnTo>
                    <a:pt x="101" y="66"/>
                  </a:lnTo>
                  <a:lnTo>
                    <a:pt x="149" y="71"/>
                  </a:lnTo>
                  <a:lnTo>
                    <a:pt x="151" y="71"/>
                  </a:lnTo>
                  <a:lnTo>
                    <a:pt x="151" y="73"/>
                  </a:lnTo>
                  <a:lnTo>
                    <a:pt x="160" y="90"/>
                  </a:lnTo>
                  <a:lnTo>
                    <a:pt x="161" y="95"/>
                  </a:lnTo>
                  <a:lnTo>
                    <a:pt x="156" y="93"/>
                  </a:lnTo>
                  <a:lnTo>
                    <a:pt x="91" y="83"/>
                  </a:lnTo>
                  <a:lnTo>
                    <a:pt x="50" y="145"/>
                  </a:lnTo>
                  <a:lnTo>
                    <a:pt x="47" y="148"/>
                  </a:lnTo>
                  <a:lnTo>
                    <a:pt x="45" y="145"/>
                  </a:lnTo>
                  <a:lnTo>
                    <a:pt x="36" y="126"/>
                  </a:lnTo>
                  <a:lnTo>
                    <a:pt x="36" y="124"/>
                  </a:lnTo>
                  <a:lnTo>
                    <a:pt x="36" y="124"/>
                  </a:lnTo>
                  <a:lnTo>
                    <a:pt x="67" y="78"/>
                  </a:lnTo>
                  <a:lnTo>
                    <a:pt x="14" y="73"/>
                  </a:lnTo>
                  <a:lnTo>
                    <a:pt x="12" y="71"/>
                  </a:lnTo>
                  <a:lnTo>
                    <a:pt x="11" y="71"/>
                  </a:lnTo>
                  <a:lnTo>
                    <a:pt x="4" y="52"/>
                  </a:lnTo>
                  <a:lnTo>
                    <a:pt x="0" y="49"/>
                  </a:lnTo>
                  <a:lnTo>
                    <a:pt x="5" y="49"/>
                  </a:lnTo>
                  <a:lnTo>
                    <a:pt x="79" y="59"/>
                  </a:lnTo>
                  <a:lnTo>
                    <a:pt x="79"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5" name="Freeform 27"/>
            <p:cNvSpPr>
              <a:spLocks/>
            </p:cNvSpPr>
            <p:nvPr/>
          </p:nvSpPr>
          <p:spPr bwMode="auto">
            <a:xfrm>
              <a:off x="5003800" y="3990975"/>
              <a:ext cx="192088" cy="133350"/>
            </a:xfrm>
            <a:custGeom>
              <a:avLst/>
              <a:gdLst>
                <a:gd name="T0" fmla="*/ 109 w 121"/>
                <a:gd name="T1" fmla="*/ 0 h 84"/>
                <a:gd name="T2" fmla="*/ 110 w 121"/>
                <a:gd name="T3" fmla="*/ 2 h 84"/>
                <a:gd name="T4" fmla="*/ 119 w 121"/>
                <a:gd name="T5" fmla="*/ 15 h 84"/>
                <a:gd name="T6" fmla="*/ 121 w 121"/>
                <a:gd name="T7" fmla="*/ 19 h 84"/>
                <a:gd name="T8" fmla="*/ 119 w 121"/>
                <a:gd name="T9" fmla="*/ 20 h 84"/>
                <a:gd name="T10" fmla="*/ 14 w 121"/>
                <a:gd name="T11" fmla="*/ 82 h 84"/>
                <a:gd name="T12" fmla="*/ 12 w 121"/>
                <a:gd name="T13" fmla="*/ 84 h 84"/>
                <a:gd name="T14" fmla="*/ 11 w 121"/>
                <a:gd name="T15" fmla="*/ 82 h 84"/>
                <a:gd name="T16" fmla="*/ 2 w 121"/>
                <a:gd name="T17" fmla="*/ 67 h 84"/>
                <a:gd name="T18" fmla="*/ 0 w 121"/>
                <a:gd name="T19" fmla="*/ 65 h 84"/>
                <a:gd name="T20" fmla="*/ 4 w 121"/>
                <a:gd name="T21" fmla="*/ 63 h 84"/>
                <a:gd name="T22" fmla="*/ 107 w 121"/>
                <a:gd name="T23" fmla="*/ 0 h 84"/>
                <a:gd name="T24" fmla="*/ 109 w 121"/>
                <a:gd name="T25" fmla="*/ 0 h 84"/>
                <a:gd name="T26" fmla="*/ 109 w 121"/>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84">
                  <a:moveTo>
                    <a:pt x="109" y="0"/>
                  </a:moveTo>
                  <a:lnTo>
                    <a:pt x="110" y="2"/>
                  </a:lnTo>
                  <a:lnTo>
                    <a:pt x="119" y="15"/>
                  </a:lnTo>
                  <a:lnTo>
                    <a:pt x="121" y="19"/>
                  </a:lnTo>
                  <a:lnTo>
                    <a:pt x="119" y="20"/>
                  </a:lnTo>
                  <a:lnTo>
                    <a:pt x="14" y="82"/>
                  </a:lnTo>
                  <a:lnTo>
                    <a:pt x="12" y="84"/>
                  </a:lnTo>
                  <a:lnTo>
                    <a:pt x="11" y="82"/>
                  </a:lnTo>
                  <a:lnTo>
                    <a:pt x="2" y="67"/>
                  </a:lnTo>
                  <a:lnTo>
                    <a:pt x="0" y="65"/>
                  </a:lnTo>
                  <a:lnTo>
                    <a:pt x="4" y="63"/>
                  </a:lnTo>
                  <a:lnTo>
                    <a:pt x="107" y="0"/>
                  </a:lnTo>
                  <a:lnTo>
                    <a:pt x="109"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6" name="Freeform 28"/>
            <p:cNvSpPr>
              <a:spLocks noEditPoints="1"/>
            </p:cNvSpPr>
            <p:nvPr/>
          </p:nvSpPr>
          <p:spPr bwMode="auto">
            <a:xfrm>
              <a:off x="5070475" y="4067175"/>
              <a:ext cx="214313" cy="204788"/>
            </a:xfrm>
            <a:custGeom>
              <a:avLst/>
              <a:gdLst>
                <a:gd name="T0" fmla="*/ 58 w 79"/>
                <a:gd name="T1" fmla="*/ 0 h 75"/>
                <a:gd name="T2" fmla="*/ 59 w 79"/>
                <a:gd name="T3" fmla="*/ 1 h 75"/>
                <a:gd name="T4" fmla="*/ 69 w 79"/>
                <a:gd name="T5" fmla="*/ 15 h 75"/>
                <a:gd name="T6" fmla="*/ 74 w 79"/>
                <a:gd name="T7" fmla="*/ 21 h 75"/>
                <a:gd name="T8" fmla="*/ 74 w 79"/>
                <a:gd name="T9" fmla="*/ 21 h 75"/>
                <a:gd name="T10" fmla="*/ 76 w 79"/>
                <a:gd name="T11" fmla="*/ 26 h 75"/>
                <a:gd name="T12" fmla="*/ 76 w 79"/>
                <a:gd name="T13" fmla="*/ 26 h 75"/>
                <a:gd name="T14" fmla="*/ 78 w 79"/>
                <a:gd name="T15" fmla="*/ 31 h 75"/>
                <a:gd name="T16" fmla="*/ 79 w 79"/>
                <a:gd name="T17" fmla="*/ 35 h 75"/>
                <a:gd name="T18" fmla="*/ 79 w 79"/>
                <a:gd name="T19" fmla="*/ 38 h 75"/>
                <a:gd name="T20" fmla="*/ 78 w 79"/>
                <a:gd name="T21" fmla="*/ 42 h 75"/>
                <a:gd name="T22" fmla="*/ 78 w 79"/>
                <a:gd name="T23" fmla="*/ 46 h 75"/>
                <a:gd name="T24" fmla="*/ 76 w 79"/>
                <a:gd name="T25" fmla="*/ 50 h 75"/>
                <a:gd name="T26" fmla="*/ 74 w 79"/>
                <a:gd name="T27" fmla="*/ 54 h 75"/>
                <a:gd name="T28" fmla="*/ 74 w 79"/>
                <a:gd name="T29" fmla="*/ 54 h 75"/>
                <a:gd name="T30" fmla="*/ 72 w 79"/>
                <a:gd name="T31" fmla="*/ 58 h 75"/>
                <a:gd name="T32" fmla="*/ 68 w 79"/>
                <a:gd name="T33" fmla="*/ 62 h 75"/>
                <a:gd name="T34" fmla="*/ 64 w 79"/>
                <a:gd name="T35" fmla="*/ 66 h 75"/>
                <a:gd name="T36" fmla="*/ 57 w 79"/>
                <a:gd name="T37" fmla="*/ 70 h 75"/>
                <a:gd name="T38" fmla="*/ 51 w 79"/>
                <a:gd name="T39" fmla="*/ 73 h 75"/>
                <a:gd name="T40" fmla="*/ 44 w 79"/>
                <a:gd name="T41" fmla="*/ 75 h 75"/>
                <a:gd name="T42" fmla="*/ 44 w 79"/>
                <a:gd name="T43" fmla="*/ 75 h 75"/>
                <a:gd name="T44" fmla="*/ 37 w 79"/>
                <a:gd name="T45" fmla="*/ 75 h 75"/>
                <a:gd name="T46" fmla="*/ 37 w 79"/>
                <a:gd name="T47" fmla="*/ 75 h 75"/>
                <a:gd name="T48" fmla="*/ 29 w 79"/>
                <a:gd name="T49" fmla="*/ 73 h 75"/>
                <a:gd name="T50" fmla="*/ 22 w 79"/>
                <a:gd name="T51" fmla="*/ 70 h 75"/>
                <a:gd name="T52" fmla="*/ 15 w 79"/>
                <a:gd name="T53" fmla="*/ 64 h 75"/>
                <a:gd name="T54" fmla="*/ 8 w 79"/>
                <a:gd name="T55" fmla="*/ 56 h 75"/>
                <a:gd name="T56" fmla="*/ 1 w 79"/>
                <a:gd name="T57" fmla="*/ 47 h 75"/>
                <a:gd name="T58" fmla="*/ 0 w 79"/>
                <a:gd name="T59" fmla="*/ 46 h 75"/>
                <a:gd name="T60" fmla="*/ 1 w 79"/>
                <a:gd name="T61" fmla="*/ 44 h 75"/>
                <a:gd name="T62" fmla="*/ 57 w 79"/>
                <a:gd name="T63" fmla="*/ 1 h 75"/>
                <a:gd name="T64" fmla="*/ 58 w 79"/>
                <a:gd name="T65" fmla="*/ 0 h 75"/>
                <a:gd name="T66" fmla="*/ 16 w 79"/>
                <a:gd name="T67" fmla="*/ 49 h 75"/>
                <a:gd name="T68" fmla="*/ 19 w 79"/>
                <a:gd name="T69" fmla="*/ 52 h 75"/>
                <a:gd name="T70" fmla="*/ 27 w 79"/>
                <a:gd name="T71" fmla="*/ 60 h 75"/>
                <a:gd name="T72" fmla="*/ 36 w 79"/>
                <a:gd name="T73" fmla="*/ 63 h 75"/>
                <a:gd name="T74" fmla="*/ 36 w 79"/>
                <a:gd name="T75" fmla="*/ 63 h 75"/>
                <a:gd name="T76" fmla="*/ 36 w 79"/>
                <a:gd name="T77" fmla="*/ 63 h 75"/>
                <a:gd name="T78" fmla="*/ 36 w 79"/>
                <a:gd name="T79" fmla="*/ 63 h 75"/>
                <a:gd name="T80" fmla="*/ 45 w 79"/>
                <a:gd name="T81" fmla="*/ 61 h 75"/>
                <a:gd name="T82" fmla="*/ 55 w 79"/>
                <a:gd name="T83" fmla="*/ 55 h 75"/>
                <a:gd name="T84" fmla="*/ 59 w 79"/>
                <a:gd name="T85" fmla="*/ 52 h 75"/>
                <a:gd name="T86" fmla="*/ 59 w 79"/>
                <a:gd name="T87" fmla="*/ 52 h 75"/>
                <a:gd name="T88" fmla="*/ 62 w 79"/>
                <a:gd name="T89" fmla="*/ 48 h 75"/>
                <a:gd name="T90" fmla="*/ 62 w 79"/>
                <a:gd name="T91" fmla="*/ 48 h 75"/>
                <a:gd name="T92" fmla="*/ 65 w 79"/>
                <a:gd name="T93" fmla="*/ 44 h 75"/>
                <a:gd name="T94" fmla="*/ 66 w 79"/>
                <a:gd name="T95" fmla="*/ 40 h 75"/>
                <a:gd name="T96" fmla="*/ 66 w 79"/>
                <a:gd name="T97" fmla="*/ 36 h 75"/>
                <a:gd name="T98" fmla="*/ 66 w 79"/>
                <a:gd name="T99" fmla="*/ 36 h 75"/>
                <a:gd name="T100" fmla="*/ 65 w 79"/>
                <a:gd name="T101" fmla="*/ 31 h 75"/>
                <a:gd name="T102" fmla="*/ 63 w 79"/>
                <a:gd name="T103" fmla="*/ 26 h 75"/>
                <a:gd name="T104" fmla="*/ 60 w 79"/>
                <a:gd name="T105" fmla="*/ 21 h 75"/>
                <a:gd name="T106" fmla="*/ 57 w 79"/>
                <a:gd name="T107" fmla="*/ 17 h 75"/>
                <a:gd name="T108" fmla="*/ 16 w 79"/>
                <a:gd name="T109" fmla="*/ 4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 h="75">
                  <a:moveTo>
                    <a:pt x="58" y="0"/>
                  </a:moveTo>
                  <a:cubicBezTo>
                    <a:pt x="59" y="1"/>
                    <a:pt x="59" y="1"/>
                    <a:pt x="59" y="1"/>
                  </a:cubicBezTo>
                  <a:cubicBezTo>
                    <a:pt x="69" y="15"/>
                    <a:pt x="69" y="15"/>
                    <a:pt x="69" y="15"/>
                  </a:cubicBezTo>
                  <a:cubicBezTo>
                    <a:pt x="71" y="17"/>
                    <a:pt x="72" y="19"/>
                    <a:pt x="74" y="21"/>
                  </a:cubicBezTo>
                  <a:cubicBezTo>
                    <a:pt x="74" y="21"/>
                    <a:pt x="74" y="21"/>
                    <a:pt x="74" y="21"/>
                  </a:cubicBezTo>
                  <a:cubicBezTo>
                    <a:pt x="75" y="23"/>
                    <a:pt x="76" y="24"/>
                    <a:pt x="76" y="26"/>
                  </a:cubicBezTo>
                  <a:cubicBezTo>
                    <a:pt x="76" y="26"/>
                    <a:pt x="76" y="26"/>
                    <a:pt x="76" y="26"/>
                  </a:cubicBezTo>
                  <a:cubicBezTo>
                    <a:pt x="77" y="28"/>
                    <a:pt x="77" y="29"/>
                    <a:pt x="78" y="31"/>
                  </a:cubicBezTo>
                  <a:cubicBezTo>
                    <a:pt x="78" y="32"/>
                    <a:pt x="78" y="34"/>
                    <a:pt x="79" y="35"/>
                  </a:cubicBezTo>
                  <a:cubicBezTo>
                    <a:pt x="79" y="36"/>
                    <a:pt x="79" y="37"/>
                    <a:pt x="79" y="38"/>
                  </a:cubicBezTo>
                  <a:cubicBezTo>
                    <a:pt x="79" y="40"/>
                    <a:pt x="79" y="41"/>
                    <a:pt x="78" y="42"/>
                  </a:cubicBezTo>
                  <a:cubicBezTo>
                    <a:pt x="78" y="43"/>
                    <a:pt x="78" y="45"/>
                    <a:pt x="78" y="46"/>
                  </a:cubicBezTo>
                  <a:cubicBezTo>
                    <a:pt x="77" y="47"/>
                    <a:pt x="77" y="49"/>
                    <a:pt x="76" y="50"/>
                  </a:cubicBezTo>
                  <a:cubicBezTo>
                    <a:pt x="76" y="51"/>
                    <a:pt x="75" y="53"/>
                    <a:pt x="74" y="54"/>
                  </a:cubicBezTo>
                  <a:cubicBezTo>
                    <a:pt x="74" y="54"/>
                    <a:pt x="74" y="54"/>
                    <a:pt x="74" y="54"/>
                  </a:cubicBezTo>
                  <a:cubicBezTo>
                    <a:pt x="74" y="55"/>
                    <a:pt x="73" y="57"/>
                    <a:pt x="72" y="58"/>
                  </a:cubicBezTo>
                  <a:cubicBezTo>
                    <a:pt x="71" y="59"/>
                    <a:pt x="69" y="61"/>
                    <a:pt x="68" y="62"/>
                  </a:cubicBezTo>
                  <a:cubicBezTo>
                    <a:pt x="67" y="63"/>
                    <a:pt x="65" y="65"/>
                    <a:pt x="64" y="66"/>
                  </a:cubicBezTo>
                  <a:cubicBezTo>
                    <a:pt x="62" y="67"/>
                    <a:pt x="60" y="69"/>
                    <a:pt x="57" y="70"/>
                  </a:cubicBezTo>
                  <a:cubicBezTo>
                    <a:pt x="55" y="71"/>
                    <a:pt x="53" y="72"/>
                    <a:pt x="51" y="73"/>
                  </a:cubicBezTo>
                  <a:cubicBezTo>
                    <a:pt x="48" y="74"/>
                    <a:pt x="46" y="75"/>
                    <a:pt x="44" y="75"/>
                  </a:cubicBezTo>
                  <a:cubicBezTo>
                    <a:pt x="44" y="75"/>
                    <a:pt x="44" y="75"/>
                    <a:pt x="44" y="75"/>
                  </a:cubicBezTo>
                  <a:cubicBezTo>
                    <a:pt x="41" y="75"/>
                    <a:pt x="39" y="75"/>
                    <a:pt x="37" y="75"/>
                  </a:cubicBezTo>
                  <a:cubicBezTo>
                    <a:pt x="37" y="75"/>
                    <a:pt x="37" y="75"/>
                    <a:pt x="37" y="75"/>
                  </a:cubicBezTo>
                  <a:cubicBezTo>
                    <a:pt x="34" y="75"/>
                    <a:pt x="32" y="74"/>
                    <a:pt x="29" y="73"/>
                  </a:cubicBezTo>
                  <a:cubicBezTo>
                    <a:pt x="27" y="72"/>
                    <a:pt x="25" y="71"/>
                    <a:pt x="22" y="70"/>
                  </a:cubicBezTo>
                  <a:cubicBezTo>
                    <a:pt x="20" y="68"/>
                    <a:pt x="17" y="66"/>
                    <a:pt x="15" y="64"/>
                  </a:cubicBezTo>
                  <a:cubicBezTo>
                    <a:pt x="13" y="62"/>
                    <a:pt x="10" y="59"/>
                    <a:pt x="8" y="56"/>
                  </a:cubicBezTo>
                  <a:cubicBezTo>
                    <a:pt x="1" y="47"/>
                    <a:pt x="1" y="47"/>
                    <a:pt x="1" y="47"/>
                  </a:cubicBezTo>
                  <a:cubicBezTo>
                    <a:pt x="0" y="46"/>
                    <a:pt x="0" y="46"/>
                    <a:pt x="0" y="46"/>
                  </a:cubicBezTo>
                  <a:cubicBezTo>
                    <a:pt x="1" y="44"/>
                    <a:pt x="1" y="44"/>
                    <a:pt x="1" y="44"/>
                  </a:cubicBezTo>
                  <a:cubicBezTo>
                    <a:pt x="57" y="1"/>
                    <a:pt x="57" y="1"/>
                    <a:pt x="57" y="1"/>
                  </a:cubicBezTo>
                  <a:cubicBezTo>
                    <a:pt x="58" y="0"/>
                    <a:pt x="58" y="0"/>
                    <a:pt x="58" y="0"/>
                  </a:cubicBezTo>
                  <a:close/>
                  <a:moveTo>
                    <a:pt x="16" y="49"/>
                  </a:moveTo>
                  <a:cubicBezTo>
                    <a:pt x="19" y="52"/>
                    <a:pt x="19" y="52"/>
                    <a:pt x="19" y="52"/>
                  </a:cubicBezTo>
                  <a:cubicBezTo>
                    <a:pt x="22" y="56"/>
                    <a:pt x="24" y="58"/>
                    <a:pt x="27" y="60"/>
                  </a:cubicBezTo>
                  <a:cubicBezTo>
                    <a:pt x="30" y="61"/>
                    <a:pt x="33" y="62"/>
                    <a:pt x="36" y="63"/>
                  </a:cubicBezTo>
                  <a:cubicBezTo>
                    <a:pt x="36" y="63"/>
                    <a:pt x="36" y="63"/>
                    <a:pt x="36" y="63"/>
                  </a:cubicBezTo>
                  <a:cubicBezTo>
                    <a:pt x="36" y="63"/>
                    <a:pt x="36" y="63"/>
                    <a:pt x="36" y="63"/>
                  </a:cubicBezTo>
                  <a:cubicBezTo>
                    <a:pt x="36" y="63"/>
                    <a:pt x="36" y="63"/>
                    <a:pt x="36" y="63"/>
                  </a:cubicBezTo>
                  <a:cubicBezTo>
                    <a:pt x="39" y="63"/>
                    <a:pt x="42" y="62"/>
                    <a:pt x="45" y="61"/>
                  </a:cubicBezTo>
                  <a:cubicBezTo>
                    <a:pt x="49" y="60"/>
                    <a:pt x="52" y="58"/>
                    <a:pt x="55" y="55"/>
                  </a:cubicBezTo>
                  <a:cubicBezTo>
                    <a:pt x="57" y="54"/>
                    <a:pt x="58" y="53"/>
                    <a:pt x="59" y="52"/>
                  </a:cubicBezTo>
                  <a:cubicBezTo>
                    <a:pt x="59" y="52"/>
                    <a:pt x="59" y="52"/>
                    <a:pt x="59" y="52"/>
                  </a:cubicBezTo>
                  <a:cubicBezTo>
                    <a:pt x="60" y="50"/>
                    <a:pt x="61" y="49"/>
                    <a:pt x="62" y="48"/>
                  </a:cubicBezTo>
                  <a:cubicBezTo>
                    <a:pt x="62" y="48"/>
                    <a:pt x="62" y="48"/>
                    <a:pt x="62" y="48"/>
                  </a:cubicBezTo>
                  <a:cubicBezTo>
                    <a:pt x="63" y="47"/>
                    <a:pt x="64" y="45"/>
                    <a:pt x="65" y="44"/>
                  </a:cubicBezTo>
                  <a:cubicBezTo>
                    <a:pt x="65" y="43"/>
                    <a:pt x="66" y="41"/>
                    <a:pt x="66" y="40"/>
                  </a:cubicBezTo>
                  <a:cubicBezTo>
                    <a:pt x="66" y="39"/>
                    <a:pt x="66" y="37"/>
                    <a:pt x="66" y="36"/>
                  </a:cubicBezTo>
                  <a:cubicBezTo>
                    <a:pt x="66" y="36"/>
                    <a:pt x="66" y="36"/>
                    <a:pt x="66" y="36"/>
                  </a:cubicBezTo>
                  <a:cubicBezTo>
                    <a:pt x="66" y="34"/>
                    <a:pt x="66" y="32"/>
                    <a:pt x="65" y="31"/>
                  </a:cubicBezTo>
                  <a:cubicBezTo>
                    <a:pt x="65" y="29"/>
                    <a:pt x="64" y="28"/>
                    <a:pt x="63" y="26"/>
                  </a:cubicBezTo>
                  <a:cubicBezTo>
                    <a:pt x="62" y="24"/>
                    <a:pt x="61" y="22"/>
                    <a:pt x="60" y="21"/>
                  </a:cubicBezTo>
                  <a:cubicBezTo>
                    <a:pt x="57" y="17"/>
                    <a:pt x="57" y="17"/>
                    <a:pt x="57" y="17"/>
                  </a:cubicBezTo>
                  <a:cubicBezTo>
                    <a:pt x="16" y="49"/>
                    <a:pt x="16" y="49"/>
                    <a:pt x="1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7" name="Freeform 29"/>
            <p:cNvSpPr>
              <a:spLocks/>
            </p:cNvSpPr>
            <p:nvPr/>
          </p:nvSpPr>
          <p:spPr bwMode="auto">
            <a:xfrm>
              <a:off x="5205413" y="4208463"/>
              <a:ext cx="169863" cy="166688"/>
            </a:xfrm>
            <a:custGeom>
              <a:avLst/>
              <a:gdLst>
                <a:gd name="T0" fmla="*/ 91 w 107"/>
                <a:gd name="T1" fmla="*/ 0 h 105"/>
                <a:gd name="T2" fmla="*/ 93 w 107"/>
                <a:gd name="T3" fmla="*/ 4 h 105"/>
                <a:gd name="T4" fmla="*/ 105 w 107"/>
                <a:gd name="T5" fmla="*/ 16 h 105"/>
                <a:gd name="T6" fmla="*/ 107 w 107"/>
                <a:gd name="T7" fmla="*/ 17 h 105"/>
                <a:gd name="T8" fmla="*/ 105 w 107"/>
                <a:gd name="T9" fmla="*/ 19 h 105"/>
                <a:gd name="T10" fmla="*/ 18 w 107"/>
                <a:gd name="T11" fmla="*/ 103 h 105"/>
                <a:gd name="T12" fmla="*/ 16 w 107"/>
                <a:gd name="T13" fmla="*/ 105 h 105"/>
                <a:gd name="T14" fmla="*/ 14 w 107"/>
                <a:gd name="T15" fmla="*/ 103 h 105"/>
                <a:gd name="T16" fmla="*/ 2 w 107"/>
                <a:gd name="T17" fmla="*/ 91 h 105"/>
                <a:gd name="T18" fmla="*/ 0 w 107"/>
                <a:gd name="T19" fmla="*/ 90 h 105"/>
                <a:gd name="T20" fmla="*/ 2 w 107"/>
                <a:gd name="T21" fmla="*/ 88 h 105"/>
                <a:gd name="T22" fmla="*/ 90 w 107"/>
                <a:gd name="T23" fmla="*/ 4 h 105"/>
                <a:gd name="T24" fmla="*/ 91 w 107"/>
                <a:gd name="T25" fmla="*/ 0 h 105"/>
                <a:gd name="T26" fmla="*/ 91 w 107"/>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105">
                  <a:moveTo>
                    <a:pt x="91" y="0"/>
                  </a:moveTo>
                  <a:lnTo>
                    <a:pt x="93" y="4"/>
                  </a:lnTo>
                  <a:lnTo>
                    <a:pt x="105" y="16"/>
                  </a:lnTo>
                  <a:lnTo>
                    <a:pt x="107" y="17"/>
                  </a:lnTo>
                  <a:lnTo>
                    <a:pt x="105" y="19"/>
                  </a:lnTo>
                  <a:lnTo>
                    <a:pt x="18" y="103"/>
                  </a:lnTo>
                  <a:lnTo>
                    <a:pt x="16" y="105"/>
                  </a:lnTo>
                  <a:lnTo>
                    <a:pt x="14" y="103"/>
                  </a:lnTo>
                  <a:lnTo>
                    <a:pt x="2" y="91"/>
                  </a:lnTo>
                  <a:lnTo>
                    <a:pt x="0" y="90"/>
                  </a:lnTo>
                  <a:lnTo>
                    <a:pt x="2" y="88"/>
                  </a:lnTo>
                  <a:lnTo>
                    <a:pt x="90" y="4"/>
                  </a:lnTo>
                  <a:lnTo>
                    <a:pt x="91" y="0"/>
                  </a:lnTo>
                  <a:lnTo>
                    <a:pt x="9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8" name="Freeform 30"/>
            <p:cNvSpPr>
              <a:spLocks noEditPoints="1"/>
            </p:cNvSpPr>
            <p:nvPr/>
          </p:nvSpPr>
          <p:spPr bwMode="auto">
            <a:xfrm>
              <a:off x="5272088" y="4295775"/>
              <a:ext cx="209550" cy="227013"/>
            </a:xfrm>
            <a:custGeom>
              <a:avLst/>
              <a:gdLst>
                <a:gd name="T0" fmla="*/ 132 w 132"/>
                <a:gd name="T1" fmla="*/ 14 h 143"/>
                <a:gd name="T2" fmla="*/ 130 w 132"/>
                <a:gd name="T3" fmla="*/ 16 h 143"/>
                <a:gd name="T4" fmla="*/ 94 w 132"/>
                <a:gd name="T5" fmla="*/ 139 h 143"/>
                <a:gd name="T6" fmla="*/ 92 w 132"/>
                <a:gd name="T7" fmla="*/ 143 h 143"/>
                <a:gd name="T8" fmla="*/ 89 w 132"/>
                <a:gd name="T9" fmla="*/ 141 h 143"/>
                <a:gd name="T10" fmla="*/ 75 w 132"/>
                <a:gd name="T11" fmla="*/ 131 h 143"/>
                <a:gd name="T12" fmla="*/ 73 w 132"/>
                <a:gd name="T13" fmla="*/ 129 h 143"/>
                <a:gd name="T14" fmla="*/ 73 w 132"/>
                <a:gd name="T15" fmla="*/ 127 h 143"/>
                <a:gd name="T16" fmla="*/ 84 w 132"/>
                <a:gd name="T17" fmla="*/ 96 h 143"/>
                <a:gd name="T18" fmla="*/ 46 w 132"/>
                <a:gd name="T19" fmla="*/ 69 h 143"/>
                <a:gd name="T20" fmla="*/ 20 w 132"/>
                <a:gd name="T21" fmla="*/ 88 h 143"/>
                <a:gd name="T22" fmla="*/ 18 w 132"/>
                <a:gd name="T23" fmla="*/ 88 h 143"/>
                <a:gd name="T24" fmla="*/ 17 w 132"/>
                <a:gd name="T25" fmla="*/ 88 h 143"/>
                <a:gd name="T26" fmla="*/ 3 w 132"/>
                <a:gd name="T27" fmla="*/ 78 h 143"/>
                <a:gd name="T28" fmla="*/ 0 w 132"/>
                <a:gd name="T29" fmla="*/ 74 h 143"/>
                <a:gd name="T30" fmla="*/ 3 w 132"/>
                <a:gd name="T31" fmla="*/ 72 h 143"/>
                <a:gd name="T32" fmla="*/ 111 w 132"/>
                <a:gd name="T33" fmla="*/ 2 h 143"/>
                <a:gd name="T34" fmla="*/ 113 w 132"/>
                <a:gd name="T35" fmla="*/ 0 h 143"/>
                <a:gd name="T36" fmla="*/ 114 w 132"/>
                <a:gd name="T37" fmla="*/ 2 h 143"/>
                <a:gd name="T38" fmla="*/ 130 w 132"/>
                <a:gd name="T39" fmla="*/ 12 h 143"/>
                <a:gd name="T40" fmla="*/ 132 w 132"/>
                <a:gd name="T41" fmla="*/ 14 h 143"/>
                <a:gd name="T42" fmla="*/ 132 w 132"/>
                <a:gd name="T43" fmla="*/ 14 h 143"/>
                <a:gd name="T44" fmla="*/ 89 w 132"/>
                <a:gd name="T45" fmla="*/ 78 h 143"/>
                <a:gd name="T46" fmla="*/ 106 w 132"/>
                <a:gd name="T47" fmla="*/ 28 h 143"/>
                <a:gd name="T48" fmla="*/ 63 w 132"/>
                <a:gd name="T49" fmla="*/ 59 h 143"/>
                <a:gd name="T50" fmla="*/ 89 w 132"/>
                <a:gd name="T51" fmla="*/ 78 h 143"/>
                <a:gd name="T52" fmla="*/ 89 w 132"/>
                <a:gd name="T53"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 h="143">
                  <a:moveTo>
                    <a:pt x="132" y="14"/>
                  </a:moveTo>
                  <a:lnTo>
                    <a:pt x="130" y="16"/>
                  </a:lnTo>
                  <a:lnTo>
                    <a:pt x="94" y="139"/>
                  </a:lnTo>
                  <a:lnTo>
                    <a:pt x="92" y="143"/>
                  </a:lnTo>
                  <a:lnTo>
                    <a:pt x="89" y="141"/>
                  </a:lnTo>
                  <a:lnTo>
                    <a:pt x="75" y="131"/>
                  </a:lnTo>
                  <a:lnTo>
                    <a:pt x="73" y="129"/>
                  </a:lnTo>
                  <a:lnTo>
                    <a:pt x="73" y="127"/>
                  </a:lnTo>
                  <a:lnTo>
                    <a:pt x="84" y="96"/>
                  </a:lnTo>
                  <a:lnTo>
                    <a:pt x="46" y="69"/>
                  </a:lnTo>
                  <a:lnTo>
                    <a:pt x="20" y="88"/>
                  </a:lnTo>
                  <a:lnTo>
                    <a:pt x="18" y="88"/>
                  </a:lnTo>
                  <a:lnTo>
                    <a:pt x="17" y="88"/>
                  </a:lnTo>
                  <a:lnTo>
                    <a:pt x="3" y="78"/>
                  </a:lnTo>
                  <a:lnTo>
                    <a:pt x="0" y="74"/>
                  </a:lnTo>
                  <a:lnTo>
                    <a:pt x="3" y="72"/>
                  </a:lnTo>
                  <a:lnTo>
                    <a:pt x="111" y="2"/>
                  </a:lnTo>
                  <a:lnTo>
                    <a:pt x="113" y="0"/>
                  </a:lnTo>
                  <a:lnTo>
                    <a:pt x="114" y="2"/>
                  </a:lnTo>
                  <a:lnTo>
                    <a:pt x="130" y="12"/>
                  </a:lnTo>
                  <a:lnTo>
                    <a:pt x="132" y="14"/>
                  </a:lnTo>
                  <a:lnTo>
                    <a:pt x="132" y="14"/>
                  </a:lnTo>
                  <a:close/>
                  <a:moveTo>
                    <a:pt x="89" y="78"/>
                  </a:moveTo>
                  <a:lnTo>
                    <a:pt x="106" y="28"/>
                  </a:lnTo>
                  <a:lnTo>
                    <a:pt x="63" y="59"/>
                  </a:lnTo>
                  <a:lnTo>
                    <a:pt x="89" y="78"/>
                  </a:lnTo>
                  <a:lnTo>
                    <a:pt x="8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9" name="Freeform 31"/>
            <p:cNvSpPr>
              <a:spLocks/>
            </p:cNvSpPr>
            <p:nvPr/>
          </p:nvSpPr>
          <p:spPr bwMode="auto">
            <a:xfrm>
              <a:off x="5467350" y="4370388"/>
              <a:ext cx="223838" cy="247650"/>
            </a:xfrm>
            <a:custGeom>
              <a:avLst/>
              <a:gdLst>
                <a:gd name="T0" fmla="*/ 57 w 141"/>
                <a:gd name="T1" fmla="*/ 0 h 156"/>
                <a:gd name="T2" fmla="*/ 60 w 141"/>
                <a:gd name="T3" fmla="*/ 1 h 156"/>
                <a:gd name="T4" fmla="*/ 79 w 141"/>
                <a:gd name="T5" fmla="*/ 10 h 156"/>
                <a:gd name="T6" fmla="*/ 79 w 141"/>
                <a:gd name="T7" fmla="*/ 12 h 156"/>
                <a:gd name="T8" fmla="*/ 81 w 141"/>
                <a:gd name="T9" fmla="*/ 13 h 156"/>
                <a:gd name="T10" fmla="*/ 81 w 141"/>
                <a:gd name="T11" fmla="*/ 113 h 156"/>
                <a:gd name="T12" fmla="*/ 120 w 141"/>
                <a:gd name="T13" fmla="*/ 34 h 156"/>
                <a:gd name="T14" fmla="*/ 122 w 141"/>
                <a:gd name="T15" fmla="*/ 32 h 156"/>
                <a:gd name="T16" fmla="*/ 123 w 141"/>
                <a:gd name="T17" fmla="*/ 32 h 156"/>
                <a:gd name="T18" fmla="*/ 137 w 141"/>
                <a:gd name="T19" fmla="*/ 39 h 156"/>
                <a:gd name="T20" fmla="*/ 141 w 141"/>
                <a:gd name="T21" fmla="*/ 41 h 156"/>
                <a:gd name="T22" fmla="*/ 139 w 141"/>
                <a:gd name="T23" fmla="*/ 44 h 156"/>
                <a:gd name="T24" fmla="*/ 86 w 141"/>
                <a:gd name="T25" fmla="*/ 152 h 156"/>
                <a:gd name="T26" fmla="*/ 84 w 141"/>
                <a:gd name="T27" fmla="*/ 156 h 156"/>
                <a:gd name="T28" fmla="*/ 82 w 141"/>
                <a:gd name="T29" fmla="*/ 154 h 156"/>
                <a:gd name="T30" fmla="*/ 63 w 141"/>
                <a:gd name="T31" fmla="*/ 144 h 156"/>
                <a:gd name="T32" fmla="*/ 62 w 141"/>
                <a:gd name="T33" fmla="*/ 144 h 156"/>
                <a:gd name="T34" fmla="*/ 62 w 141"/>
                <a:gd name="T35" fmla="*/ 142 h 156"/>
                <a:gd name="T36" fmla="*/ 60 w 141"/>
                <a:gd name="T37" fmla="*/ 43 h 156"/>
                <a:gd name="T38" fmla="*/ 22 w 141"/>
                <a:gd name="T39" fmla="*/ 122 h 156"/>
                <a:gd name="T40" fmla="*/ 21 w 141"/>
                <a:gd name="T41" fmla="*/ 123 h 156"/>
                <a:gd name="T42" fmla="*/ 17 w 141"/>
                <a:gd name="T43" fmla="*/ 122 h 156"/>
                <a:gd name="T44" fmla="*/ 3 w 141"/>
                <a:gd name="T45" fmla="*/ 115 h 156"/>
                <a:gd name="T46" fmla="*/ 0 w 141"/>
                <a:gd name="T47" fmla="*/ 113 h 156"/>
                <a:gd name="T48" fmla="*/ 2 w 141"/>
                <a:gd name="T49" fmla="*/ 111 h 156"/>
                <a:gd name="T50" fmla="*/ 55 w 141"/>
                <a:gd name="T51" fmla="*/ 3 h 156"/>
                <a:gd name="T52" fmla="*/ 57 w 141"/>
                <a:gd name="T53" fmla="*/ 0 h 156"/>
                <a:gd name="T54" fmla="*/ 57 w 141"/>
                <a:gd name="T5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1" h="156">
                  <a:moveTo>
                    <a:pt x="57" y="0"/>
                  </a:moveTo>
                  <a:lnTo>
                    <a:pt x="60" y="1"/>
                  </a:lnTo>
                  <a:lnTo>
                    <a:pt x="79" y="10"/>
                  </a:lnTo>
                  <a:lnTo>
                    <a:pt x="79" y="12"/>
                  </a:lnTo>
                  <a:lnTo>
                    <a:pt x="81" y="13"/>
                  </a:lnTo>
                  <a:lnTo>
                    <a:pt x="81" y="113"/>
                  </a:lnTo>
                  <a:lnTo>
                    <a:pt x="120" y="34"/>
                  </a:lnTo>
                  <a:lnTo>
                    <a:pt x="122" y="32"/>
                  </a:lnTo>
                  <a:lnTo>
                    <a:pt x="123" y="32"/>
                  </a:lnTo>
                  <a:lnTo>
                    <a:pt x="137" y="39"/>
                  </a:lnTo>
                  <a:lnTo>
                    <a:pt x="141" y="41"/>
                  </a:lnTo>
                  <a:lnTo>
                    <a:pt x="139" y="44"/>
                  </a:lnTo>
                  <a:lnTo>
                    <a:pt x="86" y="152"/>
                  </a:lnTo>
                  <a:lnTo>
                    <a:pt x="84" y="156"/>
                  </a:lnTo>
                  <a:lnTo>
                    <a:pt x="82" y="154"/>
                  </a:lnTo>
                  <a:lnTo>
                    <a:pt x="63" y="144"/>
                  </a:lnTo>
                  <a:lnTo>
                    <a:pt x="62" y="144"/>
                  </a:lnTo>
                  <a:lnTo>
                    <a:pt x="62" y="142"/>
                  </a:lnTo>
                  <a:lnTo>
                    <a:pt x="60" y="43"/>
                  </a:lnTo>
                  <a:lnTo>
                    <a:pt x="22" y="122"/>
                  </a:lnTo>
                  <a:lnTo>
                    <a:pt x="21" y="123"/>
                  </a:lnTo>
                  <a:lnTo>
                    <a:pt x="17" y="122"/>
                  </a:lnTo>
                  <a:lnTo>
                    <a:pt x="3" y="115"/>
                  </a:lnTo>
                  <a:lnTo>
                    <a:pt x="0" y="113"/>
                  </a:lnTo>
                  <a:lnTo>
                    <a:pt x="2" y="111"/>
                  </a:lnTo>
                  <a:lnTo>
                    <a:pt x="55" y="3"/>
                  </a:lnTo>
                  <a:lnTo>
                    <a:pt x="57" y="0"/>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0" name="Freeform 32"/>
            <p:cNvSpPr>
              <a:spLocks/>
            </p:cNvSpPr>
            <p:nvPr/>
          </p:nvSpPr>
          <p:spPr bwMode="auto">
            <a:xfrm>
              <a:off x="7032625" y="3802063"/>
              <a:ext cx="225425" cy="174625"/>
            </a:xfrm>
            <a:custGeom>
              <a:avLst/>
              <a:gdLst>
                <a:gd name="T0" fmla="*/ 85 w 142"/>
                <a:gd name="T1" fmla="*/ 90 h 110"/>
                <a:gd name="T2" fmla="*/ 5 w 142"/>
                <a:gd name="T3" fmla="*/ 98 h 110"/>
                <a:gd name="T4" fmla="*/ 0 w 142"/>
                <a:gd name="T5" fmla="*/ 98 h 110"/>
                <a:gd name="T6" fmla="*/ 3 w 142"/>
                <a:gd name="T7" fmla="*/ 95 h 110"/>
                <a:gd name="T8" fmla="*/ 10 w 142"/>
                <a:gd name="T9" fmla="*/ 76 h 110"/>
                <a:gd name="T10" fmla="*/ 10 w 142"/>
                <a:gd name="T11" fmla="*/ 74 h 110"/>
                <a:gd name="T12" fmla="*/ 12 w 142"/>
                <a:gd name="T13" fmla="*/ 74 h 110"/>
                <a:gd name="T14" fmla="*/ 68 w 142"/>
                <a:gd name="T15" fmla="*/ 69 h 110"/>
                <a:gd name="T16" fmla="*/ 34 w 142"/>
                <a:gd name="T17" fmla="*/ 24 h 110"/>
                <a:gd name="T18" fmla="*/ 32 w 142"/>
                <a:gd name="T19" fmla="*/ 24 h 110"/>
                <a:gd name="T20" fmla="*/ 34 w 142"/>
                <a:gd name="T21" fmla="*/ 23 h 110"/>
                <a:gd name="T22" fmla="*/ 41 w 142"/>
                <a:gd name="T23" fmla="*/ 5 h 110"/>
                <a:gd name="T24" fmla="*/ 43 w 142"/>
                <a:gd name="T25" fmla="*/ 0 h 110"/>
                <a:gd name="T26" fmla="*/ 46 w 142"/>
                <a:gd name="T27" fmla="*/ 4 h 110"/>
                <a:gd name="T28" fmla="*/ 94 w 142"/>
                <a:gd name="T29" fmla="*/ 69 h 110"/>
                <a:gd name="T30" fmla="*/ 140 w 142"/>
                <a:gd name="T31" fmla="*/ 90 h 110"/>
                <a:gd name="T32" fmla="*/ 142 w 142"/>
                <a:gd name="T33" fmla="*/ 90 h 110"/>
                <a:gd name="T34" fmla="*/ 142 w 142"/>
                <a:gd name="T35" fmla="*/ 93 h 110"/>
                <a:gd name="T36" fmla="*/ 135 w 142"/>
                <a:gd name="T37" fmla="*/ 109 h 110"/>
                <a:gd name="T38" fmla="*/ 133 w 142"/>
                <a:gd name="T39" fmla="*/ 110 h 110"/>
                <a:gd name="T40" fmla="*/ 130 w 142"/>
                <a:gd name="T41" fmla="*/ 110 h 110"/>
                <a:gd name="T42" fmla="*/ 85 w 142"/>
                <a:gd name="T43" fmla="*/ 90 h 110"/>
                <a:gd name="T44" fmla="*/ 85 w 142"/>
                <a:gd name="T45" fmla="*/ 9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2" h="110">
                  <a:moveTo>
                    <a:pt x="85" y="90"/>
                  </a:moveTo>
                  <a:lnTo>
                    <a:pt x="5" y="98"/>
                  </a:lnTo>
                  <a:lnTo>
                    <a:pt x="0" y="98"/>
                  </a:lnTo>
                  <a:lnTo>
                    <a:pt x="3" y="95"/>
                  </a:lnTo>
                  <a:lnTo>
                    <a:pt x="10" y="76"/>
                  </a:lnTo>
                  <a:lnTo>
                    <a:pt x="10" y="74"/>
                  </a:lnTo>
                  <a:lnTo>
                    <a:pt x="12" y="74"/>
                  </a:lnTo>
                  <a:lnTo>
                    <a:pt x="68" y="69"/>
                  </a:lnTo>
                  <a:lnTo>
                    <a:pt x="34" y="24"/>
                  </a:lnTo>
                  <a:lnTo>
                    <a:pt x="32" y="24"/>
                  </a:lnTo>
                  <a:lnTo>
                    <a:pt x="34" y="23"/>
                  </a:lnTo>
                  <a:lnTo>
                    <a:pt x="41" y="5"/>
                  </a:lnTo>
                  <a:lnTo>
                    <a:pt x="43" y="0"/>
                  </a:lnTo>
                  <a:lnTo>
                    <a:pt x="46" y="4"/>
                  </a:lnTo>
                  <a:lnTo>
                    <a:pt x="94" y="69"/>
                  </a:lnTo>
                  <a:lnTo>
                    <a:pt x="140" y="90"/>
                  </a:lnTo>
                  <a:lnTo>
                    <a:pt x="142" y="90"/>
                  </a:lnTo>
                  <a:lnTo>
                    <a:pt x="142" y="93"/>
                  </a:lnTo>
                  <a:lnTo>
                    <a:pt x="135" y="109"/>
                  </a:lnTo>
                  <a:lnTo>
                    <a:pt x="133" y="110"/>
                  </a:lnTo>
                  <a:lnTo>
                    <a:pt x="130" y="110"/>
                  </a:lnTo>
                  <a:lnTo>
                    <a:pt x="85" y="90"/>
                  </a:lnTo>
                  <a:lnTo>
                    <a:pt x="8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1" name="Freeform 33"/>
            <p:cNvSpPr>
              <a:spLocks noEditPoints="1"/>
            </p:cNvSpPr>
            <p:nvPr/>
          </p:nvSpPr>
          <p:spPr bwMode="auto">
            <a:xfrm>
              <a:off x="5878513" y="4075113"/>
              <a:ext cx="431800" cy="125413"/>
            </a:xfrm>
            <a:custGeom>
              <a:avLst/>
              <a:gdLst>
                <a:gd name="T0" fmla="*/ 0 w 159"/>
                <a:gd name="T1" fmla="*/ 40 h 46"/>
                <a:gd name="T2" fmla="*/ 8 w 159"/>
                <a:gd name="T3" fmla="*/ 35 h 46"/>
                <a:gd name="T4" fmla="*/ 6 w 159"/>
                <a:gd name="T5" fmla="*/ 9 h 46"/>
                <a:gd name="T6" fmla="*/ 0 w 159"/>
                <a:gd name="T7" fmla="*/ 3 h 46"/>
                <a:gd name="T8" fmla="*/ 14 w 159"/>
                <a:gd name="T9" fmla="*/ 1 h 46"/>
                <a:gd name="T10" fmla="*/ 18 w 159"/>
                <a:gd name="T11" fmla="*/ 35 h 46"/>
                <a:gd name="T12" fmla="*/ 25 w 159"/>
                <a:gd name="T13" fmla="*/ 40 h 46"/>
                <a:gd name="T14" fmla="*/ 0 w 159"/>
                <a:gd name="T15" fmla="*/ 45 h 46"/>
                <a:gd name="T16" fmla="*/ 59 w 159"/>
                <a:gd name="T17" fmla="*/ 29 h 46"/>
                <a:gd name="T18" fmla="*/ 42 w 159"/>
                <a:gd name="T19" fmla="*/ 26 h 46"/>
                <a:gd name="T20" fmla="*/ 43 w 159"/>
                <a:gd name="T21" fmla="*/ 4 h 46"/>
                <a:gd name="T22" fmla="*/ 69 w 159"/>
                <a:gd name="T23" fmla="*/ 6 h 46"/>
                <a:gd name="T24" fmla="*/ 69 w 159"/>
                <a:gd name="T25" fmla="*/ 40 h 46"/>
                <a:gd name="T26" fmla="*/ 44 w 159"/>
                <a:gd name="T27" fmla="*/ 43 h 46"/>
                <a:gd name="T28" fmla="*/ 41 w 159"/>
                <a:gd name="T29" fmla="*/ 34 h 46"/>
                <a:gd name="T30" fmla="*/ 50 w 159"/>
                <a:gd name="T31" fmla="*/ 37 h 46"/>
                <a:gd name="T32" fmla="*/ 51 w 159"/>
                <a:gd name="T33" fmla="*/ 40 h 46"/>
                <a:gd name="T34" fmla="*/ 61 w 159"/>
                <a:gd name="T35" fmla="*/ 37 h 46"/>
                <a:gd name="T36" fmla="*/ 63 w 159"/>
                <a:gd name="T37" fmla="*/ 15 h 46"/>
                <a:gd name="T38" fmla="*/ 56 w 159"/>
                <a:gd name="T39" fmla="*/ 6 h 46"/>
                <a:gd name="T40" fmla="*/ 49 w 159"/>
                <a:gd name="T41" fmla="*/ 15 h 46"/>
                <a:gd name="T42" fmla="*/ 56 w 159"/>
                <a:gd name="T43" fmla="*/ 24 h 46"/>
                <a:gd name="T44" fmla="*/ 63 w 159"/>
                <a:gd name="T45" fmla="*/ 15 h 46"/>
                <a:gd name="T46" fmla="*/ 116 w 159"/>
                <a:gd name="T47" fmla="*/ 25 h 46"/>
                <a:gd name="T48" fmla="*/ 113 w 159"/>
                <a:gd name="T49" fmla="*/ 42 h 46"/>
                <a:gd name="T50" fmla="*/ 87 w 159"/>
                <a:gd name="T51" fmla="*/ 43 h 46"/>
                <a:gd name="T52" fmla="*/ 84 w 159"/>
                <a:gd name="T53" fmla="*/ 30 h 46"/>
                <a:gd name="T54" fmla="*/ 91 w 159"/>
                <a:gd name="T55" fmla="*/ 30 h 46"/>
                <a:gd name="T56" fmla="*/ 92 w 159"/>
                <a:gd name="T57" fmla="*/ 35 h 46"/>
                <a:gd name="T58" fmla="*/ 94 w 159"/>
                <a:gd name="T59" fmla="*/ 39 h 46"/>
                <a:gd name="T60" fmla="*/ 104 w 159"/>
                <a:gd name="T61" fmla="*/ 38 h 46"/>
                <a:gd name="T62" fmla="*/ 104 w 159"/>
                <a:gd name="T63" fmla="*/ 26 h 46"/>
                <a:gd name="T64" fmla="*/ 96 w 159"/>
                <a:gd name="T65" fmla="*/ 24 h 46"/>
                <a:gd name="T66" fmla="*/ 95 w 159"/>
                <a:gd name="T67" fmla="*/ 18 h 46"/>
                <a:gd name="T68" fmla="*/ 97 w 159"/>
                <a:gd name="T69" fmla="*/ 18 h 46"/>
                <a:gd name="T70" fmla="*/ 105 w 159"/>
                <a:gd name="T71" fmla="*/ 11 h 46"/>
                <a:gd name="T72" fmla="*/ 99 w 159"/>
                <a:gd name="T73" fmla="*/ 6 h 46"/>
                <a:gd name="T74" fmla="*/ 93 w 159"/>
                <a:gd name="T75" fmla="*/ 9 h 46"/>
                <a:gd name="T76" fmla="*/ 94 w 159"/>
                <a:gd name="T77" fmla="*/ 12 h 46"/>
                <a:gd name="T78" fmla="*/ 89 w 159"/>
                <a:gd name="T79" fmla="*/ 17 h 46"/>
                <a:gd name="T80" fmla="*/ 84 w 159"/>
                <a:gd name="T81" fmla="*/ 11 h 46"/>
                <a:gd name="T82" fmla="*/ 100 w 159"/>
                <a:gd name="T83" fmla="*/ 0 h 46"/>
                <a:gd name="T84" fmla="*/ 116 w 159"/>
                <a:gd name="T85" fmla="*/ 12 h 46"/>
                <a:gd name="T86" fmla="*/ 109 w 159"/>
                <a:gd name="T87" fmla="*/ 21 h 46"/>
                <a:gd name="T88" fmla="*/ 133 w 159"/>
                <a:gd name="T89" fmla="*/ 40 h 46"/>
                <a:gd name="T90" fmla="*/ 141 w 159"/>
                <a:gd name="T91" fmla="*/ 35 h 46"/>
                <a:gd name="T92" fmla="*/ 139 w 159"/>
                <a:gd name="T93" fmla="*/ 9 h 46"/>
                <a:gd name="T94" fmla="*/ 133 w 159"/>
                <a:gd name="T95" fmla="*/ 3 h 46"/>
                <a:gd name="T96" fmla="*/ 147 w 159"/>
                <a:gd name="T97" fmla="*/ 1 h 46"/>
                <a:gd name="T98" fmla="*/ 151 w 159"/>
                <a:gd name="T99" fmla="*/ 35 h 46"/>
                <a:gd name="T100" fmla="*/ 159 w 159"/>
                <a:gd name="T101" fmla="*/ 40 h 46"/>
                <a:gd name="T102" fmla="*/ 133 w 159"/>
                <a:gd name="T103"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9" h="46">
                  <a:moveTo>
                    <a:pt x="0" y="45"/>
                  </a:moveTo>
                  <a:cubicBezTo>
                    <a:pt x="0" y="40"/>
                    <a:pt x="0" y="40"/>
                    <a:pt x="0" y="40"/>
                  </a:cubicBezTo>
                  <a:cubicBezTo>
                    <a:pt x="3" y="40"/>
                    <a:pt x="5" y="39"/>
                    <a:pt x="6" y="39"/>
                  </a:cubicBezTo>
                  <a:cubicBezTo>
                    <a:pt x="7" y="38"/>
                    <a:pt x="8" y="37"/>
                    <a:pt x="8" y="35"/>
                  </a:cubicBezTo>
                  <a:cubicBezTo>
                    <a:pt x="8" y="13"/>
                    <a:pt x="8" y="13"/>
                    <a:pt x="8" y="13"/>
                  </a:cubicBezTo>
                  <a:cubicBezTo>
                    <a:pt x="8" y="11"/>
                    <a:pt x="7" y="10"/>
                    <a:pt x="6" y="9"/>
                  </a:cubicBezTo>
                  <a:cubicBezTo>
                    <a:pt x="5" y="8"/>
                    <a:pt x="3" y="8"/>
                    <a:pt x="0" y="8"/>
                  </a:cubicBezTo>
                  <a:cubicBezTo>
                    <a:pt x="0" y="3"/>
                    <a:pt x="0" y="3"/>
                    <a:pt x="0" y="3"/>
                  </a:cubicBezTo>
                  <a:cubicBezTo>
                    <a:pt x="3" y="3"/>
                    <a:pt x="6" y="3"/>
                    <a:pt x="8" y="2"/>
                  </a:cubicBezTo>
                  <a:cubicBezTo>
                    <a:pt x="10" y="2"/>
                    <a:pt x="12" y="1"/>
                    <a:pt x="14" y="1"/>
                  </a:cubicBezTo>
                  <a:cubicBezTo>
                    <a:pt x="18" y="1"/>
                    <a:pt x="18" y="1"/>
                    <a:pt x="18" y="1"/>
                  </a:cubicBezTo>
                  <a:cubicBezTo>
                    <a:pt x="18" y="35"/>
                    <a:pt x="18" y="35"/>
                    <a:pt x="18" y="35"/>
                  </a:cubicBezTo>
                  <a:cubicBezTo>
                    <a:pt x="18" y="37"/>
                    <a:pt x="18" y="38"/>
                    <a:pt x="19" y="39"/>
                  </a:cubicBezTo>
                  <a:cubicBezTo>
                    <a:pt x="20" y="39"/>
                    <a:pt x="22" y="40"/>
                    <a:pt x="25" y="40"/>
                  </a:cubicBezTo>
                  <a:cubicBezTo>
                    <a:pt x="25" y="45"/>
                    <a:pt x="25" y="45"/>
                    <a:pt x="25" y="45"/>
                  </a:cubicBezTo>
                  <a:cubicBezTo>
                    <a:pt x="0" y="45"/>
                    <a:pt x="0" y="45"/>
                    <a:pt x="0" y="45"/>
                  </a:cubicBezTo>
                  <a:close/>
                  <a:moveTo>
                    <a:pt x="64" y="26"/>
                  </a:moveTo>
                  <a:cubicBezTo>
                    <a:pt x="62" y="28"/>
                    <a:pt x="60" y="28"/>
                    <a:pt x="59" y="29"/>
                  </a:cubicBezTo>
                  <a:cubicBezTo>
                    <a:pt x="57" y="30"/>
                    <a:pt x="55" y="30"/>
                    <a:pt x="53" y="30"/>
                  </a:cubicBezTo>
                  <a:cubicBezTo>
                    <a:pt x="49" y="30"/>
                    <a:pt x="45" y="29"/>
                    <a:pt x="42" y="26"/>
                  </a:cubicBezTo>
                  <a:cubicBezTo>
                    <a:pt x="39" y="23"/>
                    <a:pt x="38" y="20"/>
                    <a:pt x="38" y="15"/>
                  </a:cubicBezTo>
                  <a:cubicBezTo>
                    <a:pt x="38" y="11"/>
                    <a:pt x="40" y="7"/>
                    <a:pt x="43" y="4"/>
                  </a:cubicBezTo>
                  <a:cubicBezTo>
                    <a:pt x="46" y="1"/>
                    <a:pt x="51" y="0"/>
                    <a:pt x="56" y="0"/>
                  </a:cubicBezTo>
                  <a:cubicBezTo>
                    <a:pt x="62" y="0"/>
                    <a:pt x="66" y="2"/>
                    <a:pt x="69" y="6"/>
                  </a:cubicBezTo>
                  <a:cubicBezTo>
                    <a:pt x="73" y="9"/>
                    <a:pt x="74" y="15"/>
                    <a:pt x="74" y="22"/>
                  </a:cubicBezTo>
                  <a:cubicBezTo>
                    <a:pt x="74" y="29"/>
                    <a:pt x="72" y="35"/>
                    <a:pt x="69" y="40"/>
                  </a:cubicBezTo>
                  <a:cubicBezTo>
                    <a:pt x="65" y="44"/>
                    <a:pt x="60" y="46"/>
                    <a:pt x="54" y="46"/>
                  </a:cubicBezTo>
                  <a:cubicBezTo>
                    <a:pt x="50" y="46"/>
                    <a:pt x="47" y="45"/>
                    <a:pt x="44" y="43"/>
                  </a:cubicBezTo>
                  <a:cubicBezTo>
                    <a:pt x="41" y="42"/>
                    <a:pt x="40" y="40"/>
                    <a:pt x="40" y="37"/>
                  </a:cubicBezTo>
                  <a:cubicBezTo>
                    <a:pt x="40" y="36"/>
                    <a:pt x="40" y="34"/>
                    <a:pt x="41" y="34"/>
                  </a:cubicBezTo>
                  <a:cubicBezTo>
                    <a:pt x="42" y="33"/>
                    <a:pt x="43" y="32"/>
                    <a:pt x="45" y="32"/>
                  </a:cubicBezTo>
                  <a:cubicBezTo>
                    <a:pt x="47" y="32"/>
                    <a:pt x="49" y="34"/>
                    <a:pt x="50" y="37"/>
                  </a:cubicBezTo>
                  <a:cubicBezTo>
                    <a:pt x="50" y="38"/>
                    <a:pt x="50" y="38"/>
                    <a:pt x="50" y="38"/>
                  </a:cubicBezTo>
                  <a:cubicBezTo>
                    <a:pt x="50" y="39"/>
                    <a:pt x="50" y="40"/>
                    <a:pt x="51" y="40"/>
                  </a:cubicBezTo>
                  <a:cubicBezTo>
                    <a:pt x="52" y="40"/>
                    <a:pt x="52" y="40"/>
                    <a:pt x="54" y="40"/>
                  </a:cubicBezTo>
                  <a:cubicBezTo>
                    <a:pt x="57" y="40"/>
                    <a:pt x="59" y="39"/>
                    <a:pt x="61" y="37"/>
                  </a:cubicBezTo>
                  <a:cubicBezTo>
                    <a:pt x="63" y="34"/>
                    <a:pt x="64" y="31"/>
                    <a:pt x="64" y="26"/>
                  </a:cubicBezTo>
                  <a:close/>
                  <a:moveTo>
                    <a:pt x="63" y="15"/>
                  </a:moveTo>
                  <a:cubicBezTo>
                    <a:pt x="63" y="12"/>
                    <a:pt x="63" y="10"/>
                    <a:pt x="61" y="8"/>
                  </a:cubicBezTo>
                  <a:cubicBezTo>
                    <a:pt x="60" y="7"/>
                    <a:pt x="58" y="6"/>
                    <a:pt x="56" y="6"/>
                  </a:cubicBezTo>
                  <a:cubicBezTo>
                    <a:pt x="54" y="6"/>
                    <a:pt x="52" y="7"/>
                    <a:pt x="51" y="8"/>
                  </a:cubicBezTo>
                  <a:cubicBezTo>
                    <a:pt x="50" y="10"/>
                    <a:pt x="49" y="12"/>
                    <a:pt x="49" y="15"/>
                  </a:cubicBezTo>
                  <a:cubicBezTo>
                    <a:pt x="49" y="18"/>
                    <a:pt x="49" y="20"/>
                    <a:pt x="51" y="21"/>
                  </a:cubicBezTo>
                  <a:cubicBezTo>
                    <a:pt x="52" y="23"/>
                    <a:pt x="54" y="24"/>
                    <a:pt x="56" y="24"/>
                  </a:cubicBezTo>
                  <a:cubicBezTo>
                    <a:pt x="58" y="24"/>
                    <a:pt x="60" y="23"/>
                    <a:pt x="61" y="21"/>
                  </a:cubicBezTo>
                  <a:cubicBezTo>
                    <a:pt x="63" y="20"/>
                    <a:pt x="63" y="18"/>
                    <a:pt x="63" y="15"/>
                  </a:cubicBezTo>
                  <a:close/>
                  <a:moveTo>
                    <a:pt x="109" y="21"/>
                  </a:moveTo>
                  <a:cubicBezTo>
                    <a:pt x="112" y="22"/>
                    <a:pt x="115" y="23"/>
                    <a:pt x="116" y="25"/>
                  </a:cubicBezTo>
                  <a:cubicBezTo>
                    <a:pt x="118" y="26"/>
                    <a:pt x="118" y="29"/>
                    <a:pt x="118" y="31"/>
                  </a:cubicBezTo>
                  <a:cubicBezTo>
                    <a:pt x="118" y="36"/>
                    <a:pt x="117" y="39"/>
                    <a:pt x="113" y="42"/>
                  </a:cubicBezTo>
                  <a:cubicBezTo>
                    <a:pt x="109" y="44"/>
                    <a:pt x="105" y="46"/>
                    <a:pt x="99" y="46"/>
                  </a:cubicBezTo>
                  <a:cubicBezTo>
                    <a:pt x="94" y="46"/>
                    <a:pt x="90" y="45"/>
                    <a:pt x="87" y="43"/>
                  </a:cubicBezTo>
                  <a:cubicBezTo>
                    <a:pt x="84" y="40"/>
                    <a:pt x="83" y="38"/>
                    <a:pt x="83" y="34"/>
                  </a:cubicBezTo>
                  <a:cubicBezTo>
                    <a:pt x="83" y="33"/>
                    <a:pt x="83" y="31"/>
                    <a:pt x="84" y="30"/>
                  </a:cubicBezTo>
                  <a:cubicBezTo>
                    <a:pt x="85" y="29"/>
                    <a:pt x="86" y="29"/>
                    <a:pt x="88" y="29"/>
                  </a:cubicBezTo>
                  <a:cubicBezTo>
                    <a:pt x="89" y="29"/>
                    <a:pt x="90" y="29"/>
                    <a:pt x="91" y="30"/>
                  </a:cubicBezTo>
                  <a:cubicBezTo>
                    <a:pt x="92" y="31"/>
                    <a:pt x="93" y="32"/>
                    <a:pt x="93" y="34"/>
                  </a:cubicBezTo>
                  <a:cubicBezTo>
                    <a:pt x="93" y="34"/>
                    <a:pt x="93" y="35"/>
                    <a:pt x="92" y="35"/>
                  </a:cubicBezTo>
                  <a:cubicBezTo>
                    <a:pt x="92" y="36"/>
                    <a:pt x="92" y="36"/>
                    <a:pt x="92" y="36"/>
                  </a:cubicBezTo>
                  <a:cubicBezTo>
                    <a:pt x="92" y="37"/>
                    <a:pt x="93" y="38"/>
                    <a:pt x="94" y="39"/>
                  </a:cubicBezTo>
                  <a:cubicBezTo>
                    <a:pt x="95" y="39"/>
                    <a:pt x="97" y="40"/>
                    <a:pt x="99" y="40"/>
                  </a:cubicBezTo>
                  <a:cubicBezTo>
                    <a:pt x="101" y="40"/>
                    <a:pt x="103" y="39"/>
                    <a:pt x="104" y="38"/>
                  </a:cubicBezTo>
                  <a:cubicBezTo>
                    <a:pt x="106" y="36"/>
                    <a:pt x="106" y="34"/>
                    <a:pt x="106" y="32"/>
                  </a:cubicBezTo>
                  <a:cubicBezTo>
                    <a:pt x="106" y="29"/>
                    <a:pt x="106" y="27"/>
                    <a:pt x="104" y="26"/>
                  </a:cubicBezTo>
                  <a:cubicBezTo>
                    <a:pt x="103" y="24"/>
                    <a:pt x="100" y="24"/>
                    <a:pt x="97" y="24"/>
                  </a:cubicBezTo>
                  <a:cubicBezTo>
                    <a:pt x="96" y="24"/>
                    <a:pt x="96" y="24"/>
                    <a:pt x="96" y="24"/>
                  </a:cubicBezTo>
                  <a:cubicBezTo>
                    <a:pt x="95" y="24"/>
                    <a:pt x="95" y="24"/>
                    <a:pt x="95" y="24"/>
                  </a:cubicBezTo>
                  <a:cubicBezTo>
                    <a:pt x="95" y="18"/>
                    <a:pt x="95" y="18"/>
                    <a:pt x="95" y="18"/>
                  </a:cubicBezTo>
                  <a:cubicBezTo>
                    <a:pt x="95" y="18"/>
                    <a:pt x="96" y="18"/>
                    <a:pt x="96" y="18"/>
                  </a:cubicBezTo>
                  <a:cubicBezTo>
                    <a:pt x="96" y="18"/>
                    <a:pt x="97" y="18"/>
                    <a:pt x="97" y="18"/>
                  </a:cubicBezTo>
                  <a:cubicBezTo>
                    <a:pt x="99" y="18"/>
                    <a:pt x="101" y="17"/>
                    <a:pt x="103" y="16"/>
                  </a:cubicBezTo>
                  <a:cubicBezTo>
                    <a:pt x="104" y="15"/>
                    <a:pt x="105" y="13"/>
                    <a:pt x="105" y="11"/>
                  </a:cubicBezTo>
                  <a:cubicBezTo>
                    <a:pt x="105" y="9"/>
                    <a:pt x="104" y="8"/>
                    <a:pt x="103" y="7"/>
                  </a:cubicBezTo>
                  <a:cubicBezTo>
                    <a:pt x="102" y="6"/>
                    <a:pt x="101" y="6"/>
                    <a:pt x="99" y="6"/>
                  </a:cubicBezTo>
                  <a:cubicBezTo>
                    <a:pt x="97" y="6"/>
                    <a:pt x="96" y="6"/>
                    <a:pt x="95" y="7"/>
                  </a:cubicBezTo>
                  <a:cubicBezTo>
                    <a:pt x="94" y="7"/>
                    <a:pt x="93" y="8"/>
                    <a:pt x="93" y="9"/>
                  </a:cubicBezTo>
                  <a:cubicBezTo>
                    <a:pt x="93" y="9"/>
                    <a:pt x="93" y="10"/>
                    <a:pt x="94" y="10"/>
                  </a:cubicBezTo>
                  <a:cubicBezTo>
                    <a:pt x="94" y="11"/>
                    <a:pt x="94" y="12"/>
                    <a:pt x="94" y="12"/>
                  </a:cubicBezTo>
                  <a:cubicBezTo>
                    <a:pt x="94" y="14"/>
                    <a:pt x="94" y="15"/>
                    <a:pt x="93" y="16"/>
                  </a:cubicBezTo>
                  <a:cubicBezTo>
                    <a:pt x="92" y="16"/>
                    <a:pt x="91" y="17"/>
                    <a:pt x="89" y="17"/>
                  </a:cubicBezTo>
                  <a:cubicBezTo>
                    <a:pt x="88" y="17"/>
                    <a:pt x="86" y="16"/>
                    <a:pt x="85" y="15"/>
                  </a:cubicBezTo>
                  <a:cubicBezTo>
                    <a:pt x="84" y="15"/>
                    <a:pt x="84" y="13"/>
                    <a:pt x="84" y="11"/>
                  </a:cubicBezTo>
                  <a:cubicBezTo>
                    <a:pt x="84" y="8"/>
                    <a:pt x="86" y="5"/>
                    <a:pt x="89" y="3"/>
                  </a:cubicBezTo>
                  <a:cubicBezTo>
                    <a:pt x="92" y="1"/>
                    <a:pt x="95" y="0"/>
                    <a:pt x="100" y="0"/>
                  </a:cubicBezTo>
                  <a:cubicBezTo>
                    <a:pt x="105" y="0"/>
                    <a:pt x="109" y="1"/>
                    <a:pt x="112" y="3"/>
                  </a:cubicBezTo>
                  <a:cubicBezTo>
                    <a:pt x="115" y="5"/>
                    <a:pt x="116" y="8"/>
                    <a:pt x="116" y="12"/>
                  </a:cubicBezTo>
                  <a:cubicBezTo>
                    <a:pt x="116" y="14"/>
                    <a:pt x="116" y="16"/>
                    <a:pt x="114" y="17"/>
                  </a:cubicBezTo>
                  <a:cubicBezTo>
                    <a:pt x="113" y="19"/>
                    <a:pt x="112" y="20"/>
                    <a:pt x="109" y="21"/>
                  </a:cubicBezTo>
                  <a:close/>
                  <a:moveTo>
                    <a:pt x="133" y="45"/>
                  </a:moveTo>
                  <a:cubicBezTo>
                    <a:pt x="133" y="40"/>
                    <a:pt x="133" y="40"/>
                    <a:pt x="133" y="40"/>
                  </a:cubicBezTo>
                  <a:cubicBezTo>
                    <a:pt x="136" y="40"/>
                    <a:pt x="138" y="39"/>
                    <a:pt x="139" y="39"/>
                  </a:cubicBezTo>
                  <a:cubicBezTo>
                    <a:pt x="140" y="38"/>
                    <a:pt x="141" y="37"/>
                    <a:pt x="141" y="35"/>
                  </a:cubicBezTo>
                  <a:cubicBezTo>
                    <a:pt x="141" y="13"/>
                    <a:pt x="141" y="13"/>
                    <a:pt x="141" y="13"/>
                  </a:cubicBezTo>
                  <a:cubicBezTo>
                    <a:pt x="141" y="11"/>
                    <a:pt x="140" y="10"/>
                    <a:pt x="139" y="9"/>
                  </a:cubicBezTo>
                  <a:cubicBezTo>
                    <a:pt x="139" y="8"/>
                    <a:pt x="137" y="8"/>
                    <a:pt x="133" y="8"/>
                  </a:cubicBezTo>
                  <a:cubicBezTo>
                    <a:pt x="133" y="3"/>
                    <a:pt x="133" y="3"/>
                    <a:pt x="133" y="3"/>
                  </a:cubicBezTo>
                  <a:cubicBezTo>
                    <a:pt x="136" y="3"/>
                    <a:pt x="139" y="3"/>
                    <a:pt x="141" y="2"/>
                  </a:cubicBezTo>
                  <a:cubicBezTo>
                    <a:pt x="143" y="2"/>
                    <a:pt x="145" y="1"/>
                    <a:pt x="147" y="1"/>
                  </a:cubicBezTo>
                  <a:cubicBezTo>
                    <a:pt x="151" y="1"/>
                    <a:pt x="151" y="1"/>
                    <a:pt x="151" y="1"/>
                  </a:cubicBezTo>
                  <a:cubicBezTo>
                    <a:pt x="151" y="35"/>
                    <a:pt x="151" y="35"/>
                    <a:pt x="151" y="35"/>
                  </a:cubicBezTo>
                  <a:cubicBezTo>
                    <a:pt x="151" y="37"/>
                    <a:pt x="151" y="38"/>
                    <a:pt x="152" y="39"/>
                  </a:cubicBezTo>
                  <a:cubicBezTo>
                    <a:pt x="154" y="39"/>
                    <a:pt x="156" y="40"/>
                    <a:pt x="159" y="40"/>
                  </a:cubicBezTo>
                  <a:cubicBezTo>
                    <a:pt x="159" y="45"/>
                    <a:pt x="159" y="45"/>
                    <a:pt x="159" y="45"/>
                  </a:cubicBezTo>
                  <a:cubicBezTo>
                    <a:pt x="133" y="45"/>
                    <a:pt x="133" y="45"/>
                    <a:pt x="13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2" name="Freeform 34"/>
            <p:cNvSpPr>
              <a:spLocks noEditPoints="1"/>
            </p:cNvSpPr>
            <p:nvPr/>
          </p:nvSpPr>
          <p:spPr bwMode="auto">
            <a:xfrm>
              <a:off x="5048250" y="3025774"/>
              <a:ext cx="1824037" cy="987424"/>
            </a:xfrm>
            <a:custGeom>
              <a:avLst/>
              <a:gdLst>
                <a:gd name="T0" fmla="*/ 610 w 670"/>
                <a:gd name="T1" fmla="*/ 68 h 362"/>
                <a:gd name="T2" fmla="*/ 557 w 670"/>
                <a:gd name="T3" fmla="*/ 99 h 362"/>
                <a:gd name="T4" fmla="*/ 460 w 670"/>
                <a:gd name="T5" fmla="*/ 80 h 362"/>
                <a:gd name="T6" fmla="*/ 381 w 670"/>
                <a:gd name="T7" fmla="*/ 349 h 362"/>
                <a:gd name="T8" fmla="*/ 362 w 670"/>
                <a:gd name="T9" fmla="*/ 297 h 362"/>
                <a:gd name="T10" fmla="*/ 395 w 670"/>
                <a:gd name="T11" fmla="*/ 310 h 362"/>
                <a:gd name="T12" fmla="*/ 403 w 670"/>
                <a:gd name="T13" fmla="*/ 303 h 362"/>
                <a:gd name="T14" fmla="*/ 430 w 670"/>
                <a:gd name="T15" fmla="*/ 311 h 362"/>
                <a:gd name="T16" fmla="*/ 487 w 670"/>
                <a:gd name="T17" fmla="*/ 192 h 362"/>
                <a:gd name="T18" fmla="*/ 400 w 670"/>
                <a:gd name="T19" fmla="*/ 200 h 362"/>
                <a:gd name="T20" fmla="*/ 442 w 670"/>
                <a:gd name="T21" fmla="*/ 260 h 362"/>
                <a:gd name="T22" fmla="*/ 378 w 670"/>
                <a:gd name="T23" fmla="*/ 362 h 362"/>
                <a:gd name="T24" fmla="*/ 292 w 670"/>
                <a:gd name="T25" fmla="*/ 362 h 362"/>
                <a:gd name="T26" fmla="*/ 228 w 670"/>
                <a:gd name="T27" fmla="*/ 260 h 362"/>
                <a:gd name="T28" fmla="*/ 271 w 670"/>
                <a:gd name="T29" fmla="*/ 200 h 362"/>
                <a:gd name="T30" fmla="*/ 183 w 670"/>
                <a:gd name="T31" fmla="*/ 192 h 362"/>
                <a:gd name="T32" fmla="*/ 240 w 670"/>
                <a:gd name="T33" fmla="*/ 311 h 362"/>
                <a:gd name="T34" fmla="*/ 267 w 670"/>
                <a:gd name="T35" fmla="*/ 303 h 362"/>
                <a:gd name="T36" fmla="*/ 275 w 670"/>
                <a:gd name="T37" fmla="*/ 310 h 362"/>
                <a:gd name="T38" fmla="*/ 308 w 670"/>
                <a:gd name="T39" fmla="*/ 297 h 362"/>
                <a:gd name="T40" fmla="*/ 289 w 670"/>
                <a:gd name="T41" fmla="*/ 349 h 362"/>
                <a:gd name="T42" fmla="*/ 613 w 670"/>
                <a:gd name="T43" fmla="*/ 49 h 362"/>
                <a:gd name="T44" fmla="*/ 496 w 670"/>
                <a:gd name="T45" fmla="*/ 27 h 362"/>
                <a:gd name="T46" fmla="*/ 496 w 670"/>
                <a:gd name="T47" fmla="*/ 16 h 362"/>
                <a:gd name="T48" fmla="*/ 587 w 670"/>
                <a:gd name="T49" fmla="*/ 60 h 362"/>
                <a:gd name="T50" fmla="*/ 429 w 670"/>
                <a:gd name="T51" fmla="*/ 130 h 362"/>
                <a:gd name="T52" fmla="*/ 545 w 670"/>
                <a:gd name="T53" fmla="*/ 142 h 362"/>
                <a:gd name="T54" fmla="*/ 540 w 670"/>
                <a:gd name="T55" fmla="*/ 134 h 362"/>
                <a:gd name="T56" fmla="*/ 434 w 670"/>
                <a:gd name="T57" fmla="*/ 132 h 362"/>
                <a:gd name="T58" fmla="*/ 420 w 670"/>
                <a:gd name="T59" fmla="*/ 151 h 362"/>
                <a:gd name="T60" fmla="*/ 499 w 670"/>
                <a:gd name="T61" fmla="*/ 176 h 362"/>
                <a:gd name="T62" fmla="*/ 521 w 670"/>
                <a:gd name="T63" fmla="*/ 156 h 362"/>
                <a:gd name="T64" fmla="*/ 415 w 670"/>
                <a:gd name="T65" fmla="*/ 164 h 362"/>
                <a:gd name="T66" fmla="*/ 60 w 670"/>
                <a:gd name="T67" fmla="*/ 68 h 362"/>
                <a:gd name="T68" fmla="*/ 113 w 670"/>
                <a:gd name="T69" fmla="*/ 99 h 362"/>
                <a:gd name="T70" fmla="*/ 210 w 670"/>
                <a:gd name="T71" fmla="*/ 80 h 362"/>
                <a:gd name="T72" fmla="*/ 57 w 670"/>
                <a:gd name="T73" fmla="*/ 49 h 362"/>
                <a:gd name="T74" fmla="*/ 175 w 670"/>
                <a:gd name="T75" fmla="*/ 27 h 362"/>
                <a:gd name="T76" fmla="*/ 174 w 670"/>
                <a:gd name="T77" fmla="*/ 16 h 362"/>
                <a:gd name="T78" fmla="*/ 83 w 670"/>
                <a:gd name="T79" fmla="*/ 60 h 362"/>
                <a:gd name="T80" fmla="*/ 241 w 670"/>
                <a:gd name="T81" fmla="*/ 130 h 362"/>
                <a:gd name="T82" fmla="*/ 125 w 670"/>
                <a:gd name="T83" fmla="*/ 142 h 362"/>
                <a:gd name="T84" fmla="*/ 130 w 670"/>
                <a:gd name="T85" fmla="*/ 134 h 362"/>
                <a:gd name="T86" fmla="*/ 236 w 670"/>
                <a:gd name="T87" fmla="*/ 132 h 362"/>
                <a:gd name="T88" fmla="*/ 250 w 670"/>
                <a:gd name="T89" fmla="*/ 151 h 362"/>
                <a:gd name="T90" fmla="*/ 171 w 670"/>
                <a:gd name="T91" fmla="*/ 176 h 362"/>
                <a:gd name="T92" fmla="*/ 149 w 670"/>
                <a:gd name="T93" fmla="*/ 156 h 362"/>
                <a:gd name="T94" fmla="*/ 255 w 670"/>
                <a:gd name="T95" fmla="*/ 16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0" h="362">
                  <a:moveTo>
                    <a:pt x="446" y="90"/>
                  </a:moveTo>
                  <a:cubicBezTo>
                    <a:pt x="454" y="71"/>
                    <a:pt x="454" y="71"/>
                    <a:pt x="454" y="71"/>
                  </a:cubicBezTo>
                  <a:cubicBezTo>
                    <a:pt x="610" y="68"/>
                    <a:pt x="610" y="68"/>
                    <a:pt x="610" y="68"/>
                  </a:cubicBezTo>
                  <a:cubicBezTo>
                    <a:pt x="579" y="104"/>
                    <a:pt x="579" y="104"/>
                    <a:pt x="579" y="104"/>
                  </a:cubicBezTo>
                  <a:cubicBezTo>
                    <a:pt x="557" y="104"/>
                    <a:pt x="557" y="104"/>
                    <a:pt x="557" y="104"/>
                  </a:cubicBezTo>
                  <a:cubicBezTo>
                    <a:pt x="557" y="99"/>
                    <a:pt x="557" y="99"/>
                    <a:pt x="557" y="99"/>
                  </a:cubicBezTo>
                  <a:cubicBezTo>
                    <a:pt x="574" y="95"/>
                    <a:pt x="574" y="95"/>
                    <a:pt x="574" y="95"/>
                  </a:cubicBezTo>
                  <a:cubicBezTo>
                    <a:pt x="590" y="77"/>
                    <a:pt x="590" y="77"/>
                    <a:pt x="590" y="77"/>
                  </a:cubicBezTo>
                  <a:cubicBezTo>
                    <a:pt x="460" y="80"/>
                    <a:pt x="460" y="80"/>
                    <a:pt x="460" y="80"/>
                  </a:cubicBezTo>
                  <a:cubicBezTo>
                    <a:pt x="451" y="92"/>
                    <a:pt x="451" y="92"/>
                    <a:pt x="451" y="92"/>
                  </a:cubicBezTo>
                  <a:cubicBezTo>
                    <a:pt x="446" y="90"/>
                    <a:pt x="446" y="90"/>
                    <a:pt x="446" y="90"/>
                  </a:cubicBezTo>
                  <a:close/>
                  <a:moveTo>
                    <a:pt x="381" y="349"/>
                  </a:moveTo>
                  <a:cubicBezTo>
                    <a:pt x="393" y="349"/>
                    <a:pt x="393" y="349"/>
                    <a:pt x="393" y="349"/>
                  </a:cubicBezTo>
                  <a:cubicBezTo>
                    <a:pt x="354" y="304"/>
                    <a:pt x="354" y="304"/>
                    <a:pt x="354" y="304"/>
                  </a:cubicBezTo>
                  <a:cubicBezTo>
                    <a:pt x="362" y="297"/>
                    <a:pt x="362" y="297"/>
                    <a:pt x="362" y="297"/>
                  </a:cubicBezTo>
                  <a:cubicBezTo>
                    <a:pt x="409" y="349"/>
                    <a:pt x="409" y="349"/>
                    <a:pt x="409" y="349"/>
                  </a:cubicBezTo>
                  <a:cubicBezTo>
                    <a:pt x="431" y="349"/>
                    <a:pt x="431" y="349"/>
                    <a:pt x="431" y="349"/>
                  </a:cubicBezTo>
                  <a:cubicBezTo>
                    <a:pt x="395" y="310"/>
                    <a:pt x="395" y="310"/>
                    <a:pt x="395" y="310"/>
                  </a:cubicBezTo>
                  <a:cubicBezTo>
                    <a:pt x="364" y="277"/>
                    <a:pt x="384" y="237"/>
                    <a:pt x="384" y="237"/>
                  </a:cubicBezTo>
                  <a:cubicBezTo>
                    <a:pt x="394" y="241"/>
                    <a:pt x="394" y="241"/>
                    <a:pt x="394" y="241"/>
                  </a:cubicBezTo>
                  <a:cubicBezTo>
                    <a:pt x="393" y="242"/>
                    <a:pt x="378" y="275"/>
                    <a:pt x="403" y="303"/>
                  </a:cubicBezTo>
                  <a:cubicBezTo>
                    <a:pt x="446" y="349"/>
                    <a:pt x="446" y="349"/>
                    <a:pt x="446" y="349"/>
                  </a:cubicBezTo>
                  <a:cubicBezTo>
                    <a:pt x="461" y="349"/>
                    <a:pt x="461" y="349"/>
                    <a:pt x="461" y="349"/>
                  </a:cubicBezTo>
                  <a:cubicBezTo>
                    <a:pt x="453" y="341"/>
                    <a:pt x="438" y="328"/>
                    <a:pt x="430" y="311"/>
                  </a:cubicBezTo>
                  <a:cubicBezTo>
                    <a:pt x="421" y="295"/>
                    <a:pt x="418" y="275"/>
                    <a:pt x="433" y="254"/>
                  </a:cubicBezTo>
                  <a:cubicBezTo>
                    <a:pt x="433" y="254"/>
                    <a:pt x="433" y="254"/>
                    <a:pt x="433" y="254"/>
                  </a:cubicBezTo>
                  <a:cubicBezTo>
                    <a:pt x="487" y="192"/>
                    <a:pt x="487" y="192"/>
                    <a:pt x="487" y="192"/>
                  </a:cubicBezTo>
                  <a:cubicBezTo>
                    <a:pt x="411" y="193"/>
                    <a:pt x="411" y="193"/>
                    <a:pt x="411" y="193"/>
                  </a:cubicBezTo>
                  <a:cubicBezTo>
                    <a:pt x="404" y="202"/>
                    <a:pt x="404" y="202"/>
                    <a:pt x="404" y="202"/>
                  </a:cubicBezTo>
                  <a:cubicBezTo>
                    <a:pt x="400" y="200"/>
                    <a:pt x="400" y="200"/>
                    <a:pt x="400" y="200"/>
                  </a:cubicBezTo>
                  <a:cubicBezTo>
                    <a:pt x="406" y="186"/>
                    <a:pt x="406" y="186"/>
                    <a:pt x="406" y="186"/>
                  </a:cubicBezTo>
                  <a:cubicBezTo>
                    <a:pt x="509" y="183"/>
                    <a:pt x="509" y="183"/>
                    <a:pt x="509" y="183"/>
                  </a:cubicBezTo>
                  <a:cubicBezTo>
                    <a:pt x="442" y="260"/>
                    <a:pt x="442" y="260"/>
                    <a:pt x="442" y="260"/>
                  </a:cubicBezTo>
                  <a:cubicBezTo>
                    <a:pt x="431" y="276"/>
                    <a:pt x="432" y="291"/>
                    <a:pt x="438" y="304"/>
                  </a:cubicBezTo>
                  <a:cubicBezTo>
                    <a:pt x="449" y="327"/>
                    <a:pt x="475" y="345"/>
                    <a:pt x="494" y="362"/>
                  </a:cubicBezTo>
                  <a:cubicBezTo>
                    <a:pt x="378" y="362"/>
                    <a:pt x="378" y="362"/>
                    <a:pt x="378" y="362"/>
                  </a:cubicBezTo>
                  <a:cubicBezTo>
                    <a:pt x="335" y="319"/>
                    <a:pt x="335" y="319"/>
                    <a:pt x="335" y="319"/>
                  </a:cubicBezTo>
                  <a:cubicBezTo>
                    <a:pt x="335" y="319"/>
                    <a:pt x="335" y="319"/>
                    <a:pt x="335" y="319"/>
                  </a:cubicBezTo>
                  <a:cubicBezTo>
                    <a:pt x="292" y="362"/>
                    <a:pt x="292" y="362"/>
                    <a:pt x="292" y="362"/>
                  </a:cubicBezTo>
                  <a:cubicBezTo>
                    <a:pt x="179" y="362"/>
                    <a:pt x="179" y="362"/>
                    <a:pt x="179" y="362"/>
                  </a:cubicBezTo>
                  <a:cubicBezTo>
                    <a:pt x="196" y="345"/>
                    <a:pt x="222" y="326"/>
                    <a:pt x="232" y="304"/>
                  </a:cubicBezTo>
                  <a:cubicBezTo>
                    <a:pt x="238" y="291"/>
                    <a:pt x="240" y="276"/>
                    <a:pt x="228" y="260"/>
                  </a:cubicBezTo>
                  <a:cubicBezTo>
                    <a:pt x="161" y="183"/>
                    <a:pt x="161" y="183"/>
                    <a:pt x="161" y="183"/>
                  </a:cubicBezTo>
                  <a:cubicBezTo>
                    <a:pt x="264" y="186"/>
                    <a:pt x="264" y="186"/>
                    <a:pt x="264" y="186"/>
                  </a:cubicBezTo>
                  <a:cubicBezTo>
                    <a:pt x="271" y="200"/>
                    <a:pt x="271" y="200"/>
                    <a:pt x="271" y="200"/>
                  </a:cubicBezTo>
                  <a:cubicBezTo>
                    <a:pt x="266" y="202"/>
                    <a:pt x="266" y="202"/>
                    <a:pt x="266" y="202"/>
                  </a:cubicBezTo>
                  <a:cubicBezTo>
                    <a:pt x="259" y="193"/>
                    <a:pt x="259" y="193"/>
                    <a:pt x="259" y="193"/>
                  </a:cubicBezTo>
                  <a:cubicBezTo>
                    <a:pt x="183" y="192"/>
                    <a:pt x="183" y="192"/>
                    <a:pt x="183" y="192"/>
                  </a:cubicBezTo>
                  <a:cubicBezTo>
                    <a:pt x="237" y="254"/>
                    <a:pt x="237" y="254"/>
                    <a:pt x="237" y="254"/>
                  </a:cubicBezTo>
                  <a:cubicBezTo>
                    <a:pt x="237" y="254"/>
                    <a:pt x="237" y="254"/>
                    <a:pt x="237" y="254"/>
                  </a:cubicBezTo>
                  <a:cubicBezTo>
                    <a:pt x="252" y="275"/>
                    <a:pt x="249" y="295"/>
                    <a:pt x="240" y="311"/>
                  </a:cubicBezTo>
                  <a:cubicBezTo>
                    <a:pt x="232" y="328"/>
                    <a:pt x="218" y="341"/>
                    <a:pt x="209" y="349"/>
                  </a:cubicBezTo>
                  <a:cubicBezTo>
                    <a:pt x="224" y="349"/>
                    <a:pt x="224" y="349"/>
                    <a:pt x="224" y="349"/>
                  </a:cubicBezTo>
                  <a:cubicBezTo>
                    <a:pt x="267" y="303"/>
                    <a:pt x="267" y="303"/>
                    <a:pt x="267" y="303"/>
                  </a:cubicBezTo>
                  <a:cubicBezTo>
                    <a:pt x="292" y="275"/>
                    <a:pt x="277" y="242"/>
                    <a:pt x="277" y="241"/>
                  </a:cubicBezTo>
                  <a:cubicBezTo>
                    <a:pt x="286" y="237"/>
                    <a:pt x="286" y="237"/>
                    <a:pt x="286" y="237"/>
                  </a:cubicBezTo>
                  <a:cubicBezTo>
                    <a:pt x="286" y="237"/>
                    <a:pt x="306" y="277"/>
                    <a:pt x="275" y="310"/>
                  </a:cubicBezTo>
                  <a:cubicBezTo>
                    <a:pt x="239" y="349"/>
                    <a:pt x="239" y="349"/>
                    <a:pt x="239" y="349"/>
                  </a:cubicBezTo>
                  <a:cubicBezTo>
                    <a:pt x="261" y="349"/>
                    <a:pt x="261" y="349"/>
                    <a:pt x="261" y="349"/>
                  </a:cubicBezTo>
                  <a:cubicBezTo>
                    <a:pt x="308" y="297"/>
                    <a:pt x="308" y="297"/>
                    <a:pt x="308" y="297"/>
                  </a:cubicBezTo>
                  <a:cubicBezTo>
                    <a:pt x="316" y="304"/>
                    <a:pt x="316" y="304"/>
                    <a:pt x="316" y="304"/>
                  </a:cubicBezTo>
                  <a:cubicBezTo>
                    <a:pt x="277" y="349"/>
                    <a:pt x="277" y="349"/>
                    <a:pt x="277" y="349"/>
                  </a:cubicBezTo>
                  <a:cubicBezTo>
                    <a:pt x="289" y="349"/>
                    <a:pt x="289" y="349"/>
                    <a:pt x="289" y="349"/>
                  </a:cubicBezTo>
                  <a:cubicBezTo>
                    <a:pt x="335" y="305"/>
                    <a:pt x="335" y="305"/>
                    <a:pt x="335" y="305"/>
                  </a:cubicBezTo>
                  <a:cubicBezTo>
                    <a:pt x="381" y="349"/>
                    <a:pt x="381" y="349"/>
                    <a:pt x="381" y="349"/>
                  </a:cubicBezTo>
                  <a:close/>
                  <a:moveTo>
                    <a:pt x="613" y="49"/>
                  </a:moveTo>
                  <a:cubicBezTo>
                    <a:pt x="646" y="12"/>
                    <a:pt x="646" y="12"/>
                    <a:pt x="646" y="12"/>
                  </a:cubicBezTo>
                  <a:cubicBezTo>
                    <a:pt x="623" y="15"/>
                    <a:pt x="623" y="15"/>
                    <a:pt x="623" y="15"/>
                  </a:cubicBezTo>
                  <a:cubicBezTo>
                    <a:pt x="496" y="27"/>
                    <a:pt x="496" y="27"/>
                    <a:pt x="496" y="27"/>
                  </a:cubicBezTo>
                  <a:cubicBezTo>
                    <a:pt x="432" y="39"/>
                    <a:pt x="410" y="122"/>
                    <a:pt x="335" y="121"/>
                  </a:cubicBezTo>
                  <a:cubicBezTo>
                    <a:pt x="335" y="110"/>
                    <a:pt x="335" y="110"/>
                    <a:pt x="335" y="110"/>
                  </a:cubicBezTo>
                  <a:cubicBezTo>
                    <a:pt x="406" y="112"/>
                    <a:pt x="426" y="26"/>
                    <a:pt x="496" y="16"/>
                  </a:cubicBezTo>
                  <a:cubicBezTo>
                    <a:pt x="670" y="0"/>
                    <a:pt x="670" y="0"/>
                    <a:pt x="670" y="0"/>
                  </a:cubicBezTo>
                  <a:cubicBezTo>
                    <a:pt x="617" y="60"/>
                    <a:pt x="617" y="60"/>
                    <a:pt x="617" y="60"/>
                  </a:cubicBezTo>
                  <a:cubicBezTo>
                    <a:pt x="587" y="60"/>
                    <a:pt x="587" y="60"/>
                    <a:pt x="587" y="60"/>
                  </a:cubicBezTo>
                  <a:cubicBezTo>
                    <a:pt x="587" y="56"/>
                    <a:pt x="587" y="56"/>
                    <a:pt x="587" y="56"/>
                  </a:cubicBezTo>
                  <a:cubicBezTo>
                    <a:pt x="613" y="49"/>
                    <a:pt x="613" y="49"/>
                    <a:pt x="613" y="49"/>
                  </a:cubicBezTo>
                  <a:close/>
                  <a:moveTo>
                    <a:pt x="429" y="130"/>
                  </a:moveTo>
                  <a:cubicBezTo>
                    <a:pt x="436" y="114"/>
                    <a:pt x="436" y="114"/>
                    <a:pt x="436" y="114"/>
                  </a:cubicBezTo>
                  <a:cubicBezTo>
                    <a:pt x="572" y="111"/>
                    <a:pt x="572" y="111"/>
                    <a:pt x="572" y="111"/>
                  </a:cubicBezTo>
                  <a:cubicBezTo>
                    <a:pt x="545" y="142"/>
                    <a:pt x="545" y="142"/>
                    <a:pt x="545" y="142"/>
                  </a:cubicBezTo>
                  <a:cubicBezTo>
                    <a:pt x="527" y="142"/>
                    <a:pt x="527" y="142"/>
                    <a:pt x="527" y="142"/>
                  </a:cubicBezTo>
                  <a:cubicBezTo>
                    <a:pt x="527" y="138"/>
                    <a:pt x="527" y="138"/>
                    <a:pt x="527" y="138"/>
                  </a:cubicBezTo>
                  <a:cubicBezTo>
                    <a:pt x="540" y="134"/>
                    <a:pt x="540" y="134"/>
                    <a:pt x="540" y="134"/>
                  </a:cubicBezTo>
                  <a:cubicBezTo>
                    <a:pt x="553" y="119"/>
                    <a:pt x="553" y="119"/>
                    <a:pt x="553" y="119"/>
                  </a:cubicBezTo>
                  <a:cubicBezTo>
                    <a:pt x="441" y="122"/>
                    <a:pt x="441" y="122"/>
                    <a:pt x="441" y="122"/>
                  </a:cubicBezTo>
                  <a:cubicBezTo>
                    <a:pt x="434" y="132"/>
                    <a:pt x="434" y="132"/>
                    <a:pt x="434" y="132"/>
                  </a:cubicBezTo>
                  <a:cubicBezTo>
                    <a:pt x="429" y="130"/>
                    <a:pt x="429" y="130"/>
                    <a:pt x="429" y="130"/>
                  </a:cubicBezTo>
                  <a:close/>
                  <a:moveTo>
                    <a:pt x="415" y="164"/>
                  </a:moveTo>
                  <a:cubicBezTo>
                    <a:pt x="420" y="151"/>
                    <a:pt x="420" y="151"/>
                    <a:pt x="420" y="151"/>
                  </a:cubicBezTo>
                  <a:cubicBezTo>
                    <a:pt x="540" y="149"/>
                    <a:pt x="540" y="149"/>
                    <a:pt x="540" y="149"/>
                  </a:cubicBezTo>
                  <a:cubicBezTo>
                    <a:pt x="515" y="176"/>
                    <a:pt x="515" y="176"/>
                    <a:pt x="515" y="176"/>
                  </a:cubicBezTo>
                  <a:cubicBezTo>
                    <a:pt x="499" y="176"/>
                    <a:pt x="499" y="176"/>
                    <a:pt x="499" y="176"/>
                  </a:cubicBezTo>
                  <a:cubicBezTo>
                    <a:pt x="499" y="172"/>
                    <a:pt x="499" y="172"/>
                    <a:pt x="499" y="172"/>
                  </a:cubicBezTo>
                  <a:cubicBezTo>
                    <a:pt x="510" y="169"/>
                    <a:pt x="510" y="169"/>
                    <a:pt x="510" y="169"/>
                  </a:cubicBezTo>
                  <a:cubicBezTo>
                    <a:pt x="521" y="156"/>
                    <a:pt x="521" y="156"/>
                    <a:pt x="521" y="156"/>
                  </a:cubicBezTo>
                  <a:cubicBezTo>
                    <a:pt x="425" y="159"/>
                    <a:pt x="425" y="159"/>
                    <a:pt x="425" y="159"/>
                  </a:cubicBezTo>
                  <a:cubicBezTo>
                    <a:pt x="419" y="166"/>
                    <a:pt x="419" y="166"/>
                    <a:pt x="419" y="166"/>
                  </a:cubicBezTo>
                  <a:cubicBezTo>
                    <a:pt x="415" y="164"/>
                    <a:pt x="415" y="164"/>
                    <a:pt x="415" y="164"/>
                  </a:cubicBezTo>
                  <a:close/>
                  <a:moveTo>
                    <a:pt x="224" y="90"/>
                  </a:moveTo>
                  <a:cubicBezTo>
                    <a:pt x="216" y="71"/>
                    <a:pt x="216" y="71"/>
                    <a:pt x="216" y="71"/>
                  </a:cubicBezTo>
                  <a:cubicBezTo>
                    <a:pt x="60" y="68"/>
                    <a:pt x="60" y="68"/>
                    <a:pt x="60" y="68"/>
                  </a:cubicBezTo>
                  <a:cubicBezTo>
                    <a:pt x="92" y="104"/>
                    <a:pt x="92" y="104"/>
                    <a:pt x="92" y="104"/>
                  </a:cubicBezTo>
                  <a:cubicBezTo>
                    <a:pt x="113" y="104"/>
                    <a:pt x="113" y="104"/>
                    <a:pt x="113" y="104"/>
                  </a:cubicBezTo>
                  <a:cubicBezTo>
                    <a:pt x="113" y="99"/>
                    <a:pt x="113" y="99"/>
                    <a:pt x="113" y="99"/>
                  </a:cubicBezTo>
                  <a:cubicBezTo>
                    <a:pt x="96" y="95"/>
                    <a:pt x="96" y="95"/>
                    <a:pt x="96" y="95"/>
                  </a:cubicBezTo>
                  <a:cubicBezTo>
                    <a:pt x="81" y="77"/>
                    <a:pt x="81" y="77"/>
                    <a:pt x="81" y="77"/>
                  </a:cubicBezTo>
                  <a:cubicBezTo>
                    <a:pt x="210" y="80"/>
                    <a:pt x="210" y="80"/>
                    <a:pt x="210" y="80"/>
                  </a:cubicBezTo>
                  <a:cubicBezTo>
                    <a:pt x="219" y="92"/>
                    <a:pt x="219" y="92"/>
                    <a:pt x="219" y="92"/>
                  </a:cubicBezTo>
                  <a:cubicBezTo>
                    <a:pt x="224" y="90"/>
                    <a:pt x="224" y="90"/>
                    <a:pt x="224" y="90"/>
                  </a:cubicBezTo>
                  <a:close/>
                  <a:moveTo>
                    <a:pt x="57" y="49"/>
                  </a:moveTo>
                  <a:cubicBezTo>
                    <a:pt x="25" y="12"/>
                    <a:pt x="25" y="12"/>
                    <a:pt x="25" y="12"/>
                  </a:cubicBezTo>
                  <a:cubicBezTo>
                    <a:pt x="47" y="15"/>
                    <a:pt x="47" y="15"/>
                    <a:pt x="47" y="15"/>
                  </a:cubicBezTo>
                  <a:cubicBezTo>
                    <a:pt x="175" y="27"/>
                    <a:pt x="175" y="27"/>
                    <a:pt x="175" y="27"/>
                  </a:cubicBezTo>
                  <a:cubicBezTo>
                    <a:pt x="238" y="39"/>
                    <a:pt x="260" y="122"/>
                    <a:pt x="335" y="121"/>
                  </a:cubicBezTo>
                  <a:cubicBezTo>
                    <a:pt x="335" y="110"/>
                    <a:pt x="335" y="110"/>
                    <a:pt x="335" y="110"/>
                  </a:cubicBezTo>
                  <a:cubicBezTo>
                    <a:pt x="264" y="112"/>
                    <a:pt x="244" y="26"/>
                    <a:pt x="174" y="16"/>
                  </a:cubicBezTo>
                  <a:cubicBezTo>
                    <a:pt x="0" y="0"/>
                    <a:pt x="0" y="0"/>
                    <a:pt x="0" y="0"/>
                  </a:cubicBezTo>
                  <a:cubicBezTo>
                    <a:pt x="53" y="60"/>
                    <a:pt x="53" y="60"/>
                    <a:pt x="53" y="60"/>
                  </a:cubicBezTo>
                  <a:cubicBezTo>
                    <a:pt x="83" y="60"/>
                    <a:pt x="83" y="60"/>
                    <a:pt x="83" y="60"/>
                  </a:cubicBezTo>
                  <a:cubicBezTo>
                    <a:pt x="83" y="56"/>
                    <a:pt x="83" y="56"/>
                    <a:pt x="83" y="56"/>
                  </a:cubicBezTo>
                  <a:cubicBezTo>
                    <a:pt x="57" y="49"/>
                    <a:pt x="57" y="49"/>
                    <a:pt x="57" y="49"/>
                  </a:cubicBezTo>
                  <a:close/>
                  <a:moveTo>
                    <a:pt x="241" y="130"/>
                  </a:moveTo>
                  <a:cubicBezTo>
                    <a:pt x="234" y="114"/>
                    <a:pt x="234" y="114"/>
                    <a:pt x="234" y="114"/>
                  </a:cubicBezTo>
                  <a:cubicBezTo>
                    <a:pt x="98" y="111"/>
                    <a:pt x="98" y="111"/>
                    <a:pt x="98" y="111"/>
                  </a:cubicBezTo>
                  <a:cubicBezTo>
                    <a:pt x="125" y="142"/>
                    <a:pt x="125" y="142"/>
                    <a:pt x="125" y="142"/>
                  </a:cubicBezTo>
                  <a:cubicBezTo>
                    <a:pt x="144" y="142"/>
                    <a:pt x="144" y="142"/>
                    <a:pt x="144" y="142"/>
                  </a:cubicBezTo>
                  <a:cubicBezTo>
                    <a:pt x="144" y="138"/>
                    <a:pt x="144" y="138"/>
                    <a:pt x="144" y="138"/>
                  </a:cubicBezTo>
                  <a:cubicBezTo>
                    <a:pt x="130" y="134"/>
                    <a:pt x="130" y="134"/>
                    <a:pt x="130" y="134"/>
                  </a:cubicBezTo>
                  <a:cubicBezTo>
                    <a:pt x="117" y="119"/>
                    <a:pt x="117" y="119"/>
                    <a:pt x="117" y="119"/>
                  </a:cubicBezTo>
                  <a:cubicBezTo>
                    <a:pt x="229" y="122"/>
                    <a:pt x="229" y="122"/>
                    <a:pt x="229" y="122"/>
                  </a:cubicBezTo>
                  <a:cubicBezTo>
                    <a:pt x="236" y="132"/>
                    <a:pt x="236" y="132"/>
                    <a:pt x="236" y="132"/>
                  </a:cubicBezTo>
                  <a:cubicBezTo>
                    <a:pt x="241" y="130"/>
                    <a:pt x="241" y="130"/>
                    <a:pt x="241" y="130"/>
                  </a:cubicBezTo>
                  <a:close/>
                  <a:moveTo>
                    <a:pt x="255" y="164"/>
                  </a:moveTo>
                  <a:cubicBezTo>
                    <a:pt x="250" y="151"/>
                    <a:pt x="250" y="151"/>
                    <a:pt x="250" y="151"/>
                  </a:cubicBezTo>
                  <a:cubicBezTo>
                    <a:pt x="130" y="149"/>
                    <a:pt x="130" y="149"/>
                    <a:pt x="130" y="149"/>
                  </a:cubicBezTo>
                  <a:cubicBezTo>
                    <a:pt x="155" y="176"/>
                    <a:pt x="155" y="176"/>
                    <a:pt x="155" y="176"/>
                  </a:cubicBezTo>
                  <a:cubicBezTo>
                    <a:pt x="171" y="176"/>
                    <a:pt x="171" y="176"/>
                    <a:pt x="171" y="176"/>
                  </a:cubicBezTo>
                  <a:cubicBezTo>
                    <a:pt x="171" y="172"/>
                    <a:pt x="171" y="172"/>
                    <a:pt x="171" y="172"/>
                  </a:cubicBezTo>
                  <a:cubicBezTo>
                    <a:pt x="160" y="169"/>
                    <a:pt x="160" y="169"/>
                    <a:pt x="160" y="169"/>
                  </a:cubicBezTo>
                  <a:cubicBezTo>
                    <a:pt x="149" y="156"/>
                    <a:pt x="149" y="156"/>
                    <a:pt x="149" y="156"/>
                  </a:cubicBezTo>
                  <a:cubicBezTo>
                    <a:pt x="245" y="159"/>
                    <a:pt x="245" y="159"/>
                    <a:pt x="245" y="159"/>
                  </a:cubicBezTo>
                  <a:cubicBezTo>
                    <a:pt x="251" y="166"/>
                    <a:pt x="251" y="166"/>
                    <a:pt x="251" y="166"/>
                  </a:cubicBezTo>
                  <a:cubicBezTo>
                    <a:pt x="255" y="164"/>
                    <a:pt x="255" y="164"/>
                    <a:pt x="255"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3" name="Freeform 35"/>
            <p:cNvSpPr>
              <a:spLocks/>
            </p:cNvSpPr>
            <p:nvPr/>
          </p:nvSpPr>
          <p:spPr bwMode="auto">
            <a:xfrm>
              <a:off x="6462713" y="3840163"/>
              <a:ext cx="468313" cy="30163"/>
            </a:xfrm>
            <a:custGeom>
              <a:avLst/>
              <a:gdLst>
                <a:gd name="T0" fmla="*/ 0 w 172"/>
                <a:gd name="T1" fmla="*/ 0 h 11"/>
                <a:gd name="T2" fmla="*/ 165 w 172"/>
                <a:gd name="T3" fmla="*/ 0 h 11"/>
                <a:gd name="T4" fmla="*/ 165 w 172"/>
                <a:gd name="T5" fmla="*/ 10 h 11"/>
                <a:gd name="T6" fmla="*/ 0 w 172"/>
                <a:gd name="T7" fmla="*/ 10 h 11"/>
                <a:gd name="T8" fmla="*/ 0 w 172"/>
                <a:gd name="T9" fmla="*/ 0 h 11"/>
              </a:gdLst>
              <a:ahLst/>
              <a:cxnLst>
                <a:cxn ang="0">
                  <a:pos x="T0" y="T1"/>
                </a:cxn>
                <a:cxn ang="0">
                  <a:pos x="T2" y="T3"/>
                </a:cxn>
                <a:cxn ang="0">
                  <a:pos x="T4" y="T5"/>
                </a:cxn>
                <a:cxn ang="0">
                  <a:pos x="T6" y="T7"/>
                </a:cxn>
                <a:cxn ang="0">
                  <a:pos x="T8" y="T9"/>
                </a:cxn>
              </a:cxnLst>
              <a:rect l="0" t="0" r="r" b="b"/>
              <a:pathLst>
                <a:path w="172" h="11">
                  <a:moveTo>
                    <a:pt x="0" y="0"/>
                  </a:moveTo>
                  <a:cubicBezTo>
                    <a:pt x="165" y="0"/>
                    <a:pt x="165" y="0"/>
                    <a:pt x="165" y="0"/>
                  </a:cubicBezTo>
                  <a:cubicBezTo>
                    <a:pt x="172" y="0"/>
                    <a:pt x="171" y="11"/>
                    <a:pt x="165" y="10"/>
                  </a:cubicBezTo>
                  <a:cubicBezTo>
                    <a:pt x="0" y="10"/>
                    <a:pt x="0" y="10"/>
                    <a:pt x="0" y="10"/>
                  </a:cubicBezTo>
                  <a:cubicBezTo>
                    <a:pt x="1" y="7"/>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4" name="Freeform 36"/>
            <p:cNvSpPr>
              <a:spLocks noEditPoints="1"/>
            </p:cNvSpPr>
            <p:nvPr/>
          </p:nvSpPr>
          <p:spPr bwMode="auto">
            <a:xfrm>
              <a:off x="6310313" y="3695700"/>
              <a:ext cx="703263" cy="317500"/>
            </a:xfrm>
            <a:custGeom>
              <a:avLst/>
              <a:gdLst>
                <a:gd name="T0" fmla="*/ 196 w 258"/>
                <a:gd name="T1" fmla="*/ 0 h 116"/>
                <a:gd name="T2" fmla="*/ 252 w 258"/>
                <a:gd name="T3" fmla="*/ 32 h 116"/>
                <a:gd name="T4" fmla="*/ 258 w 258"/>
                <a:gd name="T5" fmla="*/ 58 h 116"/>
                <a:gd name="T6" fmla="*/ 252 w 258"/>
                <a:gd name="T7" fmla="*/ 85 h 116"/>
                <a:gd name="T8" fmla="*/ 196 w 258"/>
                <a:gd name="T9" fmla="*/ 116 h 116"/>
                <a:gd name="T10" fmla="*/ 4 w 258"/>
                <a:gd name="T11" fmla="*/ 116 h 116"/>
                <a:gd name="T12" fmla="*/ 24 w 258"/>
                <a:gd name="T13" fmla="*/ 58 h 116"/>
                <a:gd name="T14" fmla="*/ 0 w 258"/>
                <a:gd name="T15" fmla="*/ 0 h 116"/>
                <a:gd name="T16" fmla="*/ 196 w 258"/>
                <a:gd name="T17" fmla="*/ 0 h 116"/>
                <a:gd name="T18" fmla="*/ 25 w 258"/>
                <a:gd name="T19" fmla="*/ 105 h 116"/>
                <a:gd name="T20" fmla="*/ 68 w 258"/>
                <a:gd name="T21" fmla="*/ 105 h 116"/>
                <a:gd name="T22" fmla="*/ 68 w 258"/>
                <a:gd name="T23" fmla="*/ 105 h 116"/>
                <a:gd name="T24" fmla="*/ 199 w 258"/>
                <a:gd name="T25" fmla="*/ 105 h 116"/>
                <a:gd name="T26" fmla="*/ 241 w 258"/>
                <a:gd name="T27" fmla="*/ 82 h 116"/>
                <a:gd name="T28" fmla="*/ 246 w 258"/>
                <a:gd name="T29" fmla="*/ 58 h 116"/>
                <a:gd name="T30" fmla="*/ 241 w 258"/>
                <a:gd name="T31" fmla="*/ 35 h 116"/>
                <a:gd name="T32" fmla="*/ 199 w 258"/>
                <a:gd name="T33" fmla="*/ 11 h 116"/>
                <a:gd name="T34" fmla="*/ 25 w 258"/>
                <a:gd name="T35" fmla="*/ 11 h 116"/>
                <a:gd name="T36" fmla="*/ 25 w 258"/>
                <a:gd name="T37" fmla="*/ 10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8" h="116">
                  <a:moveTo>
                    <a:pt x="196" y="0"/>
                  </a:moveTo>
                  <a:cubicBezTo>
                    <a:pt x="224" y="0"/>
                    <a:pt x="243" y="13"/>
                    <a:pt x="252" y="32"/>
                  </a:cubicBezTo>
                  <a:cubicBezTo>
                    <a:pt x="256" y="40"/>
                    <a:pt x="258" y="49"/>
                    <a:pt x="258" y="58"/>
                  </a:cubicBezTo>
                  <a:cubicBezTo>
                    <a:pt x="258" y="67"/>
                    <a:pt x="256" y="76"/>
                    <a:pt x="252" y="85"/>
                  </a:cubicBezTo>
                  <a:cubicBezTo>
                    <a:pt x="243" y="103"/>
                    <a:pt x="225" y="116"/>
                    <a:pt x="196" y="116"/>
                  </a:cubicBezTo>
                  <a:cubicBezTo>
                    <a:pt x="4" y="116"/>
                    <a:pt x="4" y="116"/>
                    <a:pt x="4" y="116"/>
                  </a:cubicBezTo>
                  <a:cubicBezTo>
                    <a:pt x="17" y="101"/>
                    <a:pt x="24" y="79"/>
                    <a:pt x="24" y="58"/>
                  </a:cubicBezTo>
                  <a:cubicBezTo>
                    <a:pt x="24" y="33"/>
                    <a:pt x="17" y="16"/>
                    <a:pt x="0" y="0"/>
                  </a:cubicBezTo>
                  <a:cubicBezTo>
                    <a:pt x="196" y="0"/>
                    <a:pt x="196" y="0"/>
                    <a:pt x="196" y="0"/>
                  </a:cubicBezTo>
                  <a:close/>
                  <a:moveTo>
                    <a:pt x="25" y="105"/>
                  </a:moveTo>
                  <a:cubicBezTo>
                    <a:pt x="68" y="105"/>
                    <a:pt x="68" y="105"/>
                    <a:pt x="68" y="105"/>
                  </a:cubicBezTo>
                  <a:cubicBezTo>
                    <a:pt x="68" y="105"/>
                    <a:pt x="68" y="105"/>
                    <a:pt x="68" y="105"/>
                  </a:cubicBezTo>
                  <a:cubicBezTo>
                    <a:pt x="199" y="105"/>
                    <a:pt x="199" y="105"/>
                    <a:pt x="199" y="105"/>
                  </a:cubicBezTo>
                  <a:cubicBezTo>
                    <a:pt x="221" y="105"/>
                    <a:pt x="234" y="97"/>
                    <a:pt x="241" y="82"/>
                  </a:cubicBezTo>
                  <a:cubicBezTo>
                    <a:pt x="245" y="75"/>
                    <a:pt x="246" y="67"/>
                    <a:pt x="246" y="58"/>
                  </a:cubicBezTo>
                  <a:cubicBezTo>
                    <a:pt x="246" y="50"/>
                    <a:pt x="245" y="42"/>
                    <a:pt x="241" y="35"/>
                  </a:cubicBezTo>
                  <a:cubicBezTo>
                    <a:pt x="234" y="20"/>
                    <a:pt x="221" y="11"/>
                    <a:pt x="199" y="11"/>
                  </a:cubicBezTo>
                  <a:cubicBezTo>
                    <a:pt x="25" y="11"/>
                    <a:pt x="25" y="11"/>
                    <a:pt x="25" y="11"/>
                  </a:cubicBezTo>
                  <a:cubicBezTo>
                    <a:pt x="39" y="33"/>
                    <a:pt x="40" y="83"/>
                    <a:pt x="25"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grpSp>
      <p:sp>
        <p:nvSpPr>
          <p:cNvPr id="2" name="矩形 1"/>
          <p:cNvSpPr/>
          <p:nvPr/>
        </p:nvSpPr>
        <p:spPr>
          <a:xfrm>
            <a:off x="918461" y="1713620"/>
            <a:ext cx="91189" cy="4257207"/>
          </a:xfrm>
          <a:prstGeom prst="rect">
            <a:avLst/>
          </a:prstGeom>
          <a:solidFill>
            <a:schemeClr val="bg1">
              <a:lumMod val="65000"/>
            </a:schemeClr>
          </a:solidFill>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212419" y="1857064"/>
            <a:ext cx="5082199" cy="3970318"/>
          </a:xfrm>
          <a:prstGeom prst="rect">
            <a:avLst/>
          </a:prstGeom>
          <a:noFill/>
        </p:spPr>
        <p:txBody>
          <a:bodyPr wrap="square" rtlCol="0">
            <a:spAutoFit/>
          </a:bodyPr>
          <a:lstStyle/>
          <a:p>
            <a:pPr>
              <a:lnSpc>
                <a:spcPct val="120000"/>
              </a:lnSpc>
            </a:pPr>
            <a:r>
              <a:rPr lang="zh-CN" altLang="en-US" sz="1400" dirty="0">
                <a:solidFill>
                  <a:srgbClr val="000000"/>
                </a:solidFill>
                <a:latin typeface="+mn-ea"/>
              </a:rPr>
              <a:t>情绪是人在探索和发现周围环境时，对外界环境刺激做出的心理或生理反应，是一种综合了人的思想，感觉，和行为的</a:t>
            </a:r>
            <a:r>
              <a:rPr lang="zh-CN" altLang="en-US" sz="1400" dirty="0" smtClean="0">
                <a:solidFill>
                  <a:srgbClr val="000000"/>
                </a:solidFill>
                <a:latin typeface="+mn-ea"/>
              </a:rPr>
              <a:t>状态。</a:t>
            </a:r>
            <a:endParaRPr lang="en-US" altLang="zh-CN" sz="1400" dirty="0" smtClean="0">
              <a:solidFill>
                <a:srgbClr val="000000"/>
              </a:solidFill>
              <a:latin typeface="+mn-ea"/>
            </a:endParaRPr>
          </a:p>
          <a:p>
            <a:pPr>
              <a:lnSpc>
                <a:spcPct val="120000"/>
              </a:lnSpc>
            </a:pPr>
            <a:endParaRPr lang="en-US" altLang="zh-CN" sz="1400" dirty="0" smtClean="0">
              <a:solidFill>
                <a:srgbClr val="000000"/>
              </a:solidFill>
              <a:latin typeface="+mn-ea"/>
            </a:endParaRPr>
          </a:p>
          <a:p>
            <a:pPr>
              <a:lnSpc>
                <a:spcPct val="120000"/>
              </a:lnSpc>
            </a:pPr>
            <a:r>
              <a:rPr lang="zh-CN" altLang="en-US" sz="1400" dirty="0" smtClean="0">
                <a:solidFill>
                  <a:srgbClr val="000000"/>
                </a:solidFill>
                <a:latin typeface="+mn-ea"/>
              </a:rPr>
              <a:t>研究表明，人</a:t>
            </a:r>
            <a:r>
              <a:rPr lang="zh-CN" altLang="en-US" sz="1400" dirty="0">
                <a:solidFill>
                  <a:srgbClr val="000000"/>
                </a:solidFill>
                <a:latin typeface="+mn-ea"/>
              </a:rPr>
              <a:t>的情绪极大影响了人们的日常生活和工作的</a:t>
            </a:r>
            <a:r>
              <a:rPr lang="zh-CN" altLang="en-US" sz="1400" dirty="0" smtClean="0">
                <a:solidFill>
                  <a:srgbClr val="000000"/>
                </a:solidFill>
                <a:latin typeface="+mn-ea"/>
              </a:rPr>
              <a:t>效率</a:t>
            </a:r>
            <a:r>
              <a:rPr lang="zh-CN" altLang="en-US" sz="1400" dirty="0">
                <a:solidFill>
                  <a:srgbClr val="000000"/>
                </a:solidFill>
                <a:latin typeface="+mn-ea"/>
              </a:rPr>
              <a:t>，因此对情绪的了解显得极为</a:t>
            </a:r>
            <a:r>
              <a:rPr lang="zh-CN" altLang="en-US" sz="1400" dirty="0" smtClean="0">
                <a:solidFill>
                  <a:srgbClr val="000000"/>
                </a:solidFill>
                <a:latin typeface="+mn-ea"/>
              </a:rPr>
              <a:t>重要。</a:t>
            </a:r>
            <a:endParaRPr lang="en-US" altLang="zh-CN" sz="1400" dirty="0" smtClean="0">
              <a:solidFill>
                <a:srgbClr val="000000"/>
              </a:solidFill>
              <a:latin typeface="+mn-ea"/>
            </a:endParaRPr>
          </a:p>
          <a:p>
            <a:pPr>
              <a:lnSpc>
                <a:spcPct val="120000"/>
              </a:lnSpc>
            </a:pPr>
            <a:endParaRPr lang="en-US" altLang="zh-CN" sz="1400" dirty="0" smtClean="0">
              <a:solidFill>
                <a:srgbClr val="000000"/>
              </a:solidFill>
              <a:latin typeface="+mn-ea"/>
            </a:endParaRPr>
          </a:p>
          <a:p>
            <a:pPr>
              <a:lnSpc>
                <a:spcPct val="120000"/>
              </a:lnSpc>
            </a:pPr>
            <a:r>
              <a:rPr lang="zh-CN" altLang="en-US" sz="1400" dirty="0">
                <a:solidFill>
                  <a:srgbClr val="000000"/>
                </a:solidFill>
                <a:latin typeface="+mn-ea"/>
              </a:rPr>
              <a:t>人的情绪变化时通常伴随着人体的一系列生理表现，或者行为表现，比如心跳加快，血压升高，脑电波活跃，激素分泌，又比如欢呼雀跃，手舞足蹈，唉声叹气，愁眉苦脸等等</a:t>
            </a:r>
            <a:r>
              <a:rPr lang="zh-CN" altLang="en-US" sz="1400" dirty="0" smtClean="0">
                <a:solidFill>
                  <a:srgbClr val="000000"/>
                </a:solidFill>
                <a:latin typeface="+mn-ea"/>
              </a:rPr>
              <a:t>。</a:t>
            </a:r>
            <a:endParaRPr lang="en-US" altLang="zh-CN" sz="1400" dirty="0" smtClean="0">
              <a:solidFill>
                <a:srgbClr val="000000"/>
              </a:solidFill>
              <a:latin typeface="+mn-ea"/>
            </a:endParaRPr>
          </a:p>
          <a:p>
            <a:pPr>
              <a:lnSpc>
                <a:spcPct val="120000"/>
              </a:lnSpc>
            </a:pPr>
            <a:endParaRPr lang="en-US" altLang="zh-CN" sz="1400" dirty="0" smtClean="0">
              <a:solidFill>
                <a:srgbClr val="000000"/>
              </a:solidFill>
              <a:latin typeface="+mn-ea"/>
            </a:endParaRPr>
          </a:p>
          <a:p>
            <a:pPr>
              <a:lnSpc>
                <a:spcPct val="120000"/>
              </a:lnSpc>
            </a:pPr>
            <a:r>
              <a:rPr lang="zh-CN" altLang="en-US" sz="1400" dirty="0" smtClean="0">
                <a:solidFill>
                  <a:srgbClr val="000000"/>
                </a:solidFill>
                <a:latin typeface="+mn-ea"/>
              </a:rPr>
              <a:t>安卓手机传感器众多，使用规模大，用户大多有随身携带习惯，对使用者干扰小。</a:t>
            </a:r>
            <a:endParaRPr lang="en-US" altLang="zh-CN" sz="1400" dirty="0" smtClean="0">
              <a:solidFill>
                <a:srgbClr val="000000"/>
              </a:solidFill>
              <a:latin typeface="+mn-ea"/>
            </a:endParaRPr>
          </a:p>
          <a:p>
            <a:pPr>
              <a:lnSpc>
                <a:spcPct val="120000"/>
              </a:lnSpc>
            </a:pPr>
            <a:endParaRPr lang="en-US" altLang="zh-CN" sz="1400" dirty="0">
              <a:solidFill>
                <a:srgbClr val="000000"/>
              </a:solidFill>
              <a:latin typeface="+mn-ea"/>
            </a:endParaRPr>
          </a:p>
          <a:p>
            <a:pPr>
              <a:lnSpc>
                <a:spcPct val="120000"/>
              </a:lnSpc>
            </a:pPr>
            <a:r>
              <a:rPr lang="zh-CN" altLang="en-US" sz="1400" dirty="0">
                <a:solidFill>
                  <a:srgbClr val="000000"/>
                </a:solidFill>
                <a:latin typeface="+mn-ea"/>
              </a:rPr>
              <a:t>机器学习经过多年的发展，相关理论已经非常成熟。人们进入“大数据”时代，机器学习具有传统统计难以匹及的</a:t>
            </a:r>
            <a:r>
              <a:rPr lang="zh-CN" altLang="en-US" sz="1400" dirty="0" smtClean="0">
                <a:solidFill>
                  <a:srgbClr val="000000"/>
                </a:solidFill>
                <a:latin typeface="+mn-ea"/>
              </a:rPr>
              <a:t>优势。</a:t>
            </a:r>
            <a:endParaRPr lang="en-US" altLang="zh-CN" sz="1400" dirty="0">
              <a:solidFill>
                <a:srgbClr val="000000"/>
              </a:solidFill>
              <a:latin typeface="+mn-ea"/>
            </a:endParaRPr>
          </a:p>
        </p:txBody>
      </p:sp>
      <p:grpSp>
        <p:nvGrpSpPr>
          <p:cNvPr id="5" name="组合 2"/>
          <p:cNvGrpSpPr>
            <a:grpSpLocks/>
          </p:cNvGrpSpPr>
          <p:nvPr/>
        </p:nvGrpSpPr>
        <p:grpSpPr bwMode="auto">
          <a:xfrm>
            <a:off x="522198" y="465883"/>
            <a:ext cx="2065212" cy="486617"/>
            <a:chOff x="406401" y="402253"/>
            <a:chExt cx="3264696" cy="769256"/>
          </a:xfrm>
        </p:grpSpPr>
        <p:sp>
          <p:nvSpPr>
            <p:cNvPr id="6"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dirty="0">
                  <a:solidFill>
                    <a:srgbClr val="002060"/>
                  </a:solidFill>
                  <a:latin typeface="微软雅黑" panose="020B0503020204020204" pitchFamily="34" charset="-122"/>
                  <a:ea typeface="微软雅黑" panose="020B0503020204020204" pitchFamily="34" charset="-122"/>
                </a:rPr>
                <a:t>研究</a:t>
              </a:r>
              <a:r>
                <a:rPr lang="zh-CN" altLang="en-US" sz="2000" dirty="0" smtClean="0">
                  <a:solidFill>
                    <a:srgbClr val="002060"/>
                  </a:solidFill>
                  <a:latin typeface="微软雅黑" panose="020B0503020204020204" pitchFamily="34" charset="-122"/>
                  <a:ea typeface="微软雅黑" panose="020B0503020204020204" pitchFamily="34" charset="-122"/>
                </a:rPr>
                <a:t>背景</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8"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pic>
        <p:nvPicPr>
          <p:cNvPr id="9" name="图片 8"/>
          <p:cNvPicPr>
            <a:picLocks noChangeAspect="1"/>
          </p:cNvPicPr>
          <p:nvPr/>
        </p:nvPicPr>
        <p:blipFill>
          <a:blip r:embed="rId2"/>
          <a:stretch>
            <a:fillRect/>
          </a:stretch>
        </p:blipFill>
        <p:spPr>
          <a:xfrm>
            <a:off x="7115914" y="1487978"/>
            <a:ext cx="4906733" cy="4570840"/>
          </a:xfrm>
          <a:prstGeom prst="rect">
            <a:avLst/>
          </a:prstGeom>
        </p:spPr>
      </p:pic>
    </p:spTree>
    <p:extLst>
      <p:ext uri="{BB962C8B-B14F-4D97-AF65-F5344CB8AC3E}">
        <p14:creationId xmlns:p14="http://schemas.microsoft.com/office/powerpoint/2010/main" val="1165680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637983" y="4642657"/>
            <a:ext cx="2916034" cy="2921616"/>
            <a:chOff x="4438650" y="1768475"/>
            <a:chExt cx="3317875" cy="3324225"/>
          </a:xfrm>
          <a:solidFill>
            <a:srgbClr val="002060">
              <a:alpha val="10000"/>
            </a:srgbClr>
          </a:solidFill>
        </p:grpSpPr>
        <p:sp>
          <p:nvSpPr>
            <p:cNvPr id="13" name="Freeform 5"/>
            <p:cNvSpPr>
              <a:spLocks noEditPoints="1"/>
            </p:cNvSpPr>
            <p:nvPr/>
          </p:nvSpPr>
          <p:spPr bwMode="auto">
            <a:xfrm>
              <a:off x="4713288" y="2043113"/>
              <a:ext cx="2768600" cy="2773363"/>
            </a:xfrm>
            <a:custGeom>
              <a:avLst/>
              <a:gdLst>
                <a:gd name="T0" fmla="*/ 509 w 1017"/>
                <a:gd name="T1" fmla="*/ 0 h 1017"/>
                <a:gd name="T2" fmla="*/ 1017 w 1017"/>
                <a:gd name="T3" fmla="*/ 508 h 1017"/>
                <a:gd name="T4" fmla="*/ 509 w 1017"/>
                <a:gd name="T5" fmla="*/ 1017 h 1017"/>
                <a:gd name="T6" fmla="*/ 0 w 1017"/>
                <a:gd name="T7" fmla="*/ 508 h 1017"/>
                <a:gd name="T8" fmla="*/ 509 w 1017"/>
                <a:gd name="T9" fmla="*/ 0 h 1017"/>
                <a:gd name="T10" fmla="*/ 509 w 1017"/>
                <a:gd name="T11" fmla="*/ 14 h 1017"/>
                <a:gd name="T12" fmla="*/ 14 w 1017"/>
                <a:gd name="T13" fmla="*/ 508 h 1017"/>
                <a:gd name="T14" fmla="*/ 509 w 1017"/>
                <a:gd name="T15" fmla="*/ 1003 h 1017"/>
                <a:gd name="T16" fmla="*/ 1003 w 1017"/>
                <a:gd name="T17" fmla="*/ 508 h 1017"/>
                <a:gd name="T18" fmla="*/ 509 w 1017"/>
                <a:gd name="T19" fmla="*/ 14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7" h="1017">
                  <a:moveTo>
                    <a:pt x="509" y="0"/>
                  </a:moveTo>
                  <a:cubicBezTo>
                    <a:pt x="789" y="0"/>
                    <a:pt x="1017" y="228"/>
                    <a:pt x="1017" y="508"/>
                  </a:cubicBezTo>
                  <a:cubicBezTo>
                    <a:pt x="1017" y="788"/>
                    <a:pt x="789" y="1017"/>
                    <a:pt x="509" y="1017"/>
                  </a:cubicBezTo>
                  <a:cubicBezTo>
                    <a:pt x="229" y="1017"/>
                    <a:pt x="0" y="788"/>
                    <a:pt x="0" y="508"/>
                  </a:cubicBezTo>
                  <a:cubicBezTo>
                    <a:pt x="0" y="228"/>
                    <a:pt x="229" y="0"/>
                    <a:pt x="509" y="0"/>
                  </a:cubicBezTo>
                  <a:close/>
                  <a:moveTo>
                    <a:pt x="509" y="14"/>
                  </a:moveTo>
                  <a:cubicBezTo>
                    <a:pt x="236" y="14"/>
                    <a:pt x="14" y="236"/>
                    <a:pt x="14" y="508"/>
                  </a:cubicBezTo>
                  <a:cubicBezTo>
                    <a:pt x="14" y="781"/>
                    <a:pt x="236" y="1003"/>
                    <a:pt x="509" y="1003"/>
                  </a:cubicBezTo>
                  <a:cubicBezTo>
                    <a:pt x="781" y="1003"/>
                    <a:pt x="1003" y="781"/>
                    <a:pt x="1003" y="508"/>
                  </a:cubicBezTo>
                  <a:cubicBezTo>
                    <a:pt x="1003" y="236"/>
                    <a:pt x="781" y="14"/>
                    <a:pt x="50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Freeform 6"/>
            <p:cNvSpPr>
              <a:spLocks noEditPoints="1"/>
            </p:cNvSpPr>
            <p:nvPr/>
          </p:nvSpPr>
          <p:spPr bwMode="auto">
            <a:xfrm>
              <a:off x="4438650" y="1768475"/>
              <a:ext cx="3317875" cy="3324225"/>
            </a:xfrm>
            <a:custGeom>
              <a:avLst/>
              <a:gdLst>
                <a:gd name="T0" fmla="*/ 413 w 1219"/>
                <a:gd name="T1" fmla="*/ 1106 h 1219"/>
                <a:gd name="T2" fmla="*/ 275 w 1219"/>
                <a:gd name="T3" fmla="*/ 1080 h 1219"/>
                <a:gd name="T4" fmla="*/ 139 w 1219"/>
                <a:gd name="T5" fmla="*/ 929 h 1219"/>
                <a:gd name="T6" fmla="*/ 127 w 1219"/>
                <a:gd name="T7" fmla="*/ 843 h 1219"/>
                <a:gd name="T8" fmla="*/ 0 w 1219"/>
                <a:gd name="T9" fmla="*/ 609 h 1219"/>
                <a:gd name="T10" fmla="*/ 51 w 1219"/>
                <a:gd name="T11" fmla="*/ 503 h 1219"/>
                <a:gd name="T12" fmla="*/ 113 w 1219"/>
                <a:gd name="T13" fmla="*/ 414 h 1219"/>
                <a:gd name="T14" fmla="*/ 119 w 1219"/>
                <a:gd name="T15" fmla="*/ 399 h 1219"/>
                <a:gd name="T16" fmla="*/ 262 w 1219"/>
                <a:gd name="T17" fmla="*/ 139 h 1219"/>
                <a:gd name="T18" fmla="*/ 359 w 1219"/>
                <a:gd name="T19" fmla="*/ 131 h 1219"/>
                <a:gd name="T20" fmla="*/ 610 w 1219"/>
                <a:gd name="T21" fmla="*/ 0 h 1219"/>
                <a:gd name="T22" fmla="*/ 716 w 1219"/>
                <a:gd name="T23" fmla="*/ 50 h 1219"/>
                <a:gd name="T24" fmla="*/ 721 w 1219"/>
                <a:gd name="T25" fmla="*/ 55 h 1219"/>
                <a:gd name="T26" fmla="*/ 944 w 1219"/>
                <a:gd name="T27" fmla="*/ 138 h 1219"/>
                <a:gd name="T28" fmla="*/ 1080 w 1219"/>
                <a:gd name="T29" fmla="*/ 275 h 1219"/>
                <a:gd name="T30" fmla="*/ 1097 w 1219"/>
                <a:gd name="T31" fmla="*/ 391 h 1219"/>
                <a:gd name="T32" fmla="*/ 1179 w 1219"/>
                <a:gd name="T33" fmla="*/ 513 h 1219"/>
                <a:gd name="T34" fmla="*/ 1179 w 1219"/>
                <a:gd name="T35" fmla="*/ 706 h 1219"/>
                <a:gd name="T36" fmla="*/ 1116 w 1219"/>
                <a:gd name="T37" fmla="*/ 786 h 1219"/>
                <a:gd name="T38" fmla="*/ 1041 w 1219"/>
                <a:gd name="T39" fmla="*/ 1040 h 1219"/>
                <a:gd name="T40" fmla="*/ 930 w 1219"/>
                <a:gd name="T41" fmla="*/ 1080 h 1219"/>
                <a:gd name="T42" fmla="*/ 921 w 1219"/>
                <a:gd name="T43" fmla="*/ 1080 h 1219"/>
                <a:gd name="T44" fmla="*/ 830 w 1219"/>
                <a:gd name="T45" fmla="*/ 1096 h 1219"/>
                <a:gd name="T46" fmla="*/ 808 w 1219"/>
                <a:gd name="T47" fmla="*/ 1105 h 1219"/>
                <a:gd name="T48" fmla="*/ 518 w 1219"/>
                <a:gd name="T49" fmla="*/ 1183 h 1219"/>
                <a:gd name="T50" fmla="*/ 816 w 1219"/>
                <a:gd name="T51" fmla="*/ 131 h 1219"/>
                <a:gd name="T52" fmla="*/ 718 w 1219"/>
                <a:gd name="T53" fmla="*/ 70 h 1219"/>
                <a:gd name="T54" fmla="*/ 520 w 1219"/>
                <a:gd name="T55" fmla="*/ 51 h 1219"/>
                <a:gd name="T56" fmla="*/ 406 w 1219"/>
                <a:gd name="T57" fmla="*/ 130 h 1219"/>
                <a:gd name="T58" fmla="*/ 263 w 1219"/>
                <a:gd name="T59" fmla="*/ 152 h 1219"/>
                <a:gd name="T60" fmla="*/ 152 w 1219"/>
                <a:gd name="T61" fmla="*/ 293 h 1219"/>
                <a:gd name="T62" fmla="*/ 123 w 1219"/>
                <a:gd name="T63" fmla="*/ 424 h 1219"/>
                <a:gd name="T64" fmla="*/ 68 w 1219"/>
                <a:gd name="T65" fmla="*/ 503 h 1219"/>
                <a:gd name="T66" fmla="*/ 14 w 1219"/>
                <a:gd name="T67" fmla="*/ 609 h 1219"/>
                <a:gd name="T68" fmla="*/ 62 w 1219"/>
                <a:gd name="T69" fmla="*/ 709 h 1219"/>
                <a:gd name="T70" fmla="*/ 152 w 1219"/>
                <a:gd name="T71" fmla="*/ 914 h 1219"/>
                <a:gd name="T72" fmla="*/ 151 w 1219"/>
                <a:gd name="T73" fmla="*/ 941 h 1219"/>
                <a:gd name="T74" fmla="*/ 293 w 1219"/>
                <a:gd name="T75" fmla="*/ 1067 h 1219"/>
                <a:gd name="T76" fmla="*/ 424 w 1219"/>
                <a:gd name="T77" fmla="*/ 1096 h 1219"/>
                <a:gd name="T78" fmla="*/ 700 w 1219"/>
                <a:gd name="T79" fmla="*/ 1167 h 1219"/>
                <a:gd name="T80" fmla="*/ 815 w 1219"/>
                <a:gd name="T81" fmla="*/ 1088 h 1219"/>
                <a:gd name="T82" fmla="*/ 915 w 1219"/>
                <a:gd name="T83" fmla="*/ 1067 h 1219"/>
                <a:gd name="T84" fmla="*/ 919 w 1219"/>
                <a:gd name="T85" fmla="*/ 1067 h 1219"/>
                <a:gd name="T86" fmla="*/ 1068 w 1219"/>
                <a:gd name="T87" fmla="*/ 926 h 1219"/>
                <a:gd name="T88" fmla="*/ 1149 w 1219"/>
                <a:gd name="T89" fmla="*/ 718 h 1219"/>
                <a:gd name="T90" fmla="*/ 1168 w 1219"/>
                <a:gd name="T91" fmla="*/ 699 h 1219"/>
                <a:gd name="T92" fmla="*/ 1157 w 1219"/>
                <a:gd name="T93" fmla="*/ 509 h 1219"/>
                <a:gd name="T94" fmla="*/ 1089 w 1219"/>
                <a:gd name="T95" fmla="*/ 405 h 1219"/>
                <a:gd name="T96" fmla="*/ 941 w 1219"/>
                <a:gd name="T97" fmla="*/ 151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19" h="1219">
                  <a:moveTo>
                    <a:pt x="482" y="1149"/>
                  </a:moveTo>
                  <a:cubicBezTo>
                    <a:pt x="462" y="1132"/>
                    <a:pt x="439" y="1117"/>
                    <a:pt x="414" y="1106"/>
                  </a:cubicBezTo>
                  <a:cubicBezTo>
                    <a:pt x="414" y="1106"/>
                    <a:pt x="414" y="1106"/>
                    <a:pt x="414" y="1106"/>
                  </a:cubicBezTo>
                  <a:cubicBezTo>
                    <a:pt x="414" y="1106"/>
                    <a:pt x="413" y="1106"/>
                    <a:pt x="413" y="1106"/>
                  </a:cubicBezTo>
                  <a:cubicBezTo>
                    <a:pt x="413" y="1106"/>
                    <a:pt x="413" y="1106"/>
                    <a:pt x="413" y="1106"/>
                  </a:cubicBezTo>
                  <a:cubicBezTo>
                    <a:pt x="408" y="1104"/>
                    <a:pt x="404" y="1102"/>
                    <a:pt x="399" y="1100"/>
                  </a:cubicBezTo>
                  <a:cubicBezTo>
                    <a:pt x="360" y="1085"/>
                    <a:pt x="317" y="1078"/>
                    <a:pt x="275" y="1080"/>
                  </a:cubicBezTo>
                  <a:cubicBezTo>
                    <a:pt x="275" y="1080"/>
                    <a:pt x="275" y="1080"/>
                    <a:pt x="275" y="1080"/>
                  </a:cubicBezTo>
                  <a:cubicBezTo>
                    <a:pt x="238" y="1080"/>
                    <a:pt x="204" y="1065"/>
                    <a:pt x="179" y="1040"/>
                  </a:cubicBezTo>
                  <a:cubicBezTo>
                    <a:pt x="154" y="1016"/>
                    <a:pt x="139" y="982"/>
                    <a:pt x="139" y="944"/>
                  </a:cubicBezTo>
                  <a:cubicBezTo>
                    <a:pt x="139" y="944"/>
                    <a:pt x="139" y="944"/>
                    <a:pt x="139" y="944"/>
                  </a:cubicBezTo>
                  <a:cubicBezTo>
                    <a:pt x="139" y="939"/>
                    <a:pt x="139" y="934"/>
                    <a:pt x="139" y="929"/>
                  </a:cubicBezTo>
                  <a:cubicBezTo>
                    <a:pt x="139" y="929"/>
                    <a:pt x="139" y="929"/>
                    <a:pt x="139" y="929"/>
                  </a:cubicBezTo>
                  <a:cubicBezTo>
                    <a:pt x="139" y="928"/>
                    <a:pt x="139" y="927"/>
                    <a:pt x="139" y="925"/>
                  </a:cubicBezTo>
                  <a:cubicBezTo>
                    <a:pt x="139" y="925"/>
                    <a:pt x="139" y="924"/>
                    <a:pt x="139" y="924"/>
                  </a:cubicBezTo>
                  <a:cubicBezTo>
                    <a:pt x="139" y="897"/>
                    <a:pt x="135" y="869"/>
                    <a:pt x="127" y="843"/>
                  </a:cubicBezTo>
                  <a:cubicBezTo>
                    <a:pt x="123" y="831"/>
                    <a:pt x="119" y="819"/>
                    <a:pt x="114" y="807"/>
                  </a:cubicBezTo>
                  <a:cubicBezTo>
                    <a:pt x="97" y="768"/>
                    <a:pt x="71" y="734"/>
                    <a:pt x="40" y="706"/>
                  </a:cubicBezTo>
                  <a:cubicBezTo>
                    <a:pt x="40" y="706"/>
                    <a:pt x="40" y="706"/>
                    <a:pt x="40" y="706"/>
                  </a:cubicBezTo>
                  <a:cubicBezTo>
                    <a:pt x="14" y="679"/>
                    <a:pt x="0" y="644"/>
                    <a:pt x="0" y="609"/>
                  </a:cubicBezTo>
                  <a:cubicBezTo>
                    <a:pt x="0" y="575"/>
                    <a:pt x="14" y="540"/>
                    <a:pt x="40" y="513"/>
                  </a:cubicBezTo>
                  <a:cubicBezTo>
                    <a:pt x="40" y="513"/>
                    <a:pt x="40" y="513"/>
                    <a:pt x="40" y="513"/>
                  </a:cubicBezTo>
                  <a:cubicBezTo>
                    <a:pt x="44" y="510"/>
                    <a:pt x="47" y="506"/>
                    <a:pt x="51" y="503"/>
                  </a:cubicBezTo>
                  <a:cubicBezTo>
                    <a:pt x="51" y="503"/>
                    <a:pt x="51" y="503"/>
                    <a:pt x="51" y="503"/>
                  </a:cubicBezTo>
                  <a:cubicBezTo>
                    <a:pt x="52" y="502"/>
                    <a:pt x="53" y="501"/>
                    <a:pt x="54" y="500"/>
                  </a:cubicBezTo>
                  <a:cubicBezTo>
                    <a:pt x="54" y="500"/>
                    <a:pt x="54" y="500"/>
                    <a:pt x="54" y="500"/>
                  </a:cubicBezTo>
                  <a:cubicBezTo>
                    <a:pt x="54" y="500"/>
                    <a:pt x="54" y="500"/>
                    <a:pt x="54" y="499"/>
                  </a:cubicBezTo>
                  <a:cubicBezTo>
                    <a:pt x="79" y="475"/>
                    <a:pt x="98" y="446"/>
                    <a:pt x="113" y="414"/>
                  </a:cubicBezTo>
                  <a:cubicBezTo>
                    <a:pt x="113" y="414"/>
                    <a:pt x="113" y="413"/>
                    <a:pt x="113" y="413"/>
                  </a:cubicBezTo>
                  <a:cubicBezTo>
                    <a:pt x="113" y="413"/>
                    <a:pt x="113" y="413"/>
                    <a:pt x="113" y="413"/>
                  </a:cubicBezTo>
                  <a:cubicBezTo>
                    <a:pt x="113" y="413"/>
                    <a:pt x="113" y="413"/>
                    <a:pt x="113" y="413"/>
                  </a:cubicBezTo>
                  <a:cubicBezTo>
                    <a:pt x="115" y="408"/>
                    <a:pt x="117" y="403"/>
                    <a:pt x="119" y="399"/>
                  </a:cubicBezTo>
                  <a:cubicBezTo>
                    <a:pt x="134" y="359"/>
                    <a:pt x="141" y="317"/>
                    <a:pt x="139" y="275"/>
                  </a:cubicBezTo>
                  <a:cubicBezTo>
                    <a:pt x="139" y="275"/>
                    <a:pt x="139" y="275"/>
                    <a:pt x="139" y="275"/>
                  </a:cubicBezTo>
                  <a:cubicBezTo>
                    <a:pt x="139" y="237"/>
                    <a:pt x="154" y="203"/>
                    <a:pt x="179" y="179"/>
                  </a:cubicBezTo>
                  <a:cubicBezTo>
                    <a:pt x="200" y="157"/>
                    <a:pt x="229" y="142"/>
                    <a:pt x="262" y="139"/>
                  </a:cubicBezTo>
                  <a:cubicBezTo>
                    <a:pt x="271" y="138"/>
                    <a:pt x="280" y="139"/>
                    <a:pt x="290" y="139"/>
                  </a:cubicBezTo>
                  <a:cubicBezTo>
                    <a:pt x="290" y="139"/>
                    <a:pt x="290" y="139"/>
                    <a:pt x="290" y="139"/>
                  </a:cubicBezTo>
                  <a:cubicBezTo>
                    <a:pt x="294" y="139"/>
                    <a:pt x="298" y="139"/>
                    <a:pt x="302" y="139"/>
                  </a:cubicBezTo>
                  <a:cubicBezTo>
                    <a:pt x="321" y="138"/>
                    <a:pt x="340" y="135"/>
                    <a:pt x="359" y="131"/>
                  </a:cubicBezTo>
                  <a:cubicBezTo>
                    <a:pt x="377" y="127"/>
                    <a:pt x="395" y="121"/>
                    <a:pt x="412" y="114"/>
                  </a:cubicBezTo>
                  <a:cubicBezTo>
                    <a:pt x="450" y="96"/>
                    <a:pt x="485" y="71"/>
                    <a:pt x="513" y="40"/>
                  </a:cubicBezTo>
                  <a:cubicBezTo>
                    <a:pt x="513" y="40"/>
                    <a:pt x="513" y="40"/>
                    <a:pt x="513" y="40"/>
                  </a:cubicBezTo>
                  <a:cubicBezTo>
                    <a:pt x="540" y="13"/>
                    <a:pt x="575" y="0"/>
                    <a:pt x="610" y="0"/>
                  </a:cubicBezTo>
                  <a:cubicBezTo>
                    <a:pt x="644" y="0"/>
                    <a:pt x="679" y="13"/>
                    <a:pt x="706" y="40"/>
                  </a:cubicBezTo>
                  <a:cubicBezTo>
                    <a:pt x="706" y="40"/>
                    <a:pt x="706" y="40"/>
                    <a:pt x="706" y="40"/>
                  </a:cubicBezTo>
                  <a:cubicBezTo>
                    <a:pt x="709" y="44"/>
                    <a:pt x="713" y="47"/>
                    <a:pt x="716" y="51"/>
                  </a:cubicBezTo>
                  <a:cubicBezTo>
                    <a:pt x="716" y="50"/>
                    <a:pt x="716" y="50"/>
                    <a:pt x="716" y="50"/>
                  </a:cubicBezTo>
                  <a:cubicBezTo>
                    <a:pt x="717" y="51"/>
                    <a:pt x="718" y="52"/>
                    <a:pt x="719" y="53"/>
                  </a:cubicBezTo>
                  <a:cubicBezTo>
                    <a:pt x="719" y="54"/>
                    <a:pt x="719" y="54"/>
                    <a:pt x="720" y="54"/>
                  </a:cubicBezTo>
                  <a:cubicBezTo>
                    <a:pt x="720" y="54"/>
                    <a:pt x="720" y="54"/>
                    <a:pt x="720" y="54"/>
                  </a:cubicBezTo>
                  <a:cubicBezTo>
                    <a:pt x="720" y="54"/>
                    <a:pt x="720" y="55"/>
                    <a:pt x="721" y="55"/>
                  </a:cubicBezTo>
                  <a:cubicBezTo>
                    <a:pt x="721" y="55"/>
                    <a:pt x="721" y="56"/>
                    <a:pt x="721" y="56"/>
                  </a:cubicBezTo>
                  <a:cubicBezTo>
                    <a:pt x="742" y="76"/>
                    <a:pt x="766" y="93"/>
                    <a:pt x="793" y="106"/>
                  </a:cubicBezTo>
                  <a:cubicBezTo>
                    <a:pt x="802" y="111"/>
                    <a:pt x="811" y="115"/>
                    <a:pt x="820" y="119"/>
                  </a:cubicBezTo>
                  <a:cubicBezTo>
                    <a:pt x="860" y="134"/>
                    <a:pt x="902" y="141"/>
                    <a:pt x="944" y="138"/>
                  </a:cubicBezTo>
                  <a:cubicBezTo>
                    <a:pt x="944" y="138"/>
                    <a:pt x="944" y="138"/>
                    <a:pt x="944" y="138"/>
                  </a:cubicBezTo>
                  <a:cubicBezTo>
                    <a:pt x="982" y="138"/>
                    <a:pt x="1016" y="154"/>
                    <a:pt x="1040" y="178"/>
                  </a:cubicBezTo>
                  <a:cubicBezTo>
                    <a:pt x="1065" y="203"/>
                    <a:pt x="1080" y="237"/>
                    <a:pt x="1080" y="275"/>
                  </a:cubicBezTo>
                  <a:cubicBezTo>
                    <a:pt x="1080" y="275"/>
                    <a:pt x="1080" y="275"/>
                    <a:pt x="1080" y="275"/>
                  </a:cubicBezTo>
                  <a:cubicBezTo>
                    <a:pt x="1080" y="288"/>
                    <a:pt x="1080" y="301"/>
                    <a:pt x="1081" y="315"/>
                  </a:cubicBezTo>
                  <a:cubicBezTo>
                    <a:pt x="1083" y="340"/>
                    <a:pt x="1088" y="365"/>
                    <a:pt x="1096" y="389"/>
                  </a:cubicBezTo>
                  <a:cubicBezTo>
                    <a:pt x="1097" y="389"/>
                    <a:pt x="1097" y="390"/>
                    <a:pt x="1097" y="390"/>
                  </a:cubicBezTo>
                  <a:cubicBezTo>
                    <a:pt x="1097" y="390"/>
                    <a:pt x="1097" y="391"/>
                    <a:pt x="1097" y="391"/>
                  </a:cubicBezTo>
                  <a:cubicBezTo>
                    <a:pt x="1097" y="391"/>
                    <a:pt x="1098" y="392"/>
                    <a:pt x="1098" y="392"/>
                  </a:cubicBezTo>
                  <a:cubicBezTo>
                    <a:pt x="1098" y="392"/>
                    <a:pt x="1098" y="392"/>
                    <a:pt x="1098" y="392"/>
                  </a:cubicBezTo>
                  <a:cubicBezTo>
                    <a:pt x="1100" y="399"/>
                    <a:pt x="1103" y="405"/>
                    <a:pt x="1105" y="411"/>
                  </a:cubicBezTo>
                  <a:cubicBezTo>
                    <a:pt x="1123" y="450"/>
                    <a:pt x="1148" y="485"/>
                    <a:pt x="1179" y="513"/>
                  </a:cubicBezTo>
                  <a:cubicBezTo>
                    <a:pt x="1179" y="513"/>
                    <a:pt x="1179" y="513"/>
                    <a:pt x="1179" y="513"/>
                  </a:cubicBezTo>
                  <a:cubicBezTo>
                    <a:pt x="1206" y="539"/>
                    <a:pt x="1219" y="574"/>
                    <a:pt x="1219" y="609"/>
                  </a:cubicBezTo>
                  <a:cubicBezTo>
                    <a:pt x="1219" y="644"/>
                    <a:pt x="1206" y="679"/>
                    <a:pt x="1179" y="706"/>
                  </a:cubicBezTo>
                  <a:cubicBezTo>
                    <a:pt x="1179" y="706"/>
                    <a:pt x="1179" y="706"/>
                    <a:pt x="1179" y="706"/>
                  </a:cubicBezTo>
                  <a:cubicBezTo>
                    <a:pt x="1175" y="709"/>
                    <a:pt x="1172" y="712"/>
                    <a:pt x="1168" y="716"/>
                  </a:cubicBezTo>
                  <a:cubicBezTo>
                    <a:pt x="1168" y="716"/>
                    <a:pt x="1168" y="716"/>
                    <a:pt x="1168" y="716"/>
                  </a:cubicBezTo>
                  <a:cubicBezTo>
                    <a:pt x="1168" y="717"/>
                    <a:pt x="1167" y="717"/>
                    <a:pt x="1166" y="718"/>
                  </a:cubicBezTo>
                  <a:cubicBezTo>
                    <a:pt x="1146" y="738"/>
                    <a:pt x="1129" y="761"/>
                    <a:pt x="1116" y="786"/>
                  </a:cubicBezTo>
                  <a:cubicBezTo>
                    <a:pt x="1110" y="797"/>
                    <a:pt x="1105" y="808"/>
                    <a:pt x="1100" y="820"/>
                  </a:cubicBezTo>
                  <a:cubicBezTo>
                    <a:pt x="1085" y="859"/>
                    <a:pt x="1078" y="902"/>
                    <a:pt x="1081" y="944"/>
                  </a:cubicBezTo>
                  <a:cubicBezTo>
                    <a:pt x="1081" y="944"/>
                    <a:pt x="1081" y="944"/>
                    <a:pt x="1081" y="944"/>
                  </a:cubicBezTo>
                  <a:cubicBezTo>
                    <a:pt x="1081" y="981"/>
                    <a:pt x="1065" y="1015"/>
                    <a:pt x="1041" y="1040"/>
                  </a:cubicBezTo>
                  <a:cubicBezTo>
                    <a:pt x="1016" y="1065"/>
                    <a:pt x="982" y="1080"/>
                    <a:pt x="944" y="1080"/>
                  </a:cubicBezTo>
                  <a:cubicBezTo>
                    <a:pt x="944" y="1080"/>
                    <a:pt x="944" y="1080"/>
                    <a:pt x="944" y="1080"/>
                  </a:cubicBezTo>
                  <a:cubicBezTo>
                    <a:pt x="939" y="1080"/>
                    <a:pt x="934" y="1080"/>
                    <a:pt x="930" y="1080"/>
                  </a:cubicBezTo>
                  <a:cubicBezTo>
                    <a:pt x="930" y="1080"/>
                    <a:pt x="930" y="1080"/>
                    <a:pt x="930" y="1080"/>
                  </a:cubicBezTo>
                  <a:cubicBezTo>
                    <a:pt x="928" y="1080"/>
                    <a:pt x="925" y="1080"/>
                    <a:pt x="923" y="1080"/>
                  </a:cubicBezTo>
                  <a:cubicBezTo>
                    <a:pt x="923" y="1080"/>
                    <a:pt x="923" y="1080"/>
                    <a:pt x="922" y="1080"/>
                  </a:cubicBezTo>
                  <a:cubicBezTo>
                    <a:pt x="922" y="1080"/>
                    <a:pt x="922" y="1080"/>
                    <a:pt x="922" y="1080"/>
                  </a:cubicBezTo>
                  <a:cubicBezTo>
                    <a:pt x="922" y="1080"/>
                    <a:pt x="921" y="1080"/>
                    <a:pt x="921" y="1080"/>
                  </a:cubicBezTo>
                  <a:cubicBezTo>
                    <a:pt x="921" y="1080"/>
                    <a:pt x="921" y="1080"/>
                    <a:pt x="921" y="1080"/>
                  </a:cubicBezTo>
                  <a:cubicBezTo>
                    <a:pt x="920" y="1080"/>
                    <a:pt x="920" y="1080"/>
                    <a:pt x="919" y="1080"/>
                  </a:cubicBezTo>
                  <a:cubicBezTo>
                    <a:pt x="919" y="1080"/>
                    <a:pt x="919" y="1080"/>
                    <a:pt x="919" y="1080"/>
                  </a:cubicBezTo>
                  <a:cubicBezTo>
                    <a:pt x="889" y="1081"/>
                    <a:pt x="859" y="1086"/>
                    <a:pt x="830" y="1096"/>
                  </a:cubicBezTo>
                  <a:cubicBezTo>
                    <a:pt x="830" y="1096"/>
                    <a:pt x="830" y="1096"/>
                    <a:pt x="830" y="1096"/>
                  </a:cubicBezTo>
                  <a:cubicBezTo>
                    <a:pt x="829" y="1096"/>
                    <a:pt x="829" y="1097"/>
                    <a:pt x="829" y="1097"/>
                  </a:cubicBezTo>
                  <a:cubicBezTo>
                    <a:pt x="829" y="1097"/>
                    <a:pt x="829" y="1097"/>
                    <a:pt x="829" y="1097"/>
                  </a:cubicBezTo>
                  <a:cubicBezTo>
                    <a:pt x="822" y="1099"/>
                    <a:pt x="815" y="1102"/>
                    <a:pt x="808" y="1105"/>
                  </a:cubicBezTo>
                  <a:cubicBezTo>
                    <a:pt x="769" y="1122"/>
                    <a:pt x="734" y="1148"/>
                    <a:pt x="706" y="1179"/>
                  </a:cubicBezTo>
                  <a:cubicBezTo>
                    <a:pt x="706" y="1179"/>
                    <a:pt x="706" y="1179"/>
                    <a:pt x="706" y="1179"/>
                  </a:cubicBezTo>
                  <a:cubicBezTo>
                    <a:pt x="680" y="1205"/>
                    <a:pt x="645" y="1219"/>
                    <a:pt x="610" y="1219"/>
                  </a:cubicBezTo>
                  <a:cubicBezTo>
                    <a:pt x="577" y="1219"/>
                    <a:pt x="544" y="1207"/>
                    <a:pt x="518" y="1183"/>
                  </a:cubicBezTo>
                  <a:cubicBezTo>
                    <a:pt x="506" y="1172"/>
                    <a:pt x="495" y="1160"/>
                    <a:pt x="482" y="1149"/>
                  </a:cubicBezTo>
                  <a:close/>
                  <a:moveTo>
                    <a:pt x="926" y="151"/>
                  </a:moveTo>
                  <a:cubicBezTo>
                    <a:pt x="926" y="151"/>
                    <a:pt x="926" y="151"/>
                    <a:pt x="926" y="151"/>
                  </a:cubicBezTo>
                  <a:cubicBezTo>
                    <a:pt x="887" y="152"/>
                    <a:pt x="850" y="145"/>
                    <a:pt x="816" y="131"/>
                  </a:cubicBezTo>
                  <a:cubicBezTo>
                    <a:pt x="806" y="127"/>
                    <a:pt x="795" y="123"/>
                    <a:pt x="785" y="117"/>
                  </a:cubicBezTo>
                  <a:cubicBezTo>
                    <a:pt x="761" y="105"/>
                    <a:pt x="739" y="90"/>
                    <a:pt x="719" y="71"/>
                  </a:cubicBezTo>
                  <a:cubicBezTo>
                    <a:pt x="719" y="71"/>
                    <a:pt x="719" y="70"/>
                    <a:pt x="718" y="70"/>
                  </a:cubicBezTo>
                  <a:cubicBezTo>
                    <a:pt x="718" y="70"/>
                    <a:pt x="718" y="70"/>
                    <a:pt x="718" y="70"/>
                  </a:cubicBezTo>
                  <a:cubicBezTo>
                    <a:pt x="712" y="64"/>
                    <a:pt x="705" y="58"/>
                    <a:pt x="699" y="51"/>
                  </a:cubicBezTo>
                  <a:cubicBezTo>
                    <a:pt x="675" y="26"/>
                    <a:pt x="642" y="14"/>
                    <a:pt x="610" y="14"/>
                  </a:cubicBezTo>
                  <a:cubicBezTo>
                    <a:pt x="577" y="14"/>
                    <a:pt x="544" y="26"/>
                    <a:pt x="520" y="51"/>
                  </a:cubicBezTo>
                  <a:cubicBezTo>
                    <a:pt x="520" y="51"/>
                    <a:pt x="520" y="51"/>
                    <a:pt x="520" y="51"/>
                  </a:cubicBezTo>
                  <a:cubicBezTo>
                    <a:pt x="517" y="55"/>
                    <a:pt x="513" y="58"/>
                    <a:pt x="510" y="62"/>
                  </a:cubicBezTo>
                  <a:cubicBezTo>
                    <a:pt x="510" y="62"/>
                    <a:pt x="510" y="62"/>
                    <a:pt x="510" y="62"/>
                  </a:cubicBezTo>
                  <a:cubicBezTo>
                    <a:pt x="479" y="92"/>
                    <a:pt x="444" y="115"/>
                    <a:pt x="406" y="130"/>
                  </a:cubicBezTo>
                  <a:cubicBezTo>
                    <a:pt x="406" y="130"/>
                    <a:pt x="406" y="130"/>
                    <a:pt x="406" y="130"/>
                  </a:cubicBezTo>
                  <a:cubicBezTo>
                    <a:pt x="406" y="130"/>
                    <a:pt x="406" y="130"/>
                    <a:pt x="405" y="130"/>
                  </a:cubicBezTo>
                  <a:cubicBezTo>
                    <a:pt x="391" y="136"/>
                    <a:pt x="375" y="141"/>
                    <a:pt x="360" y="145"/>
                  </a:cubicBezTo>
                  <a:cubicBezTo>
                    <a:pt x="341" y="149"/>
                    <a:pt x="321" y="151"/>
                    <a:pt x="302" y="151"/>
                  </a:cubicBezTo>
                  <a:cubicBezTo>
                    <a:pt x="289" y="152"/>
                    <a:pt x="276" y="150"/>
                    <a:pt x="263" y="152"/>
                  </a:cubicBezTo>
                  <a:cubicBezTo>
                    <a:pt x="234" y="155"/>
                    <a:pt x="208" y="169"/>
                    <a:pt x="189" y="188"/>
                  </a:cubicBezTo>
                  <a:cubicBezTo>
                    <a:pt x="166" y="211"/>
                    <a:pt x="151" y="243"/>
                    <a:pt x="151" y="278"/>
                  </a:cubicBezTo>
                  <a:cubicBezTo>
                    <a:pt x="152" y="283"/>
                    <a:pt x="152" y="288"/>
                    <a:pt x="152" y="293"/>
                  </a:cubicBezTo>
                  <a:cubicBezTo>
                    <a:pt x="152" y="293"/>
                    <a:pt x="152" y="293"/>
                    <a:pt x="152" y="293"/>
                  </a:cubicBezTo>
                  <a:cubicBezTo>
                    <a:pt x="152" y="337"/>
                    <a:pt x="143" y="379"/>
                    <a:pt x="126" y="417"/>
                  </a:cubicBezTo>
                  <a:cubicBezTo>
                    <a:pt x="125" y="419"/>
                    <a:pt x="124" y="421"/>
                    <a:pt x="123" y="423"/>
                  </a:cubicBezTo>
                  <a:cubicBezTo>
                    <a:pt x="123" y="423"/>
                    <a:pt x="123" y="423"/>
                    <a:pt x="123" y="423"/>
                  </a:cubicBezTo>
                  <a:cubicBezTo>
                    <a:pt x="123" y="424"/>
                    <a:pt x="123" y="424"/>
                    <a:pt x="123" y="424"/>
                  </a:cubicBezTo>
                  <a:cubicBezTo>
                    <a:pt x="109" y="452"/>
                    <a:pt x="92" y="478"/>
                    <a:pt x="70" y="502"/>
                  </a:cubicBezTo>
                  <a:cubicBezTo>
                    <a:pt x="70" y="502"/>
                    <a:pt x="69" y="502"/>
                    <a:pt x="69" y="502"/>
                  </a:cubicBezTo>
                  <a:cubicBezTo>
                    <a:pt x="69" y="502"/>
                    <a:pt x="69" y="502"/>
                    <a:pt x="69" y="502"/>
                  </a:cubicBezTo>
                  <a:cubicBezTo>
                    <a:pt x="69" y="503"/>
                    <a:pt x="68" y="503"/>
                    <a:pt x="68" y="503"/>
                  </a:cubicBezTo>
                  <a:cubicBezTo>
                    <a:pt x="68" y="504"/>
                    <a:pt x="68" y="504"/>
                    <a:pt x="68" y="504"/>
                  </a:cubicBezTo>
                  <a:cubicBezTo>
                    <a:pt x="68" y="504"/>
                    <a:pt x="67" y="504"/>
                    <a:pt x="67" y="504"/>
                  </a:cubicBezTo>
                  <a:cubicBezTo>
                    <a:pt x="62" y="510"/>
                    <a:pt x="57" y="515"/>
                    <a:pt x="51" y="520"/>
                  </a:cubicBezTo>
                  <a:cubicBezTo>
                    <a:pt x="27" y="544"/>
                    <a:pt x="14" y="577"/>
                    <a:pt x="14" y="609"/>
                  </a:cubicBezTo>
                  <a:cubicBezTo>
                    <a:pt x="14" y="642"/>
                    <a:pt x="27" y="675"/>
                    <a:pt x="52" y="699"/>
                  </a:cubicBezTo>
                  <a:cubicBezTo>
                    <a:pt x="51" y="699"/>
                    <a:pt x="51" y="699"/>
                    <a:pt x="51" y="699"/>
                  </a:cubicBezTo>
                  <a:cubicBezTo>
                    <a:pt x="55" y="702"/>
                    <a:pt x="59" y="706"/>
                    <a:pt x="62" y="709"/>
                  </a:cubicBezTo>
                  <a:cubicBezTo>
                    <a:pt x="62" y="709"/>
                    <a:pt x="62" y="709"/>
                    <a:pt x="62" y="709"/>
                  </a:cubicBezTo>
                  <a:cubicBezTo>
                    <a:pt x="93" y="740"/>
                    <a:pt x="116" y="775"/>
                    <a:pt x="131" y="813"/>
                  </a:cubicBezTo>
                  <a:cubicBezTo>
                    <a:pt x="131" y="813"/>
                    <a:pt x="131" y="813"/>
                    <a:pt x="131" y="813"/>
                  </a:cubicBezTo>
                  <a:cubicBezTo>
                    <a:pt x="131" y="813"/>
                    <a:pt x="131" y="814"/>
                    <a:pt x="131" y="814"/>
                  </a:cubicBezTo>
                  <a:cubicBezTo>
                    <a:pt x="143" y="845"/>
                    <a:pt x="150" y="879"/>
                    <a:pt x="152" y="914"/>
                  </a:cubicBezTo>
                  <a:cubicBezTo>
                    <a:pt x="152" y="915"/>
                    <a:pt x="152" y="915"/>
                    <a:pt x="152" y="915"/>
                  </a:cubicBezTo>
                  <a:cubicBezTo>
                    <a:pt x="152" y="916"/>
                    <a:pt x="152" y="916"/>
                    <a:pt x="152" y="916"/>
                  </a:cubicBezTo>
                  <a:cubicBezTo>
                    <a:pt x="152" y="916"/>
                    <a:pt x="152" y="916"/>
                    <a:pt x="152" y="917"/>
                  </a:cubicBezTo>
                  <a:cubicBezTo>
                    <a:pt x="152" y="925"/>
                    <a:pt x="152" y="933"/>
                    <a:pt x="151" y="941"/>
                  </a:cubicBezTo>
                  <a:cubicBezTo>
                    <a:pt x="151" y="976"/>
                    <a:pt x="166" y="1007"/>
                    <a:pt x="189" y="1030"/>
                  </a:cubicBezTo>
                  <a:cubicBezTo>
                    <a:pt x="212" y="1053"/>
                    <a:pt x="243" y="1068"/>
                    <a:pt x="278" y="1068"/>
                  </a:cubicBezTo>
                  <a:cubicBezTo>
                    <a:pt x="283" y="1067"/>
                    <a:pt x="288" y="1067"/>
                    <a:pt x="293" y="1067"/>
                  </a:cubicBezTo>
                  <a:cubicBezTo>
                    <a:pt x="293" y="1067"/>
                    <a:pt x="293" y="1067"/>
                    <a:pt x="293" y="1067"/>
                  </a:cubicBezTo>
                  <a:cubicBezTo>
                    <a:pt x="337" y="1067"/>
                    <a:pt x="379" y="1076"/>
                    <a:pt x="417" y="1093"/>
                  </a:cubicBezTo>
                  <a:cubicBezTo>
                    <a:pt x="419" y="1094"/>
                    <a:pt x="421" y="1095"/>
                    <a:pt x="423" y="1096"/>
                  </a:cubicBezTo>
                  <a:cubicBezTo>
                    <a:pt x="424" y="1096"/>
                    <a:pt x="424" y="1096"/>
                    <a:pt x="424" y="1096"/>
                  </a:cubicBezTo>
                  <a:cubicBezTo>
                    <a:pt x="424" y="1096"/>
                    <a:pt x="424" y="1096"/>
                    <a:pt x="424" y="1096"/>
                  </a:cubicBezTo>
                  <a:cubicBezTo>
                    <a:pt x="447" y="1107"/>
                    <a:pt x="468" y="1120"/>
                    <a:pt x="488" y="1137"/>
                  </a:cubicBezTo>
                  <a:cubicBezTo>
                    <a:pt x="499" y="1146"/>
                    <a:pt x="510" y="1157"/>
                    <a:pt x="520" y="1168"/>
                  </a:cubicBezTo>
                  <a:cubicBezTo>
                    <a:pt x="545" y="1192"/>
                    <a:pt x="577" y="1205"/>
                    <a:pt x="610" y="1205"/>
                  </a:cubicBezTo>
                  <a:cubicBezTo>
                    <a:pt x="642" y="1205"/>
                    <a:pt x="675" y="1192"/>
                    <a:pt x="700" y="1167"/>
                  </a:cubicBezTo>
                  <a:cubicBezTo>
                    <a:pt x="700" y="1168"/>
                    <a:pt x="700" y="1168"/>
                    <a:pt x="700" y="1168"/>
                  </a:cubicBezTo>
                  <a:cubicBezTo>
                    <a:pt x="703" y="1164"/>
                    <a:pt x="706" y="1160"/>
                    <a:pt x="710" y="1157"/>
                  </a:cubicBezTo>
                  <a:cubicBezTo>
                    <a:pt x="710" y="1157"/>
                    <a:pt x="710" y="1157"/>
                    <a:pt x="710" y="1157"/>
                  </a:cubicBezTo>
                  <a:cubicBezTo>
                    <a:pt x="741" y="1126"/>
                    <a:pt x="777" y="1102"/>
                    <a:pt x="815" y="1088"/>
                  </a:cubicBezTo>
                  <a:cubicBezTo>
                    <a:pt x="816" y="1087"/>
                    <a:pt x="816" y="1087"/>
                    <a:pt x="816" y="1087"/>
                  </a:cubicBezTo>
                  <a:cubicBezTo>
                    <a:pt x="816" y="1087"/>
                    <a:pt x="817" y="1087"/>
                    <a:pt x="817" y="1087"/>
                  </a:cubicBezTo>
                  <a:cubicBezTo>
                    <a:pt x="817" y="1087"/>
                    <a:pt x="817" y="1087"/>
                    <a:pt x="817" y="1087"/>
                  </a:cubicBezTo>
                  <a:cubicBezTo>
                    <a:pt x="848" y="1075"/>
                    <a:pt x="881" y="1068"/>
                    <a:pt x="915" y="1067"/>
                  </a:cubicBezTo>
                  <a:cubicBezTo>
                    <a:pt x="915" y="1067"/>
                    <a:pt x="916" y="1067"/>
                    <a:pt x="916" y="1067"/>
                  </a:cubicBezTo>
                  <a:cubicBezTo>
                    <a:pt x="916" y="1067"/>
                    <a:pt x="917" y="1067"/>
                    <a:pt x="917" y="1067"/>
                  </a:cubicBezTo>
                  <a:cubicBezTo>
                    <a:pt x="917" y="1067"/>
                    <a:pt x="918" y="1067"/>
                    <a:pt x="918" y="1067"/>
                  </a:cubicBezTo>
                  <a:cubicBezTo>
                    <a:pt x="918" y="1067"/>
                    <a:pt x="919" y="1067"/>
                    <a:pt x="919" y="1067"/>
                  </a:cubicBezTo>
                  <a:cubicBezTo>
                    <a:pt x="926" y="1067"/>
                    <a:pt x="934" y="1067"/>
                    <a:pt x="941" y="1068"/>
                  </a:cubicBezTo>
                  <a:cubicBezTo>
                    <a:pt x="976" y="1068"/>
                    <a:pt x="1008" y="1053"/>
                    <a:pt x="1031" y="1030"/>
                  </a:cubicBezTo>
                  <a:cubicBezTo>
                    <a:pt x="1054" y="1007"/>
                    <a:pt x="1068" y="975"/>
                    <a:pt x="1068" y="941"/>
                  </a:cubicBezTo>
                  <a:cubicBezTo>
                    <a:pt x="1068" y="936"/>
                    <a:pt x="1068" y="931"/>
                    <a:pt x="1068" y="926"/>
                  </a:cubicBezTo>
                  <a:cubicBezTo>
                    <a:pt x="1067" y="926"/>
                    <a:pt x="1067" y="926"/>
                    <a:pt x="1067" y="926"/>
                  </a:cubicBezTo>
                  <a:cubicBezTo>
                    <a:pt x="1067" y="882"/>
                    <a:pt x="1077" y="840"/>
                    <a:pt x="1093" y="802"/>
                  </a:cubicBezTo>
                  <a:cubicBezTo>
                    <a:pt x="1097" y="793"/>
                    <a:pt x="1102" y="784"/>
                    <a:pt x="1107" y="775"/>
                  </a:cubicBezTo>
                  <a:cubicBezTo>
                    <a:pt x="1119" y="754"/>
                    <a:pt x="1133" y="735"/>
                    <a:pt x="1149" y="718"/>
                  </a:cubicBezTo>
                  <a:cubicBezTo>
                    <a:pt x="1149" y="717"/>
                    <a:pt x="1149" y="717"/>
                    <a:pt x="1150" y="717"/>
                  </a:cubicBezTo>
                  <a:cubicBezTo>
                    <a:pt x="1150" y="717"/>
                    <a:pt x="1150" y="717"/>
                    <a:pt x="1150" y="717"/>
                  </a:cubicBezTo>
                  <a:cubicBezTo>
                    <a:pt x="1150" y="717"/>
                    <a:pt x="1150" y="717"/>
                    <a:pt x="1150" y="716"/>
                  </a:cubicBezTo>
                  <a:cubicBezTo>
                    <a:pt x="1156" y="710"/>
                    <a:pt x="1162" y="705"/>
                    <a:pt x="1168" y="699"/>
                  </a:cubicBezTo>
                  <a:cubicBezTo>
                    <a:pt x="1193" y="674"/>
                    <a:pt x="1205" y="642"/>
                    <a:pt x="1205" y="609"/>
                  </a:cubicBezTo>
                  <a:cubicBezTo>
                    <a:pt x="1205" y="577"/>
                    <a:pt x="1193" y="544"/>
                    <a:pt x="1168" y="519"/>
                  </a:cubicBezTo>
                  <a:cubicBezTo>
                    <a:pt x="1168" y="519"/>
                    <a:pt x="1168" y="519"/>
                    <a:pt x="1168" y="519"/>
                  </a:cubicBezTo>
                  <a:cubicBezTo>
                    <a:pt x="1164" y="516"/>
                    <a:pt x="1161" y="513"/>
                    <a:pt x="1157" y="509"/>
                  </a:cubicBezTo>
                  <a:cubicBezTo>
                    <a:pt x="1157" y="509"/>
                    <a:pt x="1157" y="509"/>
                    <a:pt x="1157" y="509"/>
                  </a:cubicBezTo>
                  <a:cubicBezTo>
                    <a:pt x="1127" y="479"/>
                    <a:pt x="1104" y="444"/>
                    <a:pt x="1089" y="406"/>
                  </a:cubicBezTo>
                  <a:cubicBezTo>
                    <a:pt x="1089" y="406"/>
                    <a:pt x="1089" y="405"/>
                    <a:pt x="1089" y="405"/>
                  </a:cubicBezTo>
                  <a:cubicBezTo>
                    <a:pt x="1089" y="405"/>
                    <a:pt x="1089" y="405"/>
                    <a:pt x="1089" y="405"/>
                  </a:cubicBezTo>
                  <a:cubicBezTo>
                    <a:pt x="1078" y="378"/>
                    <a:pt x="1071" y="349"/>
                    <a:pt x="1068" y="319"/>
                  </a:cubicBezTo>
                  <a:cubicBezTo>
                    <a:pt x="1067" y="305"/>
                    <a:pt x="1067" y="292"/>
                    <a:pt x="1068" y="278"/>
                  </a:cubicBezTo>
                  <a:cubicBezTo>
                    <a:pt x="1068" y="243"/>
                    <a:pt x="1054" y="211"/>
                    <a:pt x="1031" y="188"/>
                  </a:cubicBezTo>
                  <a:cubicBezTo>
                    <a:pt x="1008" y="165"/>
                    <a:pt x="976" y="151"/>
                    <a:pt x="941" y="151"/>
                  </a:cubicBezTo>
                  <a:cubicBezTo>
                    <a:pt x="936" y="151"/>
                    <a:pt x="931" y="151"/>
                    <a:pt x="926" y="1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5" name="Oval 7"/>
            <p:cNvSpPr>
              <a:spLocks noChangeArrowheads="1"/>
            </p:cNvSpPr>
            <p:nvPr/>
          </p:nvSpPr>
          <p:spPr bwMode="auto">
            <a:xfrm>
              <a:off x="5559425" y="2573338"/>
              <a:ext cx="209550" cy="209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6" name="Freeform 8"/>
            <p:cNvSpPr>
              <a:spLocks noEditPoints="1"/>
            </p:cNvSpPr>
            <p:nvPr/>
          </p:nvSpPr>
          <p:spPr bwMode="auto">
            <a:xfrm>
              <a:off x="5326063" y="2333625"/>
              <a:ext cx="263525" cy="288925"/>
            </a:xfrm>
            <a:custGeom>
              <a:avLst/>
              <a:gdLst>
                <a:gd name="T0" fmla="*/ 44 w 97"/>
                <a:gd name="T1" fmla="*/ 91 h 106"/>
                <a:gd name="T2" fmla="*/ 49 w 97"/>
                <a:gd name="T3" fmla="*/ 74 h 106"/>
                <a:gd name="T4" fmla="*/ 43 w 97"/>
                <a:gd name="T5" fmla="*/ 85 h 106"/>
                <a:gd name="T6" fmla="*/ 48 w 97"/>
                <a:gd name="T7" fmla="*/ 78 h 106"/>
                <a:gd name="T8" fmla="*/ 77 w 97"/>
                <a:gd name="T9" fmla="*/ 55 h 106"/>
                <a:gd name="T10" fmla="*/ 31 w 97"/>
                <a:gd name="T11" fmla="*/ 80 h 106"/>
                <a:gd name="T12" fmla="*/ 35 w 97"/>
                <a:gd name="T13" fmla="*/ 65 h 106"/>
                <a:gd name="T14" fmla="*/ 35 w 97"/>
                <a:gd name="T15" fmla="*/ 65 h 106"/>
                <a:gd name="T16" fmla="*/ 28 w 97"/>
                <a:gd name="T17" fmla="*/ 44 h 106"/>
                <a:gd name="T18" fmla="*/ 28 w 97"/>
                <a:gd name="T19" fmla="*/ 45 h 106"/>
                <a:gd name="T20" fmla="*/ 28 w 97"/>
                <a:gd name="T21" fmla="*/ 50 h 106"/>
                <a:gd name="T22" fmla="*/ 31 w 97"/>
                <a:gd name="T23" fmla="*/ 38 h 106"/>
                <a:gd name="T24" fmla="*/ 36 w 97"/>
                <a:gd name="T25" fmla="*/ 3 h 106"/>
                <a:gd name="T26" fmla="*/ 26 w 97"/>
                <a:gd name="T27" fmla="*/ 20 h 106"/>
                <a:gd name="T28" fmla="*/ 20 w 97"/>
                <a:gd name="T29" fmla="*/ 30 h 106"/>
                <a:gd name="T30" fmla="*/ 19 w 97"/>
                <a:gd name="T31" fmla="*/ 49 h 106"/>
                <a:gd name="T32" fmla="*/ 27 w 97"/>
                <a:gd name="T33" fmla="*/ 38 h 106"/>
                <a:gd name="T34" fmla="*/ 34 w 97"/>
                <a:gd name="T35" fmla="*/ 29 h 106"/>
                <a:gd name="T36" fmla="*/ 38 w 97"/>
                <a:gd name="T37" fmla="*/ 45 h 106"/>
                <a:gd name="T38" fmla="*/ 30 w 97"/>
                <a:gd name="T39" fmla="*/ 62 h 106"/>
                <a:gd name="T40" fmla="*/ 43 w 97"/>
                <a:gd name="T41" fmla="*/ 59 h 106"/>
                <a:gd name="T42" fmla="*/ 39 w 97"/>
                <a:gd name="T43" fmla="*/ 73 h 106"/>
                <a:gd name="T44" fmla="*/ 35 w 97"/>
                <a:gd name="T45" fmla="*/ 85 h 106"/>
                <a:gd name="T46" fmla="*/ 39 w 97"/>
                <a:gd name="T47" fmla="*/ 83 h 106"/>
                <a:gd name="T48" fmla="*/ 45 w 97"/>
                <a:gd name="T49" fmla="*/ 73 h 106"/>
                <a:gd name="T50" fmla="*/ 59 w 97"/>
                <a:gd name="T51" fmla="*/ 72 h 106"/>
                <a:gd name="T52" fmla="*/ 56 w 97"/>
                <a:gd name="T53" fmla="*/ 85 h 106"/>
                <a:gd name="T54" fmla="*/ 55 w 97"/>
                <a:gd name="T55" fmla="*/ 97 h 106"/>
                <a:gd name="T56" fmla="*/ 66 w 97"/>
                <a:gd name="T57" fmla="*/ 97 h 106"/>
                <a:gd name="T58" fmla="*/ 76 w 97"/>
                <a:gd name="T59" fmla="*/ 90 h 106"/>
                <a:gd name="T60" fmla="*/ 86 w 97"/>
                <a:gd name="T61" fmla="*/ 79 h 106"/>
                <a:gd name="T62" fmla="*/ 81 w 97"/>
                <a:gd name="T63" fmla="*/ 65 h 106"/>
                <a:gd name="T64" fmla="*/ 73 w 97"/>
                <a:gd name="T65" fmla="*/ 53 h 106"/>
                <a:gd name="T66" fmla="*/ 79 w 97"/>
                <a:gd name="T67" fmla="*/ 58 h 106"/>
                <a:gd name="T68" fmla="*/ 84 w 97"/>
                <a:gd name="T69" fmla="*/ 64 h 106"/>
                <a:gd name="T70" fmla="*/ 91 w 97"/>
                <a:gd name="T71" fmla="*/ 71 h 106"/>
                <a:gd name="T72" fmla="*/ 96 w 97"/>
                <a:gd name="T73" fmla="*/ 80 h 106"/>
                <a:gd name="T74" fmla="*/ 84 w 97"/>
                <a:gd name="T75" fmla="*/ 91 h 106"/>
                <a:gd name="T76" fmla="*/ 73 w 97"/>
                <a:gd name="T77" fmla="*/ 98 h 106"/>
                <a:gd name="T78" fmla="*/ 57 w 97"/>
                <a:gd name="T79" fmla="*/ 106 h 106"/>
                <a:gd name="T80" fmla="*/ 46 w 97"/>
                <a:gd name="T81" fmla="*/ 97 h 106"/>
                <a:gd name="T82" fmla="*/ 39 w 97"/>
                <a:gd name="T83" fmla="*/ 97 h 106"/>
                <a:gd name="T84" fmla="*/ 30 w 97"/>
                <a:gd name="T85" fmla="*/ 97 h 106"/>
                <a:gd name="T86" fmla="*/ 31 w 97"/>
                <a:gd name="T87" fmla="*/ 84 h 106"/>
                <a:gd name="T88" fmla="*/ 26 w 97"/>
                <a:gd name="T89" fmla="*/ 73 h 106"/>
                <a:gd name="T90" fmla="*/ 19 w 97"/>
                <a:gd name="T91" fmla="*/ 76 h 106"/>
                <a:gd name="T92" fmla="*/ 7 w 97"/>
                <a:gd name="T93" fmla="*/ 87 h 106"/>
                <a:gd name="T94" fmla="*/ 6 w 97"/>
                <a:gd name="T95" fmla="*/ 77 h 106"/>
                <a:gd name="T96" fmla="*/ 17 w 97"/>
                <a:gd name="T97" fmla="*/ 57 h 106"/>
                <a:gd name="T98" fmla="*/ 10 w 97"/>
                <a:gd name="T99" fmla="*/ 46 h 106"/>
                <a:gd name="T100" fmla="*/ 9 w 97"/>
                <a:gd name="T101" fmla="*/ 33 h 106"/>
                <a:gd name="T102" fmla="*/ 0 w 97"/>
                <a:gd name="T103" fmla="*/ 33 h 106"/>
                <a:gd name="T104" fmla="*/ 14 w 97"/>
                <a:gd name="T105"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106">
                  <a:moveTo>
                    <a:pt x="44" y="91"/>
                  </a:moveTo>
                  <a:cubicBezTo>
                    <a:pt x="44" y="93"/>
                    <a:pt x="44" y="93"/>
                    <a:pt x="45" y="94"/>
                  </a:cubicBezTo>
                  <a:cubicBezTo>
                    <a:pt x="45" y="94"/>
                    <a:pt x="46" y="94"/>
                    <a:pt x="46" y="94"/>
                  </a:cubicBezTo>
                  <a:cubicBezTo>
                    <a:pt x="46" y="93"/>
                    <a:pt x="46" y="93"/>
                    <a:pt x="47" y="93"/>
                  </a:cubicBezTo>
                  <a:cubicBezTo>
                    <a:pt x="47" y="92"/>
                    <a:pt x="46" y="91"/>
                    <a:pt x="45" y="91"/>
                  </a:cubicBezTo>
                  <a:cubicBezTo>
                    <a:pt x="45" y="91"/>
                    <a:pt x="44" y="91"/>
                    <a:pt x="44" y="91"/>
                  </a:cubicBezTo>
                  <a:close/>
                  <a:moveTo>
                    <a:pt x="79" y="56"/>
                  </a:moveTo>
                  <a:cubicBezTo>
                    <a:pt x="79" y="56"/>
                    <a:pt x="79" y="56"/>
                    <a:pt x="80" y="56"/>
                  </a:cubicBezTo>
                  <a:cubicBezTo>
                    <a:pt x="80" y="55"/>
                    <a:pt x="81" y="56"/>
                    <a:pt x="81" y="57"/>
                  </a:cubicBezTo>
                  <a:cubicBezTo>
                    <a:pt x="80" y="57"/>
                    <a:pt x="80" y="57"/>
                    <a:pt x="79" y="57"/>
                  </a:cubicBezTo>
                  <a:cubicBezTo>
                    <a:pt x="79" y="57"/>
                    <a:pt x="79" y="56"/>
                    <a:pt x="79" y="56"/>
                  </a:cubicBezTo>
                  <a:close/>
                  <a:moveTo>
                    <a:pt x="49" y="74"/>
                  </a:moveTo>
                  <a:cubicBezTo>
                    <a:pt x="48" y="74"/>
                    <a:pt x="48" y="75"/>
                    <a:pt x="47" y="76"/>
                  </a:cubicBezTo>
                  <a:cubicBezTo>
                    <a:pt x="47" y="77"/>
                    <a:pt x="47" y="78"/>
                    <a:pt x="47" y="78"/>
                  </a:cubicBezTo>
                  <a:cubicBezTo>
                    <a:pt x="47" y="79"/>
                    <a:pt x="46" y="80"/>
                    <a:pt x="46" y="81"/>
                  </a:cubicBezTo>
                  <a:cubicBezTo>
                    <a:pt x="46" y="82"/>
                    <a:pt x="45" y="82"/>
                    <a:pt x="45" y="83"/>
                  </a:cubicBezTo>
                  <a:cubicBezTo>
                    <a:pt x="44" y="84"/>
                    <a:pt x="44" y="84"/>
                    <a:pt x="44" y="84"/>
                  </a:cubicBezTo>
                  <a:cubicBezTo>
                    <a:pt x="44" y="85"/>
                    <a:pt x="43" y="85"/>
                    <a:pt x="43" y="85"/>
                  </a:cubicBezTo>
                  <a:cubicBezTo>
                    <a:pt x="43" y="86"/>
                    <a:pt x="43" y="86"/>
                    <a:pt x="42" y="86"/>
                  </a:cubicBezTo>
                  <a:cubicBezTo>
                    <a:pt x="42" y="87"/>
                    <a:pt x="41" y="87"/>
                    <a:pt x="42" y="88"/>
                  </a:cubicBezTo>
                  <a:cubicBezTo>
                    <a:pt x="43" y="88"/>
                    <a:pt x="44" y="87"/>
                    <a:pt x="44" y="87"/>
                  </a:cubicBezTo>
                  <a:cubicBezTo>
                    <a:pt x="45" y="87"/>
                    <a:pt x="47" y="87"/>
                    <a:pt x="47" y="86"/>
                  </a:cubicBezTo>
                  <a:cubicBezTo>
                    <a:pt x="48" y="86"/>
                    <a:pt x="49" y="81"/>
                    <a:pt x="49" y="80"/>
                  </a:cubicBezTo>
                  <a:cubicBezTo>
                    <a:pt x="49" y="80"/>
                    <a:pt x="48" y="79"/>
                    <a:pt x="48" y="78"/>
                  </a:cubicBezTo>
                  <a:cubicBezTo>
                    <a:pt x="48" y="77"/>
                    <a:pt x="49" y="77"/>
                    <a:pt x="49" y="76"/>
                  </a:cubicBezTo>
                  <a:cubicBezTo>
                    <a:pt x="49" y="76"/>
                    <a:pt x="49" y="75"/>
                    <a:pt x="50" y="75"/>
                  </a:cubicBezTo>
                  <a:cubicBezTo>
                    <a:pt x="50" y="75"/>
                    <a:pt x="50" y="73"/>
                    <a:pt x="49" y="73"/>
                  </a:cubicBezTo>
                  <a:cubicBezTo>
                    <a:pt x="49" y="73"/>
                    <a:pt x="49" y="73"/>
                    <a:pt x="49" y="74"/>
                  </a:cubicBezTo>
                  <a:close/>
                  <a:moveTo>
                    <a:pt x="76" y="54"/>
                  </a:moveTo>
                  <a:cubicBezTo>
                    <a:pt x="77" y="54"/>
                    <a:pt x="77" y="54"/>
                    <a:pt x="77" y="55"/>
                  </a:cubicBezTo>
                  <a:cubicBezTo>
                    <a:pt x="77" y="55"/>
                    <a:pt x="77" y="55"/>
                    <a:pt x="77" y="55"/>
                  </a:cubicBezTo>
                  <a:cubicBezTo>
                    <a:pt x="76" y="55"/>
                    <a:pt x="76" y="54"/>
                    <a:pt x="76" y="54"/>
                  </a:cubicBezTo>
                  <a:cubicBezTo>
                    <a:pt x="76" y="54"/>
                    <a:pt x="76" y="54"/>
                    <a:pt x="76" y="54"/>
                  </a:cubicBezTo>
                  <a:close/>
                  <a:moveTo>
                    <a:pt x="28" y="77"/>
                  </a:moveTo>
                  <a:cubicBezTo>
                    <a:pt x="28" y="78"/>
                    <a:pt x="27" y="80"/>
                    <a:pt x="27" y="81"/>
                  </a:cubicBezTo>
                  <a:cubicBezTo>
                    <a:pt x="27" y="82"/>
                    <a:pt x="30" y="81"/>
                    <a:pt x="31" y="80"/>
                  </a:cubicBezTo>
                  <a:cubicBezTo>
                    <a:pt x="31" y="80"/>
                    <a:pt x="32" y="79"/>
                    <a:pt x="32" y="79"/>
                  </a:cubicBezTo>
                  <a:cubicBezTo>
                    <a:pt x="32" y="79"/>
                    <a:pt x="32" y="78"/>
                    <a:pt x="32" y="78"/>
                  </a:cubicBezTo>
                  <a:cubicBezTo>
                    <a:pt x="32" y="78"/>
                    <a:pt x="31" y="78"/>
                    <a:pt x="31" y="78"/>
                  </a:cubicBezTo>
                  <a:cubicBezTo>
                    <a:pt x="30" y="78"/>
                    <a:pt x="29" y="77"/>
                    <a:pt x="29" y="77"/>
                  </a:cubicBezTo>
                  <a:cubicBezTo>
                    <a:pt x="28" y="77"/>
                    <a:pt x="28" y="77"/>
                    <a:pt x="28" y="77"/>
                  </a:cubicBezTo>
                  <a:close/>
                  <a:moveTo>
                    <a:pt x="35" y="65"/>
                  </a:moveTo>
                  <a:cubicBezTo>
                    <a:pt x="34" y="66"/>
                    <a:pt x="33" y="69"/>
                    <a:pt x="34" y="70"/>
                  </a:cubicBezTo>
                  <a:cubicBezTo>
                    <a:pt x="34" y="71"/>
                    <a:pt x="35" y="71"/>
                    <a:pt x="35" y="71"/>
                  </a:cubicBezTo>
                  <a:cubicBezTo>
                    <a:pt x="35" y="71"/>
                    <a:pt x="36" y="70"/>
                    <a:pt x="36" y="70"/>
                  </a:cubicBezTo>
                  <a:cubicBezTo>
                    <a:pt x="36" y="69"/>
                    <a:pt x="36" y="68"/>
                    <a:pt x="36" y="68"/>
                  </a:cubicBezTo>
                  <a:cubicBezTo>
                    <a:pt x="37" y="67"/>
                    <a:pt x="38" y="66"/>
                    <a:pt x="37" y="65"/>
                  </a:cubicBezTo>
                  <a:cubicBezTo>
                    <a:pt x="37" y="63"/>
                    <a:pt x="35" y="64"/>
                    <a:pt x="35" y="65"/>
                  </a:cubicBezTo>
                  <a:close/>
                  <a:moveTo>
                    <a:pt x="31" y="38"/>
                  </a:moveTo>
                  <a:cubicBezTo>
                    <a:pt x="30" y="40"/>
                    <a:pt x="30" y="40"/>
                    <a:pt x="28" y="41"/>
                  </a:cubicBezTo>
                  <a:cubicBezTo>
                    <a:pt x="28" y="41"/>
                    <a:pt x="28" y="42"/>
                    <a:pt x="28" y="42"/>
                  </a:cubicBezTo>
                  <a:cubicBezTo>
                    <a:pt x="28" y="42"/>
                    <a:pt x="28" y="42"/>
                    <a:pt x="28" y="42"/>
                  </a:cubicBezTo>
                  <a:cubicBezTo>
                    <a:pt x="29" y="42"/>
                    <a:pt x="30" y="41"/>
                    <a:pt x="30" y="42"/>
                  </a:cubicBezTo>
                  <a:cubicBezTo>
                    <a:pt x="31" y="43"/>
                    <a:pt x="29" y="44"/>
                    <a:pt x="28" y="44"/>
                  </a:cubicBezTo>
                  <a:cubicBezTo>
                    <a:pt x="28" y="44"/>
                    <a:pt x="27" y="44"/>
                    <a:pt x="28" y="44"/>
                  </a:cubicBezTo>
                  <a:cubicBezTo>
                    <a:pt x="28" y="43"/>
                    <a:pt x="28" y="43"/>
                    <a:pt x="28" y="43"/>
                  </a:cubicBezTo>
                  <a:cubicBezTo>
                    <a:pt x="28" y="43"/>
                    <a:pt x="28" y="43"/>
                    <a:pt x="28" y="42"/>
                  </a:cubicBezTo>
                  <a:cubicBezTo>
                    <a:pt x="27" y="43"/>
                    <a:pt x="26" y="43"/>
                    <a:pt x="27" y="44"/>
                  </a:cubicBezTo>
                  <a:cubicBezTo>
                    <a:pt x="27" y="44"/>
                    <a:pt x="27" y="44"/>
                    <a:pt x="27" y="45"/>
                  </a:cubicBezTo>
                  <a:cubicBezTo>
                    <a:pt x="27" y="45"/>
                    <a:pt x="28" y="45"/>
                    <a:pt x="28" y="45"/>
                  </a:cubicBezTo>
                  <a:cubicBezTo>
                    <a:pt x="27" y="45"/>
                    <a:pt x="27" y="46"/>
                    <a:pt x="27" y="46"/>
                  </a:cubicBezTo>
                  <a:cubicBezTo>
                    <a:pt x="27" y="46"/>
                    <a:pt x="26" y="47"/>
                    <a:pt x="26" y="47"/>
                  </a:cubicBezTo>
                  <a:cubicBezTo>
                    <a:pt x="26" y="48"/>
                    <a:pt x="26" y="48"/>
                    <a:pt x="26" y="49"/>
                  </a:cubicBezTo>
                  <a:cubicBezTo>
                    <a:pt x="25" y="50"/>
                    <a:pt x="25" y="52"/>
                    <a:pt x="24" y="52"/>
                  </a:cubicBezTo>
                  <a:cubicBezTo>
                    <a:pt x="24" y="53"/>
                    <a:pt x="27" y="52"/>
                    <a:pt x="27" y="52"/>
                  </a:cubicBezTo>
                  <a:cubicBezTo>
                    <a:pt x="27" y="51"/>
                    <a:pt x="27" y="51"/>
                    <a:pt x="28" y="50"/>
                  </a:cubicBezTo>
                  <a:cubicBezTo>
                    <a:pt x="30" y="51"/>
                    <a:pt x="30" y="47"/>
                    <a:pt x="30" y="45"/>
                  </a:cubicBezTo>
                  <a:cubicBezTo>
                    <a:pt x="31" y="44"/>
                    <a:pt x="32" y="43"/>
                    <a:pt x="32" y="42"/>
                  </a:cubicBezTo>
                  <a:cubicBezTo>
                    <a:pt x="32" y="41"/>
                    <a:pt x="31" y="41"/>
                    <a:pt x="31" y="40"/>
                  </a:cubicBezTo>
                  <a:cubicBezTo>
                    <a:pt x="31" y="40"/>
                    <a:pt x="31" y="39"/>
                    <a:pt x="31" y="39"/>
                  </a:cubicBezTo>
                  <a:cubicBezTo>
                    <a:pt x="31" y="39"/>
                    <a:pt x="31" y="38"/>
                    <a:pt x="31" y="38"/>
                  </a:cubicBezTo>
                  <a:cubicBezTo>
                    <a:pt x="31" y="38"/>
                    <a:pt x="31" y="38"/>
                    <a:pt x="31" y="38"/>
                  </a:cubicBezTo>
                  <a:cubicBezTo>
                    <a:pt x="31" y="38"/>
                    <a:pt x="31" y="38"/>
                    <a:pt x="31" y="38"/>
                  </a:cubicBezTo>
                  <a:cubicBezTo>
                    <a:pt x="31" y="38"/>
                    <a:pt x="31" y="38"/>
                    <a:pt x="31" y="38"/>
                  </a:cubicBezTo>
                  <a:close/>
                  <a:moveTo>
                    <a:pt x="26" y="2"/>
                  </a:moveTo>
                  <a:cubicBezTo>
                    <a:pt x="27" y="1"/>
                    <a:pt x="28" y="1"/>
                    <a:pt x="29" y="0"/>
                  </a:cubicBezTo>
                  <a:cubicBezTo>
                    <a:pt x="30" y="0"/>
                    <a:pt x="34" y="0"/>
                    <a:pt x="34" y="1"/>
                  </a:cubicBezTo>
                  <a:cubicBezTo>
                    <a:pt x="35" y="1"/>
                    <a:pt x="36" y="2"/>
                    <a:pt x="36" y="3"/>
                  </a:cubicBezTo>
                  <a:cubicBezTo>
                    <a:pt x="36" y="4"/>
                    <a:pt x="35" y="4"/>
                    <a:pt x="35" y="4"/>
                  </a:cubicBezTo>
                  <a:cubicBezTo>
                    <a:pt x="34" y="7"/>
                    <a:pt x="32" y="8"/>
                    <a:pt x="31" y="11"/>
                  </a:cubicBezTo>
                  <a:cubicBezTo>
                    <a:pt x="31" y="11"/>
                    <a:pt x="30" y="12"/>
                    <a:pt x="30" y="13"/>
                  </a:cubicBezTo>
                  <a:cubicBezTo>
                    <a:pt x="29" y="14"/>
                    <a:pt x="29" y="14"/>
                    <a:pt x="29" y="14"/>
                  </a:cubicBezTo>
                  <a:cubicBezTo>
                    <a:pt x="28" y="15"/>
                    <a:pt x="28" y="16"/>
                    <a:pt x="28" y="17"/>
                  </a:cubicBezTo>
                  <a:cubicBezTo>
                    <a:pt x="27" y="18"/>
                    <a:pt x="26" y="19"/>
                    <a:pt x="26" y="20"/>
                  </a:cubicBezTo>
                  <a:cubicBezTo>
                    <a:pt x="25" y="21"/>
                    <a:pt x="25" y="22"/>
                    <a:pt x="24" y="23"/>
                  </a:cubicBezTo>
                  <a:cubicBezTo>
                    <a:pt x="23" y="24"/>
                    <a:pt x="23" y="24"/>
                    <a:pt x="23" y="25"/>
                  </a:cubicBezTo>
                  <a:cubicBezTo>
                    <a:pt x="22" y="26"/>
                    <a:pt x="20" y="28"/>
                    <a:pt x="20" y="30"/>
                  </a:cubicBezTo>
                  <a:cubicBezTo>
                    <a:pt x="21" y="30"/>
                    <a:pt x="21" y="30"/>
                    <a:pt x="20" y="30"/>
                  </a:cubicBezTo>
                  <a:cubicBezTo>
                    <a:pt x="20" y="30"/>
                    <a:pt x="21" y="30"/>
                    <a:pt x="21" y="30"/>
                  </a:cubicBezTo>
                  <a:cubicBezTo>
                    <a:pt x="20" y="30"/>
                    <a:pt x="20" y="30"/>
                    <a:pt x="20" y="30"/>
                  </a:cubicBezTo>
                  <a:cubicBezTo>
                    <a:pt x="20" y="30"/>
                    <a:pt x="19" y="31"/>
                    <a:pt x="19" y="31"/>
                  </a:cubicBezTo>
                  <a:cubicBezTo>
                    <a:pt x="18" y="32"/>
                    <a:pt x="15" y="38"/>
                    <a:pt x="16" y="40"/>
                  </a:cubicBezTo>
                  <a:cubicBezTo>
                    <a:pt x="16" y="41"/>
                    <a:pt x="17" y="41"/>
                    <a:pt x="18" y="41"/>
                  </a:cubicBezTo>
                  <a:cubicBezTo>
                    <a:pt x="18" y="42"/>
                    <a:pt x="19" y="43"/>
                    <a:pt x="19" y="44"/>
                  </a:cubicBezTo>
                  <a:cubicBezTo>
                    <a:pt x="19" y="44"/>
                    <a:pt x="19" y="44"/>
                    <a:pt x="19" y="45"/>
                  </a:cubicBezTo>
                  <a:cubicBezTo>
                    <a:pt x="19" y="46"/>
                    <a:pt x="18" y="48"/>
                    <a:pt x="19" y="49"/>
                  </a:cubicBezTo>
                  <a:cubicBezTo>
                    <a:pt x="19" y="49"/>
                    <a:pt x="19" y="50"/>
                    <a:pt x="20" y="50"/>
                  </a:cubicBezTo>
                  <a:cubicBezTo>
                    <a:pt x="20" y="50"/>
                    <a:pt x="21" y="49"/>
                    <a:pt x="21" y="49"/>
                  </a:cubicBezTo>
                  <a:cubicBezTo>
                    <a:pt x="22" y="48"/>
                    <a:pt x="22" y="46"/>
                    <a:pt x="23" y="45"/>
                  </a:cubicBezTo>
                  <a:cubicBezTo>
                    <a:pt x="23" y="44"/>
                    <a:pt x="24" y="43"/>
                    <a:pt x="24" y="43"/>
                  </a:cubicBezTo>
                  <a:cubicBezTo>
                    <a:pt x="25" y="42"/>
                    <a:pt x="25" y="42"/>
                    <a:pt x="25" y="42"/>
                  </a:cubicBezTo>
                  <a:cubicBezTo>
                    <a:pt x="25" y="40"/>
                    <a:pt x="26" y="39"/>
                    <a:pt x="27" y="38"/>
                  </a:cubicBezTo>
                  <a:cubicBezTo>
                    <a:pt x="27" y="37"/>
                    <a:pt x="28" y="36"/>
                    <a:pt x="29" y="35"/>
                  </a:cubicBezTo>
                  <a:cubicBezTo>
                    <a:pt x="29" y="35"/>
                    <a:pt x="29" y="34"/>
                    <a:pt x="29" y="34"/>
                  </a:cubicBezTo>
                  <a:cubicBezTo>
                    <a:pt x="30" y="33"/>
                    <a:pt x="30" y="33"/>
                    <a:pt x="30" y="33"/>
                  </a:cubicBezTo>
                  <a:cubicBezTo>
                    <a:pt x="31" y="32"/>
                    <a:pt x="31" y="31"/>
                    <a:pt x="32" y="31"/>
                  </a:cubicBezTo>
                  <a:cubicBezTo>
                    <a:pt x="32" y="30"/>
                    <a:pt x="32" y="30"/>
                    <a:pt x="32" y="30"/>
                  </a:cubicBezTo>
                  <a:cubicBezTo>
                    <a:pt x="33" y="30"/>
                    <a:pt x="34" y="29"/>
                    <a:pt x="34" y="29"/>
                  </a:cubicBezTo>
                  <a:cubicBezTo>
                    <a:pt x="34" y="29"/>
                    <a:pt x="35" y="28"/>
                    <a:pt x="35" y="28"/>
                  </a:cubicBezTo>
                  <a:cubicBezTo>
                    <a:pt x="36" y="28"/>
                    <a:pt x="39" y="28"/>
                    <a:pt x="40" y="29"/>
                  </a:cubicBezTo>
                  <a:cubicBezTo>
                    <a:pt x="42" y="30"/>
                    <a:pt x="42" y="32"/>
                    <a:pt x="42" y="34"/>
                  </a:cubicBezTo>
                  <a:cubicBezTo>
                    <a:pt x="42" y="36"/>
                    <a:pt x="41" y="37"/>
                    <a:pt x="40" y="38"/>
                  </a:cubicBezTo>
                  <a:cubicBezTo>
                    <a:pt x="40" y="39"/>
                    <a:pt x="40" y="40"/>
                    <a:pt x="40" y="40"/>
                  </a:cubicBezTo>
                  <a:cubicBezTo>
                    <a:pt x="39" y="42"/>
                    <a:pt x="38" y="43"/>
                    <a:pt x="38" y="45"/>
                  </a:cubicBezTo>
                  <a:cubicBezTo>
                    <a:pt x="37" y="45"/>
                    <a:pt x="37" y="46"/>
                    <a:pt x="37" y="46"/>
                  </a:cubicBezTo>
                  <a:cubicBezTo>
                    <a:pt x="36" y="49"/>
                    <a:pt x="36" y="51"/>
                    <a:pt x="34" y="53"/>
                  </a:cubicBezTo>
                  <a:cubicBezTo>
                    <a:pt x="34" y="54"/>
                    <a:pt x="33" y="55"/>
                    <a:pt x="32" y="55"/>
                  </a:cubicBezTo>
                  <a:cubicBezTo>
                    <a:pt x="31" y="56"/>
                    <a:pt x="28" y="57"/>
                    <a:pt x="28" y="58"/>
                  </a:cubicBezTo>
                  <a:cubicBezTo>
                    <a:pt x="28" y="59"/>
                    <a:pt x="28" y="59"/>
                    <a:pt x="28" y="59"/>
                  </a:cubicBezTo>
                  <a:cubicBezTo>
                    <a:pt x="28" y="61"/>
                    <a:pt x="29" y="61"/>
                    <a:pt x="30" y="62"/>
                  </a:cubicBezTo>
                  <a:cubicBezTo>
                    <a:pt x="30" y="62"/>
                    <a:pt x="30" y="63"/>
                    <a:pt x="30" y="64"/>
                  </a:cubicBezTo>
                  <a:cubicBezTo>
                    <a:pt x="30" y="64"/>
                    <a:pt x="30" y="65"/>
                    <a:pt x="30" y="64"/>
                  </a:cubicBezTo>
                  <a:cubicBezTo>
                    <a:pt x="31" y="64"/>
                    <a:pt x="31" y="64"/>
                    <a:pt x="32" y="63"/>
                  </a:cubicBezTo>
                  <a:cubicBezTo>
                    <a:pt x="33" y="61"/>
                    <a:pt x="33" y="59"/>
                    <a:pt x="36" y="58"/>
                  </a:cubicBezTo>
                  <a:cubicBezTo>
                    <a:pt x="37" y="58"/>
                    <a:pt x="38" y="59"/>
                    <a:pt x="39" y="59"/>
                  </a:cubicBezTo>
                  <a:cubicBezTo>
                    <a:pt x="40" y="59"/>
                    <a:pt x="41" y="58"/>
                    <a:pt x="43" y="59"/>
                  </a:cubicBezTo>
                  <a:cubicBezTo>
                    <a:pt x="43" y="59"/>
                    <a:pt x="43" y="61"/>
                    <a:pt x="43" y="61"/>
                  </a:cubicBezTo>
                  <a:cubicBezTo>
                    <a:pt x="43" y="63"/>
                    <a:pt x="42" y="64"/>
                    <a:pt x="42" y="66"/>
                  </a:cubicBezTo>
                  <a:cubicBezTo>
                    <a:pt x="41" y="67"/>
                    <a:pt x="41" y="68"/>
                    <a:pt x="41" y="69"/>
                  </a:cubicBezTo>
                  <a:cubicBezTo>
                    <a:pt x="40" y="70"/>
                    <a:pt x="40" y="70"/>
                    <a:pt x="40" y="71"/>
                  </a:cubicBezTo>
                  <a:cubicBezTo>
                    <a:pt x="40" y="71"/>
                    <a:pt x="40" y="71"/>
                    <a:pt x="40" y="72"/>
                  </a:cubicBezTo>
                  <a:cubicBezTo>
                    <a:pt x="40" y="72"/>
                    <a:pt x="39" y="73"/>
                    <a:pt x="39" y="73"/>
                  </a:cubicBezTo>
                  <a:cubicBezTo>
                    <a:pt x="39" y="73"/>
                    <a:pt x="39" y="73"/>
                    <a:pt x="39" y="73"/>
                  </a:cubicBezTo>
                  <a:cubicBezTo>
                    <a:pt x="40" y="75"/>
                    <a:pt x="38" y="76"/>
                    <a:pt x="37" y="78"/>
                  </a:cubicBezTo>
                  <a:cubicBezTo>
                    <a:pt x="37" y="78"/>
                    <a:pt x="37" y="79"/>
                    <a:pt x="37" y="80"/>
                  </a:cubicBezTo>
                  <a:cubicBezTo>
                    <a:pt x="37" y="81"/>
                    <a:pt x="36" y="82"/>
                    <a:pt x="36" y="82"/>
                  </a:cubicBezTo>
                  <a:cubicBezTo>
                    <a:pt x="36" y="83"/>
                    <a:pt x="36" y="83"/>
                    <a:pt x="36" y="83"/>
                  </a:cubicBezTo>
                  <a:cubicBezTo>
                    <a:pt x="35" y="84"/>
                    <a:pt x="35" y="85"/>
                    <a:pt x="35" y="85"/>
                  </a:cubicBezTo>
                  <a:cubicBezTo>
                    <a:pt x="35" y="86"/>
                    <a:pt x="34" y="86"/>
                    <a:pt x="34" y="87"/>
                  </a:cubicBezTo>
                  <a:cubicBezTo>
                    <a:pt x="34" y="88"/>
                    <a:pt x="34" y="88"/>
                    <a:pt x="34" y="88"/>
                  </a:cubicBezTo>
                  <a:cubicBezTo>
                    <a:pt x="34" y="89"/>
                    <a:pt x="34" y="90"/>
                    <a:pt x="34" y="91"/>
                  </a:cubicBezTo>
                  <a:cubicBezTo>
                    <a:pt x="34" y="91"/>
                    <a:pt x="34" y="91"/>
                    <a:pt x="34" y="91"/>
                  </a:cubicBezTo>
                  <a:cubicBezTo>
                    <a:pt x="35" y="91"/>
                    <a:pt x="37" y="87"/>
                    <a:pt x="37" y="87"/>
                  </a:cubicBezTo>
                  <a:cubicBezTo>
                    <a:pt x="37" y="86"/>
                    <a:pt x="38" y="85"/>
                    <a:pt x="39" y="83"/>
                  </a:cubicBezTo>
                  <a:cubicBezTo>
                    <a:pt x="39" y="83"/>
                    <a:pt x="39" y="82"/>
                    <a:pt x="40" y="82"/>
                  </a:cubicBezTo>
                  <a:cubicBezTo>
                    <a:pt x="40" y="81"/>
                    <a:pt x="41" y="81"/>
                    <a:pt x="41" y="80"/>
                  </a:cubicBezTo>
                  <a:cubicBezTo>
                    <a:pt x="42" y="80"/>
                    <a:pt x="42" y="79"/>
                    <a:pt x="42" y="78"/>
                  </a:cubicBezTo>
                  <a:cubicBezTo>
                    <a:pt x="43" y="77"/>
                    <a:pt x="43" y="77"/>
                    <a:pt x="44" y="76"/>
                  </a:cubicBezTo>
                  <a:cubicBezTo>
                    <a:pt x="44" y="75"/>
                    <a:pt x="45" y="75"/>
                    <a:pt x="45" y="75"/>
                  </a:cubicBezTo>
                  <a:cubicBezTo>
                    <a:pt x="45" y="74"/>
                    <a:pt x="45" y="74"/>
                    <a:pt x="45" y="73"/>
                  </a:cubicBezTo>
                  <a:cubicBezTo>
                    <a:pt x="46" y="73"/>
                    <a:pt x="46" y="72"/>
                    <a:pt x="46" y="72"/>
                  </a:cubicBezTo>
                  <a:cubicBezTo>
                    <a:pt x="47" y="71"/>
                    <a:pt x="48" y="69"/>
                    <a:pt x="49" y="69"/>
                  </a:cubicBezTo>
                  <a:cubicBezTo>
                    <a:pt x="49" y="67"/>
                    <a:pt x="51" y="66"/>
                    <a:pt x="53" y="66"/>
                  </a:cubicBezTo>
                  <a:cubicBezTo>
                    <a:pt x="53" y="66"/>
                    <a:pt x="54" y="66"/>
                    <a:pt x="54" y="66"/>
                  </a:cubicBezTo>
                  <a:cubicBezTo>
                    <a:pt x="56" y="66"/>
                    <a:pt x="59" y="67"/>
                    <a:pt x="59" y="69"/>
                  </a:cubicBezTo>
                  <a:cubicBezTo>
                    <a:pt x="60" y="70"/>
                    <a:pt x="59" y="71"/>
                    <a:pt x="59" y="72"/>
                  </a:cubicBezTo>
                  <a:cubicBezTo>
                    <a:pt x="59" y="73"/>
                    <a:pt x="59" y="74"/>
                    <a:pt x="59" y="75"/>
                  </a:cubicBezTo>
                  <a:cubicBezTo>
                    <a:pt x="58" y="76"/>
                    <a:pt x="58" y="76"/>
                    <a:pt x="58" y="77"/>
                  </a:cubicBezTo>
                  <a:cubicBezTo>
                    <a:pt x="57" y="78"/>
                    <a:pt x="57" y="79"/>
                    <a:pt x="57" y="80"/>
                  </a:cubicBezTo>
                  <a:cubicBezTo>
                    <a:pt x="58" y="80"/>
                    <a:pt x="58" y="81"/>
                    <a:pt x="58" y="82"/>
                  </a:cubicBezTo>
                  <a:cubicBezTo>
                    <a:pt x="57" y="83"/>
                    <a:pt x="57" y="83"/>
                    <a:pt x="57" y="83"/>
                  </a:cubicBezTo>
                  <a:cubicBezTo>
                    <a:pt x="57" y="84"/>
                    <a:pt x="56" y="84"/>
                    <a:pt x="56" y="85"/>
                  </a:cubicBezTo>
                  <a:cubicBezTo>
                    <a:pt x="56" y="85"/>
                    <a:pt x="56" y="86"/>
                    <a:pt x="55" y="86"/>
                  </a:cubicBezTo>
                  <a:cubicBezTo>
                    <a:pt x="55" y="87"/>
                    <a:pt x="56" y="87"/>
                    <a:pt x="56" y="88"/>
                  </a:cubicBezTo>
                  <a:cubicBezTo>
                    <a:pt x="55" y="88"/>
                    <a:pt x="55" y="89"/>
                    <a:pt x="55" y="90"/>
                  </a:cubicBezTo>
                  <a:cubicBezTo>
                    <a:pt x="55" y="90"/>
                    <a:pt x="55" y="90"/>
                    <a:pt x="55" y="91"/>
                  </a:cubicBezTo>
                  <a:cubicBezTo>
                    <a:pt x="54" y="91"/>
                    <a:pt x="54" y="92"/>
                    <a:pt x="54" y="93"/>
                  </a:cubicBezTo>
                  <a:cubicBezTo>
                    <a:pt x="54" y="94"/>
                    <a:pt x="55" y="96"/>
                    <a:pt x="55" y="97"/>
                  </a:cubicBezTo>
                  <a:cubicBezTo>
                    <a:pt x="56" y="97"/>
                    <a:pt x="57" y="99"/>
                    <a:pt x="57" y="99"/>
                  </a:cubicBezTo>
                  <a:cubicBezTo>
                    <a:pt x="58" y="100"/>
                    <a:pt x="59" y="99"/>
                    <a:pt x="60" y="99"/>
                  </a:cubicBezTo>
                  <a:cubicBezTo>
                    <a:pt x="61" y="99"/>
                    <a:pt x="61" y="99"/>
                    <a:pt x="61" y="99"/>
                  </a:cubicBezTo>
                  <a:cubicBezTo>
                    <a:pt x="62" y="99"/>
                    <a:pt x="62" y="98"/>
                    <a:pt x="62" y="98"/>
                  </a:cubicBezTo>
                  <a:cubicBezTo>
                    <a:pt x="63" y="98"/>
                    <a:pt x="63" y="98"/>
                    <a:pt x="64" y="98"/>
                  </a:cubicBezTo>
                  <a:cubicBezTo>
                    <a:pt x="65" y="98"/>
                    <a:pt x="65" y="97"/>
                    <a:pt x="66" y="97"/>
                  </a:cubicBezTo>
                  <a:cubicBezTo>
                    <a:pt x="66" y="96"/>
                    <a:pt x="67" y="96"/>
                    <a:pt x="68" y="96"/>
                  </a:cubicBezTo>
                  <a:cubicBezTo>
                    <a:pt x="68" y="95"/>
                    <a:pt x="68" y="95"/>
                    <a:pt x="68" y="95"/>
                  </a:cubicBezTo>
                  <a:cubicBezTo>
                    <a:pt x="69" y="94"/>
                    <a:pt x="69" y="94"/>
                    <a:pt x="70" y="94"/>
                  </a:cubicBezTo>
                  <a:cubicBezTo>
                    <a:pt x="71" y="94"/>
                    <a:pt x="71" y="93"/>
                    <a:pt x="72" y="93"/>
                  </a:cubicBezTo>
                  <a:cubicBezTo>
                    <a:pt x="72" y="92"/>
                    <a:pt x="73" y="92"/>
                    <a:pt x="73" y="92"/>
                  </a:cubicBezTo>
                  <a:cubicBezTo>
                    <a:pt x="74" y="91"/>
                    <a:pt x="75" y="91"/>
                    <a:pt x="76" y="90"/>
                  </a:cubicBezTo>
                  <a:cubicBezTo>
                    <a:pt x="76" y="89"/>
                    <a:pt x="78" y="88"/>
                    <a:pt x="79" y="87"/>
                  </a:cubicBezTo>
                  <a:cubicBezTo>
                    <a:pt x="79" y="87"/>
                    <a:pt x="80" y="86"/>
                    <a:pt x="81" y="86"/>
                  </a:cubicBezTo>
                  <a:cubicBezTo>
                    <a:pt x="81" y="86"/>
                    <a:pt x="81" y="85"/>
                    <a:pt x="82" y="85"/>
                  </a:cubicBezTo>
                  <a:cubicBezTo>
                    <a:pt x="82" y="84"/>
                    <a:pt x="83" y="83"/>
                    <a:pt x="84" y="82"/>
                  </a:cubicBezTo>
                  <a:cubicBezTo>
                    <a:pt x="85" y="82"/>
                    <a:pt x="85" y="81"/>
                    <a:pt x="85" y="81"/>
                  </a:cubicBezTo>
                  <a:cubicBezTo>
                    <a:pt x="86" y="80"/>
                    <a:pt x="86" y="79"/>
                    <a:pt x="86" y="79"/>
                  </a:cubicBezTo>
                  <a:cubicBezTo>
                    <a:pt x="86" y="78"/>
                    <a:pt x="85" y="78"/>
                    <a:pt x="85" y="77"/>
                  </a:cubicBezTo>
                  <a:cubicBezTo>
                    <a:pt x="85" y="77"/>
                    <a:pt x="85" y="76"/>
                    <a:pt x="85" y="75"/>
                  </a:cubicBezTo>
                  <a:cubicBezTo>
                    <a:pt x="85" y="75"/>
                    <a:pt x="85" y="74"/>
                    <a:pt x="85" y="74"/>
                  </a:cubicBezTo>
                  <a:cubicBezTo>
                    <a:pt x="85" y="73"/>
                    <a:pt x="84" y="73"/>
                    <a:pt x="84" y="72"/>
                  </a:cubicBezTo>
                  <a:cubicBezTo>
                    <a:pt x="84" y="71"/>
                    <a:pt x="83" y="70"/>
                    <a:pt x="83" y="69"/>
                  </a:cubicBezTo>
                  <a:cubicBezTo>
                    <a:pt x="82" y="68"/>
                    <a:pt x="82" y="67"/>
                    <a:pt x="81" y="65"/>
                  </a:cubicBezTo>
                  <a:cubicBezTo>
                    <a:pt x="81" y="65"/>
                    <a:pt x="81" y="65"/>
                    <a:pt x="80" y="64"/>
                  </a:cubicBezTo>
                  <a:cubicBezTo>
                    <a:pt x="80" y="63"/>
                    <a:pt x="80" y="63"/>
                    <a:pt x="80" y="62"/>
                  </a:cubicBezTo>
                  <a:cubicBezTo>
                    <a:pt x="79" y="62"/>
                    <a:pt x="79" y="61"/>
                    <a:pt x="78" y="61"/>
                  </a:cubicBezTo>
                  <a:cubicBezTo>
                    <a:pt x="78" y="60"/>
                    <a:pt x="77" y="59"/>
                    <a:pt x="77" y="58"/>
                  </a:cubicBezTo>
                  <a:cubicBezTo>
                    <a:pt x="76" y="58"/>
                    <a:pt x="75" y="57"/>
                    <a:pt x="74" y="56"/>
                  </a:cubicBezTo>
                  <a:cubicBezTo>
                    <a:pt x="74" y="56"/>
                    <a:pt x="72" y="53"/>
                    <a:pt x="73" y="53"/>
                  </a:cubicBezTo>
                  <a:cubicBezTo>
                    <a:pt x="73" y="52"/>
                    <a:pt x="73" y="52"/>
                    <a:pt x="74" y="52"/>
                  </a:cubicBezTo>
                  <a:cubicBezTo>
                    <a:pt x="74" y="52"/>
                    <a:pt x="74" y="53"/>
                    <a:pt x="74" y="53"/>
                  </a:cubicBezTo>
                  <a:cubicBezTo>
                    <a:pt x="75" y="54"/>
                    <a:pt x="76" y="55"/>
                    <a:pt x="76" y="56"/>
                  </a:cubicBezTo>
                  <a:cubicBezTo>
                    <a:pt x="77" y="56"/>
                    <a:pt x="77" y="56"/>
                    <a:pt x="78" y="56"/>
                  </a:cubicBezTo>
                  <a:cubicBezTo>
                    <a:pt x="78" y="57"/>
                    <a:pt x="78" y="58"/>
                    <a:pt x="79" y="58"/>
                  </a:cubicBezTo>
                  <a:cubicBezTo>
                    <a:pt x="79" y="58"/>
                    <a:pt x="79" y="58"/>
                    <a:pt x="79" y="58"/>
                  </a:cubicBezTo>
                  <a:cubicBezTo>
                    <a:pt x="80" y="58"/>
                    <a:pt x="80" y="58"/>
                    <a:pt x="80" y="58"/>
                  </a:cubicBezTo>
                  <a:cubicBezTo>
                    <a:pt x="82" y="58"/>
                    <a:pt x="83" y="59"/>
                    <a:pt x="84" y="61"/>
                  </a:cubicBezTo>
                  <a:cubicBezTo>
                    <a:pt x="84" y="61"/>
                    <a:pt x="84" y="61"/>
                    <a:pt x="84" y="61"/>
                  </a:cubicBezTo>
                  <a:cubicBezTo>
                    <a:pt x="84" y="61"/>
                    <a:pt x="84" y="61"/>
                    <a:pt x="84" y="61"/>
                  </a:cubicBezTo>
                  <a:cubicBezTo>
                    <a:pt x="83" y="61"/>
                    <a:pt x="82" y="61"/>
                    <a:pt x="82" y="61"/>
                  </a:cubicBezTo>
                  <a:cubicBezTo>
                    <a:pt x="82" y="62"/>
                    <a:pt x="83" y="64"/>
                    <a:pt x="84" y="64"/>
                  </a:cubicBezTo>
                  <a:cubicBezTo>
                    <a:pt x="84" y="63"/>
                    <a:pt x="84" y="62"/>
                    <a:pt x="85" y="62"/>
                  </a:cubicBezTo>
                  <a:cubicBezTo>
                    <a:pt x="86" y="62"/>
                    <a:pt x="86" y="64"/>
                    <a:pt x="86" y="65"/>
                  </a:cubicBezTo>
                  <a:cubicBezTo>
                    <a:pt x="87" y="65"/>
                    <a:pt x="87" y="65"/>
                    <a:pt x="88" y="66"/>
                  </a:cubicBezTo>
                  <a:cubicBezTo>
                    <a:pt x="88" y="67"/>
                    <a:pt x="89" y="68"/>
                    <a:pt x="89" y="69"/>
                  </a:cubicBezTo>
                  <a:cubicBezTo>
                    <a:pt x="90" y="69"/>
                    <a:pt x="90" y="69"/>
                    <a:pt x="90" y="70"/>
                  </a:cubicBezTo>
                  <a:cubicBezTo>
                    <a:pt x="91" y="70"/>
                    <a:pt x="91" y="71"/>
                    <a:pt x="91" y="71"/>
                  </a:cubicBezTo>
                  <a:cubicBezTo>
                    <a:pt x="92" y="72"/>
                    <a:pt x="92" y="72"/>
                    <a:pt x="93" y="72"/>
                  </a:cubicBezTo>
                  <a:cubicBezTo>
                    <a:pt x="93" y="73"/>
                    <a:pt x="93" y="73"/>
                    <a:pt x="93" y="74"/>
                  </a:cubicBezTo>
                  <a:cubicBezTo>
                    <a:pt x="94" y="74"/>
                    <a:pt x="95" y="75"/>
                    <a:pt x="94" y="75"/>
                  </a:cubicBezTo>
                  <a:cubicBezTo>
                    <a:pt x="95" y="75"/>
                    <a:pt x="95" y="76"/>
                    <a:pt x="95" y="76"/>
                  </a:cubicBezTo>
                  <a:cubicBezTo>
                    <a:pt x="96" y="77"/>
                    <a:pt x="96" y="77"/>
                    <a:pt x="96" y="77"/>
                  </a:cubicBezTo>
                  <a:cubicBezTo>
                    <a:pt x="97" y="78"/>
                    <a:pt x="96" y="79"/>
                    <a:pt x="96" y="80"/>
                  </a:cubicBezTo>
                  <a:cubicBezTo>
                    <a:pt x="95" y="82"/>
                    <a:pt x="94" y="82"/>
                    <a:pt x="93" y="83"/>
                  </a:cubicBezTo>
                  <a:cubicBezTo>
                    <a:pt x="92" y="84"/>
                    <a:pt x="92" y="85"/>
                    <a:pt x="91" y="85"/>
                  </a:cubicBezTo>
                  <a:cubicBezTo>
                    <a:pt x="90" y="86"/>
                    <a:pt x="89" y="86"/>
                    <a:pt x="89" y="87"/>
                  </a:cubicBezTo>
                  <a:cubicBezTo>
                    <a:pt x="89" y="87"/>
                    <a:pt x="88" y="87"/>
                    <a:pt x="88" y="88"/>
                  </a:cubicBezTo>
                  <a:cubicBezTo>
                    <a:pt x="87" y="88"/>
                    <a:pt x="86" y="89"/>
                    <a:pt x="85" y="89"/>
                  </a:cubicBezTo>
                  <a:cubicBezTo>
                    <a:pt x="85" y="90"/>
                    <a:pt x="84" y="90"/>
                    <a:pt x="84" y="91"/>
                  </a:cubicBezTo>
                  <a:cubicBezTo>
                    <a:pt x="83" y="91"/>
                    <a:pt x="83" y="91"/>
                    <a:pt x="82" y="91"/>
                  </a:cubicBezTo>
                  <a:cubicBezTo>
                    <a:pt x="81" y="92"/>
                    <a:pt x="81" y="93"/>
                    <a:pt x="80" y="94"/>
                  </a:cubicBezTo>
                  <a:cubicBezTo>
                    <a:pt x="79" y="94"/>
                    <a:pt x="78" y="95"/>
                    <a:pt x="78" y="95"/>
                  </a:cubicBezTo>
                  <a:cubicBezTo>
                    <a:pt x="77" y="96"/>
                    <a:pt x="77" y="96"/>
                    <a:pt x="77" y="96"/>
                  </a:cubicBezTo>
                  <a:cubicBezTo>
                    <a:pt x="76" y="96"/>
                    <a:pt x="76" y="97"/>
                    <a:pt x="75" y="97"/>
                  </a:cubicBezTo>
                  <a:cubicBezTo>
                    <a:pt x="74" y="98"/>
                    <a:pt x="74" y="98"/>
                    <a:pt x="73" y="98"/>
                  </a:cubicBezTo>
                  <a:cubicBezTo>
                    <a:pt x="71" y="99"/>
                    <a:pt x="70" y="100"/>
                    <a:pt x="68" y="101"/>
                  </a:cubicBezTo>
                  <a:cubicBezTo>
                    <a:pt x="68" y="101"/>
                    <a:pt x="67" y="102"/>
                    <a:pt x="67" y="102"/>
                  </a:cubicBezTo>
                  <a:cubicBezTo>
                    <a:pt x="66" y="102"/>
                    <a:pt x="66" y="103"/>
                    <a:pt x="65" y="103"/>
                  </a:cubicBezTo>
                  <a:cubicBezTo>
                    <a:pt x="64" y="103"/>
                    <a:pt x="63" y="103"/>
                    <a:pt x="62" y="104"/>
                  </a:cubicBezTo>
                  <a:cubicBezTo>
                    <a:pt x="61" y="104"/>
                    <a:pt x="61" y="105"/>
                    <a:pt x="60" y="105"/>
                  </a:cubicBezTo>
                  <a:cubicBezTo>
                    <a:pt x="59" y="105"/>
                    <a:pt x="57" y="106"/>
                    <a:pt x="57" y="106"/>
                  </a:cubicBezTo>
                  <a:cubicBezTo>
                    <a:pt x="56" y="105"/>
                    <a:pt x="54" y="105"/>
                    <a:pt x="54" y="104"/>
                  </a:cubicBezTo>
                  <a:cubicBezTo>
                    <a:pt x="53" y="104"/>
                    <a:pt x="53" y="103"/>
                    <a:pt x="52" y="102"/>
                  </a:cubicBezTo>
                  <a:cubicBezTo>
                    <a:pt x="52" y="102"/>
                    <a:pt x="51" y="101"/>
                    <a:pt x="51" y="101"/>
                  </a:cubicBezTo>
                  <a:cubicBezTo>
                    <a:pt x="51" y="101"/>
                    <a:pt x="50" y="99"/>
                    <a:pt x="50" y="99"/>
                  </a:cubicBezTo>
                  <a:cubicBezTo>
                    <a:pt x="49" y="98"/>
                    <a:pt x="49" y="97"/>
                    <a:pt x="48" y="97"/>
                  </a:cubicBezTo>
                  <a:cubicBezTo>
                    <a:pt x="47" y="97"/>
                    <a:pt x="47" y="97"/>
                    <a:pt x="46" y="97"/>
                  </a:cubicBezTo>
                  <a:cubicBezTo>
                    <a:pt x="46" y="97"/>
                    <a:pt x="45" y="97"/>
                    <a:pt x="45" y="98"/>
                  </a:cubicBezTo>
                  <a:cubicBezTo>
                    <a:pt x="44" y="98"/>
                    <a:pt x="43" y="98"/>
                    <a:pt x="42" y="98"/>
                  </a:cubicBezTo>
                  <a:cubicBezTo>
                    <a:pt x="40" y="98"/>
                    <a:pt x="41" y="94"/>
                    <a:pt x="40" y="92"/>
                  </a:cubicBezTo>
                  <a:cubicBezTo>
                    <a:pt x="40" y="92"/>
                    <a:pt x="40" y="92"/>
                    <a:pt x="40" y="92"/>
                  </a:cubicBezTo>
                  <a:cubicBezTo>
                    <a:pt x="39" y="92"/>
                    <a:pt x="39" y="95"/>
                    <a:pt x="39" y="96"/>
                  </a:cubicBezTo>
                  <a:cubicBezTo>
                    <a:pt x="39" y="96"/>
                    <a:pt x="39" y="96"/>
                    <a:pt x="39" y="97"/>
                  </a:cubicBezTo>
                  <a:cubicBezTo>
                    <a:pt x="39" y="97"/>
                    <a:pt x="38" y="98"/>
                    <a:pt x="38" y="99"/>
                  </a:cubicBezTo>
                  <a:cubicBezTo>
                    <a:pt x="38" y="101"/>
                    <a:pt x="39" y="105"/>
                    <a:pt x="35" y="106"/>
                  </a:cubicBezTo>
                  <a:cubicBezTo>
                    <a:pt x="35" y="106"/>
                    <a:pt x="34" y="106"/>
                    <a:pt x="33" y="106"/>
                  </a:cubicBezTo>
                  <a:cubicBezTo>
                    <a:pt x="32" y="105"/>
                    <a:pt x="32" y="105"/>
                    <a:pt x="32" y="104"/>
                  </a:cubicBezTo>
                  <a:cubicBezTo>
                    <a:pt x="31" y="103"/>
                    <a:pt x="30" y="103"/>
                    <a:pt x="30" y="102"/>
                  </a:cubicBezTo>
                  <a:cubicBezTo>
                    <a:pt x="30" y="100"/>
                    <a:pt x="30" y="99"/>
                    <a:pt x="30" y="97"/>
                  </a:cubicBezTo>
                  <a:cubicBezTo>
                    <a:pt x="30" y="97"/>
                    <a:pt x="30" y="97"/>
                    <a:pt x="30" y="96"/>
                  </a:cubicBezTo>
                  <a:cubicBezTo>
                    <a:pt x="30" y="96"/>
                    <a:pt x="30" y="96"/>
                    <a:pt x="30" y="95"/>
                  </a:cubicBezTo>
                  <a:cubicBezTo>
                    <a:pt x="30" y="95"/>
                    <a:pt x="30" y="94"/>
                    <a:pt x="30" y="93"/>
                  </a:cubicBezTo>
                  <a:cubicBezTo>
                    <a:pt x="30" y="93"/>
                    <a:pt x="30" y="92"/>
                    <a:pt x="31" y="91"/>
                  </a:cubicBezTo>
                  <a:cubicBezTo>
                    <a:pt x="31" y="90"/>
                    <a:pt x="31" y="88"/>
                    <a:pt x="30" y="87"/>
                  </a:cubicBezTo>
                  <a:cubicBezTo>
                    <a:pt x="30" y="86"/>
                    <a:pt x="31" y="85"/>
                    <a:pt x="31" y="84"/>
                  </a:cubicBezTo>
                  <a:cubicBezTo>
                    <a:pt x="30" y="83"/>
                    <a:pt x="24" y="88"/>
                    <a:pt x="22" y="84"/>
                  </a:cubicBezTo>
                  <a:cubicBezTo>
                    <a:pt x="22" y="84"/>
                    <a:pt x="22" y="83"/>
                    <a:pt x="22" y="83"/>
                  </a:cubicBezTo>
                  <a:cubicBezTo>
                    <a:pt x="22" y="82"/>
                    <a:pt x="22" y="81"/>
                    <a:pt x="23" y="80"/>
                  </a:cubicBezTo>
                  <a:cubicBezTo>
                    <a:pt x="23" y="79"/>
                    <a:pt x="23" y="78"/>
                    <a:pt x="24" y="77"/>
                  </a:cubicBezTo>
                  <a:cubicBezTo>
                    <a:pt x="24" y="76"/>
                    <a:pt x="24" y="76"/>
                    <a:pt x="25" y="76"/>
                  </a:cubicBezTo>
                  <a:cubicBezTo>
                    <a:pt x="25" y="75"/>
                    <a:pt x="26" y="74"/>
                    <a:pt x="26" y="73"/>
                  </a:cubicBezTo>
                  <a:cubicBezTo>
                    <a:pt x="27" y="72"/>
                    <a:pt x="26" y="72"/>
                    <a:pt x="26" y="71"/>
                  </a:cubicBezTo>
                  <a:cubicBezTo>
                    <a:pt x="26" y="70"/>
                    <a:pt x="26" y="67"/>
                    <a:pt x="24" y="66"/>
                  </a:cubicBezTo>
                  <a:cubicBezTo>
                    <a:pt x="23" y="66"/>
                    <a:pt x="23" y="66"/>
                    <a:pt x="22" y="66"/>
                  </a:cubicBezTo>
                  <a:cubicBezTo>
                    <a:pt x="21" y="67"/>
                    <a:pt x="21" y="70"/>
                    <a:pt x="21" y="71"/>
                  </a:cubicBezTo>
                  <a:cubicBezTo>
                    <a:pt x="20" y="72"/>
                    <a:pt x="20" y="72"/>
                    <a:pt x="20" y="73"/>
                  </a:cubicBezTo>
                  <a:cubicBezTo>
                    <a:pt x="20" y="74"/>
                    <a:pt x="19" y="75"/>
                    <a:pt x="19" y="76"/>
                  </a:cubicBezTo>
                  <a:cubicBezTo>
                    <a:pt x="19" y="77"/>
                    <a:pt x="19" y="78"/>
                    <a:pt x="18" y="78"/>
                  </a:cubicBezTo>
                  <a:cubicBezTo>
                    <a:pt x="18" y="79"/>
                    <a:pt x="18" y="80"/>
                    <a:pt x="17" y="81"/>
                  </a:cubicBezTo>
                  <a:cubicBezTo>
                    <a:pt x="17" y="82"/>
                    <a:pt x="15" y="83"/>
                    <a:pt x="15" y="84"/>
                  </a:cubicBezTo>
                  <a:cubicBezTo>
                    <a:pt x="14" y="84"/>
                    <a:pt x="13" y="85"/>
                    <a:pt x="13" y="85"/>
                  </a:cubicBezTo>
                  <a:cubicBezTo>
                    <a:pt x="11" y="85"/>
                    <a:pt x="10" y="86"/>
                    <a:pt x="9" y="87"/>
                  </a:cubicBezTo>
                  <a:cubicBezTo>
                    <a:pt x="8" y="87"/>
                    <a:pt x="8" y="87"/>
                    <a:pt x="7" y="87"/>
                  </a:cubicBezTo>
                  <a:cubicBezTo>
                    <a:pt x="6" y="87"/>
                    <a:pt x="5" y="87"/>
                    <a:pt x="4" y="87"/>
                  </a:cubicBezTo>
                  <a:cubicBezTo>
                    <a:pt x="3" y="88"/>
                    <a:pt x="2" y="88"/>
                    <a:pt x="1" y="86"/>
                  </a:cubicBezTo>
                  <a:cubicBezTo>
                    <a:pt x="1" y="86"/>
                    <a:pt x="1" y="86"/>
                    <a:pt x="1" y="86"/>
                  </a:cubicBezTo>
                  <a:cubicBezTo>
                    <a:pt x="0" y="84"/>
                    <a:pt x="4" y="80"/>
                    <a:pt x="5" y="79"/>
                  </a:cubicBezTo>
                  <a:cubicBezTo>
                    <a:pt x="5" y="79"/>
                    <a:pt x="6" y="79"/>
                    <a:pt x="6" y="79"/>
                  </a:cubicBezTo>
                  <a:cubicBezTo>
                    <a:pt x="6" y="78"/>
                    <a:pt x="6" y="78"/>
                    <a:pt x="6" y="77"/>
                  </a:cubicBezTo>
                  <a:cubicBezTo>
                    <a:pt x="7" y="77"/>
                    <a:pt x="7" y="77"/>
                    <a:pt x="7" y="76"/>
                  </a:cubicBezTo>
                  <a:cubicBezTo>
                    <a:pt x="9" y="74"/>
                    <a:pt x="10" y="72"/>
                    <a:pt x="12" y="70"/>
                  </a:cubicBezTo>
                  <a:cubicBezTo>
                    <a:pt x="12" y="69"/>
                    <a:pt x="13" y="67"/>
                    <a:pt x="13" y="66"/>
                  </a:cubicBezTo>
                  <a:cubicBezTo>
                    <a:pt x="13" y="65"/>
                    <a:pt x="14" y="65"/>
                    <a:pt x="14" y="64"/>
                  </a:cubicBezTo>
                  <a:cubicBezTo>
                    <a:pt x="15" y="63"/>
                    <a:pt x="15" y="62"/>
                    <a:pt x="15" y="60"/>
                  </a:cubicBezTo>
                  <a:cubicBezTo>
                    <a:pt x="16" y="59"/>
                    <a:pt x="16" y="58"/>
                    <a:pt x="17" y="57"/>
                  </a:cubicBezTo>
                  <a:cubicBezTo>
                    <a:pt x="17" y="57"/>
                    <a:pt x="17" y="57"/>
                    <a:pt x="17" y="56"/>
                  </a:cubicBezTo>
                  <a:cubicBezTo>
                    <a:pt x="17" y="55"/>
                    <a:pt x="16" y="55"/>
                    <a:pt x="15" y="54"/>
                  </a:cubicBezTo>
                  <a:cubicBezTo>
                    <a:pt x="15" y="54"/>
                    <a:pt x="15" y="53"/>
                    <a:pt x="14" y="53"/>
                  </a:cubicBezTo>
                  <a:cubicBezTo>
                    <a:pt x="14" y="51"/>
                    <a:pt x="13" y="50"/>
                    <a:pt x="12" y="49"/>
                  </a:cubicBezTo>
                  <a:cubicBezTo>
                    <a:pt x="12" y="48"/>
                    <a:pt x="11" y="48"/>
                    <a:pt x="10" y="47"/>
                  </a:cubicBezTo>
                  <a:cubicBezTo>
                    <a:pt x="10" y="47"/>
                    <a:pt x="10" y="46"/>
                    <a:pt x="10" y="46"/>
                  </a:cubicBezTo>
                  <a:cubicBezTo>
                    <a:pt x="10" y="45"/>
                    <a:pt x="12" y="42"/>
                    <a:pt x="13" y="41"/>
                  </a:cubicBezTo>
                  <a:cubicBezTo>
                    <a:pt x="13" y="40"/>
                    <a:pt x="14" y="40"/>
                    <a:pt x="14" y="39"/>
                  </a:cubicBezTo>
                  <a:cubicBezTo>
                    <a:pt x="14" y="38"/>
                    <a:pt x="14" y="38"/>
                    <a:pt x="15" y="37"/>
                  </a:cubicBezTo>
                  <a:cubicBezTo>
                    <a:pt x="15" y="36"/>
                    <a:pt x="16" y="34"/>
                    <a:pt x="15" y="33"/>
                  </a:cubicBezTo>
                  <a:cubicBezTo>
                    <a:pt x="14" y="32"/>
                    <a:pt x="12" y="32"/>
                    <a:pt x="12" y="32"/>
                  </a:cubicBezTo>
                  <a:cubicBezTo>
                    <a:pt x="11" y="32"/>
                    <a:pt x="10" y="33"/>
                    <a:pt x="9" y="33"/>
                  </a:cubicBezTo>
                  <a:cubicBezTo>
                    <a:pt x="8" y="33"/>
                    <a:pt x="8" y="33"/>
                    <a:pt x="7" y="33"/>
                  </a:cubicBezTo>
                  <a:cubicBezTo>
                    <a:pt x="6" y="33"/>
                    <a:pt x="6" y="34"/>
                    <a:pt x="5" y="34"/>
                  </a:cubicBezTo>
                  <a:cubicBezTo>
                    <a:pt x="5" y="34"/>
                    <a:pt x="5" y="34"/>
                    <a:pt x="4" y="34"/>
                  </a:cubicBezTo>
                  <a:cubicBezTo>
                    <a:pt x="3" y="35"/>
                    <a:pt x="2" y="36"/>
                    <a:pt x="1" y="35"/>
                  </a:cubicBezTo>
                  <a:cubicBezTo>
                    <a:pt x="0" y="35"/>
                    <a:pt x="0" y="35"/>
                    <a:pt x="0" y="34"/>
                  </a:cubicBezTo>
                  <a:cubicBezTo>
                    <a:pt x="0" y="34"/>
                    <a:pt x="0" y="33"/>
                    <a:pt x="0" y="33"/>
                  </a:cubicBezTo>
                  <a:cubicBezTo>
                    <a:pt x="2" y="30"/>
                    <a:pt x="4" y="27"/>
                    <a:pt x="7" y="25"/>
                  </a:cubicBezTo>
                  <a:cubicBezTo>
                    <a:pt x="8" y="24"/>
                    <a:pt x="8" y="23"/>
                    <a:pt x="9" y="22"/>
                  </a:cubicBezTo>
                  <a:cubicBezTo>
                    <a:pt x="10" y="22"/>
                    <a:pt x="10" y="21"/>
                    <a:pt x="10" y="21"/>
                  </a:cubicBezTo>
                  <a:cubicBezTo>
                    <a:pt x="10" y="21"/>
                    <a:pt x="11" y="20"/>
                    <a:pt x="11" y="19"/>
                  </a:cubicBezTo>
                  <a:cubicBezTo>
                    <a:pt x="12" y="19"/>
                    <a:pt x="12" y="19"/>
                    <a:pt x="12" y="18"/>
                  </a:cubicBezTo>
                  <a:cubicBezTo>
                    <a:pt x="13" y="18"/>
                    <a:pt x="13" y="17"/>
                    <a:pt x="14" y="16"/>
                  </a:cubicBezTo>
                  <a:cubicBezTo>
                    <a:pt x="14" y="16"/>
                    <a:pt x="15" y="15"/>
                    <a:pt x="15" y="15"/>
                  </a:cubicBezTo>
                  <a:cubicBezTo>
                    <a:pt x="16" y="13"/>
                    <a:pt x="17" y="12"/>
                    <a:pt x="18" y="11"/>
                  </a:cubicBezTo>
                  <a:cubicBezTo>
                    <a:pt x="19" y="10"/>
                    <a:pt x="19" y="9"/>
                    <a:pt x="20" y="9"/>
                  </a:cubicBezTo>
                  <a:cubicBezTo>
                    <a:pt x="22" y="7"/>
                    <a:pt x="23" y="4"/>
                    <a:pt x="25" y="3"/>
                  </a:cubicBezTo>
                  <a:cubicBezTo>
                    <a:pt x="25" y="3"/>
                    <a:pt x="26" y="3"/>
                    <a:pt x="2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7" name="Freeform 9"/>
            <p:cNvSpPr>
              <a:spLocks noEditPoints="1"/>
            </p:cNvSpPr>
            <p:nvPr/>
          </p:nvSpPr>
          <p:spPr bwMode="auto">
            <a:xfrm>
              <a:off x="5067300" y="2651125"/>
              <a:ext cx="201613" cy="306388"/>
            </a:xfrm>
            <a:custGeom>
              <a:avLst/>
              <a:gdLst>
                <a:gd name="T0" fmla="*/ 47 w 74"/>
                <a:gd name="T1" fmla="*/ 56 h 112"/>
                <a:gd name="T2" fmla="*/ 46 w 74"/>
                <a:gd name="T3" fmla="*/ 69 h 112"/>
                <a:gd name="T4" fmla="*/ 58 w 74"/>
                <a:gd name="T5" fmla="*/ 69 h 112"/>
                <a:gd name="T6" fmla="*/ 24 w 74"/>
                <a:gd name="T7" fmla="*/ 33 h 112"/>
                <a:gd name="T8" fmla="*/ 29 w 74"/>
                <a:gd name="T9" fmla="*/ 10 h 112"/>
                <a:gd name="T10" fmla="*/ 28 w 74"/>
                <a:gd name="T11" fmla="*/ 24 h 112"/>
                <a:gd name="T12" fmla="*/ 34 w 74"/>
                <a:gd name="T13" fmla="*/ 34 h 112"/>
                <a:gd name="T14" fmla="*/ 35 w 74"/>
                <a:gd name="T15" fmla="*/ 30 h 112"/>
                <a:gd name="T16" fmla="*/ 37 w 74"/>
                <a:gd name="T17" fmla="*/ 15 h 112"/>
                <a:gd name="T18" fmla="*/ 8 w 74"/>
                <a:gd name="T19" fmla="*/ 11 h 112"/>
                <a:gd name="T20" fmla="*/ 16 w 74"/>
                <a:gd name="T21" fmla="*/ 30 h 112"/>
                <a:gd name="T22" fmla="*/ 18 w 74"/>
                <a:gd name="T23" fmla="*/ 25 h 112"/>
                <a:gd name="T24" fmla="*/ 10 w 74"/>
                <a:gd name="T25" fmla="*/ 8 h 112"/>
                <a:gd name="T26" fmla="*/ 10 w 74"/>
                <a:gd name="T27" fmla="*/ 0 h 112"/>
                <a:gd name="T28" fmla="*/ 18 w 74"/>
                <a:gd name="T29" fmla="*/ 9 h 112"/>
                <a:gd name="T30" fmla="*/ 22 w 74"/>
                <a:gd name="T31" fmla="*/ 15 h 112"/>
                <a:gd name="T32" fmla="*/ 26 w 74"/>
                <a:gd name="T33" fmla="*/ 8 h 112"/>
                <a:gd name="T34" fmla="*/ 39 w 74"/>
                <a:gd name="T35" fmla="*/ 3 h 112"/>
                <a:gd name="T36" fmla="*/ 44 w 74"/>
                <a:gd name="T37" fmla="*/ 20 h 112"/>
                <a:gd name="T38" fmla="*/ 42 w 74"/>
                <a:gd name="T39" fmla="*/ 32 h 112"/>
                <a:gd name="T40" fmla="*/ 37 w 74"/>
                <a:gd name="T41" fmla="*/ 39 h 112"/>
                <a:gd name="T42" fmla="*/ 38 w 74"/>
                <a:gd name="T43" fmla="*/ 51 h 112"/>
                <a:gd name="T44" fmla="*/ 42 w 74"/>
                <a:gd name="T45" fmla="*/ 52 h 112"/>
                <a:gd name="T46" fmla="*/ 46 w 74"/>
                <a:gd name="T47" fmla="*/ 44 h 112"/>
                <a:gd name="T48" fmla="*/ 50 w 74"/>
                <a:gd name="T49" fmla="*/ 36 h 112"/>
                <a:gd name="T50" fmla="*/ 59 w 74"/>
                <a:gd name="T51" fmla="*/ 25 h 112"/>
                <a:gd name="T52" fmla="*/ 69 w 74"/>
                <a:gd name="T53" fmla="*/ 20 h 112"/>
                <a:gd name="T54" fmla="*/ 54 w 74"/>
                <a:gd name="T55" fmla="*/ 40 h 112"/>
                <a:gd name="T56" fmla="*/ 48 w 74"/>
                <a:gd name="T57" fmla="*/ 53 h 112"/>
                <a:gd name="T58" fmla="*/ 56 w 74"/>
                <a:gd name="T59" fmla="*/ 55 h 112"/>
                <a:gd name="T60" fmla="*/ 67 w 74"/>
                <a:gd name="T61" fmla="*/ 58 h 112"/>
                <a:gd name="T62" fmla="*/ 66 w 74"/>
                <a:gd name="T63" fmla="*/ 76 h 112"/>
                <a:gd name="T64" fmla="*/ 64 w 74"/>
                <a:gd name="T65" fmla="*/ 86 h 112"/>
                <a:gd name="T66" fmla="*/ 54 w 74"/>
                <a:gd name="T67" fmla="*/ 95 h 112"/>
                <a:gd name="T68" fmla="*/ 56 w 74"/>
                <a:gd name="T69" fmla="*/ 90 h 112"/>
                <a:gd name="T70" fmla="*/ 60 w 74"/>
                <a:gd name="T71" fmla="*/ 83 h 112"/>
                <a:gd name="T72" fmla="*/ 57 w 74"/>
                <a:gd name="T73" fmla="*/ 80 h 112"/>
                <a:gd name="T74" fmla="*/ 44 w 74"/>
                <a:gd name="T75" fmla="*/ 76 h 112"/>
                <a:gd name="T76" fmla="*/ 35 w 74"/>
                <a:gd name="T77" fmla="*/ 79 h 112"/>
                <a:gd name="T78" fmla="*/ 32 w 74"/>
                <a:gd name="T79" fmla="*/ 86 h 112"/>
                <a:gd name="T80" fmla="*/ 26 w 74"/>
                <a:gd name="T81" fmla="*/ 98 h 112"/>
                <a:gd name="T82" fmla="*/ 24 w 74"/>
                <a:gd name="T83" fmla="*/ 106 h 112"/>
                <a:gd name="T84" fmla="*/ 18 w 74"/>
                <a:gd name="T85" fmla="*/ 101 h 112"/>
                <a:gd name="T86" fmla="*/ 22 w 74"/>
                <a:gd name="T87" fmla="*/ 95 h 112"/>
                <a:gd name="T88" fmla="*/ 25 w 74"/>
                <a:gd name="T89" fmla="*/ 87 h 112"/>
                <a:gd name="T90" fmla="*/ 28 w 74"/>
                <a:gd name="T91" fmla="*/ 76 h 112"/>
                <a:gd name="T92" fmla="*/ 33 w 74"/>
                <a:gd name="T93" fmla="*/ 69 h 112"/>
                <a:gd name="T94" fmla="*/ 36 w 74"/>
                <a:gd name="T95" fmla="*/ 62 h 112"/>
                <a:gd name="T96" fmla="*/ 30 w 74"/>
                <a:gd name="T97" fmla="*/ 46 h 112"/>
                <a:gd name="T98" fmla="*/ 23 w 74"/>
                <a:gd name="T99" fmla="*/ 39 h 112"/>
                <a:gd name="T100" fmla="*/ 23 w 74"/>
                <a:gd name="T101" fmla="*/ 52 h 112"/>
                <a:gd name="T102" fmla="*/ 23 w 74"/>
                <a:gd name="T103" fmla="*/ 67 h 112"/>
                <a:gd name="T104" fmla="*/ 17 w 74"/>
                <a:gd name="T105" fmla="*/ 77 h 112"/>
                <a:gd name="T106" fmla="*/ 8 w 74"/>
                <a:gd name="T107" fmla="*/ 69 h 112"/>
                <a:gd name="T108" fmla="*/ 2 w 74"/>
                <a:gd name="T109" fmla="*/ 54 h 112"/>
                <a:gd name="T110" fmla="*/ 0 w 74"/>
                <a:gd name="T111" fmla="*/ 42 h 112"/>
                <a:gd name="T112" fmla="*/ 8 w 74"/>
                <a:gd name="T113" fmla="*/ 49 h 112"/>
                <a:gd name="T114" fmla="*/ 13 w 74"/>
                <a:gd name="T115" fmla="*/ 54 h 112"/>
                <a:gd name="T116" fmla="*/ 14 w 74"/>
                <a:gd name="T117" fmla="*/ 39 h 112"/>
                <a:gd name="T118" fmla="*/ 10 w 74"/>
                <a:gd name="T119" fmla="*/ 30 h 112"/>
                <a:gd name="T120" fmla="*/ 3 w 74"/>
                <a:gd name="T121" fmla="*/ 17 h 112"/>
                <a:gd name="T122" fmla="*/ 2 w 74"/>
                <a:gd name="T123" fmla="*/ 10 h 112"/>
                <a:gd name="T124" fmla="*/ 4 w 74"/>
                <a:gd name="T125"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 h="112">
                  <a:moveTo>
                    <a:pt x="65" y="61"/>
                  </a:moveTo>
                  <a:cubicBezTo>
                    <a:pt x="65" y="62"/>
                    <a:pt x="65" y="62"/>
                    <a:pt x="66" y="63"/>
                  </a:cubicBezTo>
                  <a:cubicBezTo>
                    <a:pt x="66" y="63"/>
                    <a:pt x="66" y="64"/>
                    <a:pt x="67" y="64"/>
                  </a:cubicBezTo>
                  <a:cubicBezTo>
                    <a:pt x="67" y="64"/>
                    <a:pt x="67" y="64"/>
                    <a:pt x="67" y="64"/>
                  </a:cubicBezTo>
                  <a:cubicBezTo>
                    <a:pt x="66" y="63"/>
                    <a:pt x="65" y="62"/>
                    <a:pt x="65" y="61"/>
                  </a:cubicBezTo>
                  <a:close/>
                  <a:moveTo>
                    <a:pt x="47" y="56"/>
                  </a:moveTo>
                  <a:cubicBezTo>
                    <a:pt x="47" y="57"/>
                    <a:pt x="47" y="57"/>
                    <a:pt x="47" y="58"/>
                  </a:cubicBezTo>
                  <a:cubicBezTo>
                    <a:pt x="46" y="59"/>
                    <a:pt x="46" y="60"/>
                    <a:pt x="46" y="60"/>
                  </a:cubicBezTo>
                  <a:cubicBezTo>
                    <a:pt x="46" y="61"/>
                    <a:pt x="45" y="61"/>
                    <a:pt x="45" y="62"/>
                  </a:cubicBezTo>
                  <a:cubicBezTo>
                    <a:pt x="45" y="62"/>
                    <a:pt x="44" y="64"/>
                    <a:pt x="44" y="65"/>
                  </a:cubicBezTo>
                  <a:cubicBezTo>
                    <a:pt x="44" y="66"/>
                    <a:pt x="45" y="67"/>
                    <a:pt x="45" y="68"/>
                  </a:cubicBezTo>
                  <a:cubicBezTo>
                    <a:pt x="46" y="68"/>
                    <a:pt x="46" y="69"/>
                    <a:pt x="46" y="69"/>
                  </a:cubicBezTo>
                  <a:cubicBezTo>
                    <a:pt x="46" y="69"/>
                    <a:pt x="46" y="70"/>
                    <a:pt x="46" y="70"/>
                  </a:cubicBezTo>
                  <a:cubicBezTo>
                    <a:pt x="47" y="71"/>
                    <a:pt x="50" y="75"/>
                    <a:pt x="50" y="75"/>
                  </a:cubicBezTo>
                  <a:cubicBezTo>
                    <a:pt x="51" y="75"/>
                    <a:pt x="51" y="75"/>
                    <a:pt x="51" y="75"/>
                  </a:cubicBezTo>
                  <a:cubicBezTo>
                    <a:pt x="51" y="74"/>
                    <a:pt x="52" y="74"/>
                    <a:pt x="53" y="74"/>
                  </a:cubicBezTo>
                  <a:cubicBezTo>
                    <a:pt x="53" y="73"/>
                    <a:pt x="55" y="72"/>
                    <a:pt x="56" y="71"/>
                  </a:cubicBezTo>
                  <a:cubicBezTo>
                    <a:pt x="56" y="70"/>
                    <a:pt x="57" y="69"/>
                    <a:pt x="58" y="69"/>
                  </a:cubicBezTo>
                  <a:cubicBezTo>
                    <a:pt x="58" y="69"/>
                    <a:pt x="58" y="69"/>
                    <a:pt x="58" y="69"/>
                  </a:cubicBezTo>
                  <a:cubicBezTo>
                    <a:pt x="58" y="66"/>
                    <a:pt x="56" y="63"/>
                    <a:pt x="54" y="61"/>
                  </a:cubicBezTo>
                  <a:cubicBezTo>
                    <a:pt x="54" y="61"/>
                    <a:pt x="53" y="61"/>
                    <a:pt x="53" y="60"/>
                  </a:cubicBezTo>
                  <a:cubicBezTo>
                    <a:pt x="52" y="60"/>
                    <a:pt x="51" y="60"/>
                    <a:pt x="51" y="59"/>
                  </a:cubicBezTo>
                  <a:cubicBezTo>
                    <a:pt x="50" y="58"/>
                    <a:pt x="49" y="56"/>
                    <a:pt x="47" y="56"/>
                  </a:cubicBezTo>
                  <a:close/>
                  <a:moveTo>
                    <a:pt x="24" y="33"/>
                  </a:moveTo>
                  <a:cubicBezTo>
                    <a:pt x="24" y="33"/>
                    <a:pt x="24" y="34"/>
                    <a:pt x="24" y="34"/>
                  </a:cubicBezTo>
                  <a:cubicBezTo>
                    <a:pt x="24" y="34"/>
                    <a:pt x="24" y="35"/>
                    <a:pt x="24" y="35"/>
                  </a:cubicBezTo>
                  <a:cubicBezTo>
                    <a:pt x="24" y="35"/>
                    <a:pt x="25" y="35"/>
                    <a:pt x="25" y="35"/>
                  </a:cubicBezTo>
                  <a:cubicBezTo>
                    <a:pt x="25" y="34"/>
                    <a:pt x="24" y="34"/>
                    <a:pt x="24" y="33"/>
                  </a:cubicBezTo>
                  <a:close/>
                  <a:moveTo>
                    <a:pt x="30" y="8"/>
                  </a:moveTo>
                  <a:cubicBezTo>
                    <a:pt x="30" y="9"/>
                    <a:pt x="29" y="9"/>
                    <a:pt x="29" y="10"/>
                  </a:cubicBezTo>
                  <a:cubicBezTo>
                    <a:pt x="28" y="11"/>
                    <a:pt x="28" y="12"/>
                    <a:pt x="28" y="13"/>
                  </a:cubicBezTo>
                  <a:cubicBezTo>
                    <a:pt x="28" y="13"/>
                    <a:pt x="28" y="14"/>
                    <a:pt x="27" y="14"/>
                  </a:cubicBezTo>
                  <a:cubicBezTo>
                    <a:pt x="27" y="15"/>
                    <a:pt x="27" y="16"/>
                    <a:pt x="27" y="16"/>
                  </a:cubicBezTo>
                  <a:cubicBezTo>
                    <a:pt x="27" y="17"/>
                    <a:pt x="27" y="18"/>
                    <a:pt x="26" y="19"/>
                  </a:cubicBezTo>
                  <a:cubicBezTo>
                    <a:pt x="26" y="19"/>
                    <a:pt x="26" y="20"/>
                    <a:pt x="26" y="21"/>
                  </a:cubicBezTo>
                  <a:cubicBezTo>
                    <a:pt x="26" y="22"/>
                    <a:pt x="27" y="23"/>
                    <a:pt x="28" y="24"/>
                  </a:cubicBezTo>
                  <a:cubicBezTo>
                    <a:pt x="28" y="25"/>
                    <a:pt x="29" y="25"/>
                    <a:pt x="29" y="26"/>
                  </a:cubicBezTo>
                  <a:cubicBezTo>
                    <a:pt x="29" y="27"/>
                    <a:pt x="30" y="28"/>
                    <a:pt x="30" y="28"/>
                  </a:cubicBezTo>
                  <a:cubicBezTo>
                    <a:pt x="31" y="29"/>
                    <a:pt x="31" y="30"/>
                    <a:pt x="32" y="30"/>
                  </a:cubicBezTo>
                  <a:cubicBezTo>
                    <a:pt x="32" y="31"/>
                    <a:pt x="33" y="32"/>
                    <a:pt x="33" y="33"/>
                  </a:cubicBezTo>
                  <a:cubicBezTo>
                    <a:pt x="34" y="33"/>
                    <a:pt x="34" y="33"/>
                    <a:pt x="34" y="33"/>
                  </a:cubicBezTo>
                  <a:cubicBezTo>
                    <a:pt x="34" y="33"/>
                    <a:pt x="34" y="33"/>
                    <a:pt x="34" y="34"/>
                  </a:cubicBezTo>
                  <a:cubicBezTo>
                    <a:pt x="34" y="33"/>
                    <a:pt x="34" y="33"/>
                    <a:pt x="34" y="33"/>
                  </a:cubicBezTo>
                  <a:cubicBezTo>
                    <a:pt x="34" y="33"/>
                    <a:pt x="34" y="33"/>
                    <a:pt x="34" y="33"/>
                  </a:cubicBezTo>
                  <a:cubicBezTo>
                    <a:pt x="34" y="33"/>
                    <a:pt x="34" y="33"/>
                    <a:pt x="34" y="33"/>
                  </a:cubicBezTo>
                  <a:cubicBezTo>
                    <a:pt x="34" y="33"/>
                    <a:pt x="34" y="33"/>
                    <a:pt x="34" y="32"/>
                  </a:cubicBezTo>
                  <a:cubicBezTo>
                    <a:pt x="34" y="32"/>
                    <a:pt x="34" y="31"/>
                    <a:pt x="34" y="31"/>
                  </a:cubicBezTo>
                  <a:cubicBezTo>
                    <a:pt x="35" y="31"/>
                    <a:pt x="35" y="30"/>
                    <a:pt x="35" y="30"/>
                  </a:cubicBezTo>
                  <a:cubicBezTo>
                    <a:pt x="36" y="29"/>
                    <a:pt x="36" y="28"/>
                    <a:pt x="36" y="27"/>
                  </a:cubicBezTo>
                  <a:cubicBezTo>
                    <a:pt x="36" y="26"/>
                    <a:pt x="35" y="25"/>
                    <a:pt x="35" y="24"/>
                  </a:cubicBezTo>
                  <a:cubicBezTo>
                    <a:pt x="36" y="23"/>
                    <a:pt x="36" y="23"/>
                    <a:pt x="37" y="22"/>
                  </a:cubicBezTo>
                  <a:cubicBezTo>
                    <a:pt x="36" y="21"/>
                    <a:pt x="36" y="20"/>
                    <a:pt x="36" y="18"/>
                  </a:cubicBezTo>
                  <a:cubicBezTo>
                    <a:pt x="36" y="18"/>
                    <a:pt x="36" y="18"/>
                    <a:pt x="37" y="17"/>
                  </a:cubicBezTo>
                  <a:cubicBezTo>
                    <a:pt x="37" y="17"/>
                    <a:pt x="36" y="16"/>
                    <a:pt x="37" y="15"/>
                  </a:cubicBezTo>
                  <a:cubicBezTo>
                    <a:pt x="37" y="15"/>
                    <a:pt x="37" y="14"/>
                    <a:pt x="37" y="14"/>
                  </a:cubicBezTo>
                  <a:cubicBezTo>
                    <a:pt x="37" y="12"/>
                    <a:pt x="36" y="10"/>
                    <a:pt x="34" y="8"/>
                  </a:cubicBezTo>
                  <a:cubicBezTo>
                    <a:pt x="33" y="7"/>
                    <a:pt x="32" y="7"/>
                    <a:pt x="30" y="8"/>
                  </a:cubicBezTo>
                  <a:close/>
                  <a:moveTo>
                    <a:pt x="8" y="6"/>
                  </a:moveTo>
                  <a:cubicBezTo>
                    <a:pt x="8" y="6"/>
                    <a:pt x="8" y="6"/>
                    <a:pt x="8" y="7"/>
                  </a:cubicBezTo>
                  <a:cubicBezTo>
                    <a:pt x="7" y="8"/>
                    <a:pt x="8" y="10"/>
                    <a:pt x="8" y="11"/>
                  </a:cubicBezTo>
                  <a:cubicBezTo>
                    <a:pt x="8" y="12"/>
                    <a:pt x="8" y="14"/>
                    <a:pt x="8" y="15"/>
                  </a:cubicBezTo>
                  <a:cubicBezTo>
                    <a:pt x="9" y="16"/>
                    <a:pt x="9" y="17"/>
                    <a:pt x="10" y="18"/>
                  </a:cubicBezTo>
                  <a:cubicBezTo>
                    <a:pt x="10" y="19"/>
                    <a:pt x="10" y="20"/>
                    <a:pt x="10" y="21"/>
                  </a:cubicBezTo>
                  <a:cubicBezTo>
                    <a:pt x="11" y="21"/>
                    <a:pt x="11" y="22"/>
                    <a:pt x="11" y="22"/>
                  </a:cubicBezTo>
                  <a:cubicBezTo>
                    <a:pt x="12" y="23"/>
                    <a:pt x="13" y="25"/>
                    <a:pt x="13" y="26"/>
                  </a:cubicBezTo>
                  <a:cubicBezTo>
                    <a:pt x="14" y="28"/>
                    <a:pt x="15" y="29"/>
                    <a:pt x="16" y="30"/>
                  </a:cubicBezTo>
                  <a:cubicBezTo>
                    <a:pt x="16" y="30"/>
                    <a:pt x="16" y="30"/>
                    <a:pt x="16" y="30"/>
                  </a:cubicBezTo>
                  <a:cubicBezTo>
                    <a:pt x="16" y="30"/>
                    <a:pt x="16" y="30"/>
                    <a:pt x="16" y="30"/>
                  </a:cubicBezTo>
                  <a:cubicBezTo>
                    <a:pt x="16" y="29"/>
                    <a:pt x="16" y="29"/>
                    <a:pt x="16" y="28"/>
                  </a:cubicBezTo>
                  <a:cubicBezTo>
                    <a:pt x="16" y="28"/>
                    <a:pt x="17" y="28"/>
                    <a:pt x="17" y="27"/>
                  </a:cubicBezTo>
                  <a:cubicBezTo>
                    <a:pt x="17" y="26"/>
                    <a:pt x="16" y="26"/>
                    <a:pt x="17" y="25"/>
                  </a:cubicBezTo>
                  <a:cubicBezTo>
                    <a:pt x="17" y="25"/>
                    <a:pt x="18" y="25"/>
                    <a:pt x="18" y="25"/>
                  </a:cubicBezTo>
                  <a:cubicBezTo>
                    <a:pt x="17" y="25"/>
                    <a:pt x="17" y="24"/>
                    <a:pt x="17" y="24"/>
                  </a:cubicBezTo>
                  <a:cubicBezTo>
                    <a:pt x="18" y="23"/>
                    <a:pt x="18" y="23"/>
                    <a:pt x="18" y="22"/>
                  </a:cubicBezTo>
                  <a:cubicBezTo>
                    <a:pt x="18" y="21"/>
                    <a:pt x="17" y="21"/>
                    <a:pt x="17" y="20"/>
                  </a:cubicBezTo>
                  <a:cubicBezTo>
                    <a:pt x="16" y="19"/>
                    <a:pt x="16" y="18"/>
                    <a:pt x="15" y="17"/>
                  </a:cubicBezTo>
                  <a:cubicBezTo>
                    <a:pt x="14" y="16"/>
                    <a:pt x="14" y="15"/>
                    <a:pt x="14" y="14"/>
                  </a:cubicBezTo>
                  <a:cubicBezTo>
                    <a:pt x="13" y="12"/>
                    <a:pt x="11" y="10"/>
                    <a:pt x="10" y="8"/>
                  </a:cubicBezTo>
                  <a:cubicBezTo>
                    <a:pt x="9" y="8"/>
                    <a:pt x="9" y="7"/>
                    <a:pt x="9" y="7"/>
                  </a:cubicBezTo>
                  <a:cubicBezTo>
                    <a:pt x="8" y="6"/>
                    <a:pt x="8" y="6"/>
                    <a:pt x="8" y="6"/>
                  </a:cubicBezTo>
                  <a:close/>
                  <a:moveTo>
                    <a:pt x="4" y="2"/>
                  </a:moveTo>
                  <a:cubicBezTo>
                    <a:pt x="5" y="1"/>
                    <a:pt x="7" y="0"/>
                    <a:pt x="8" y="0"/>
                  </a:cubicBezTo>
                  <a:cubicBezTo>
                    <a:pt x="9" y="0"/>
                    <a:pt x="9" y="0"/>
                    <a:pt x="9" y="0"/>
                  </a:cubicBezTo>
                  <a:cubicBezTo>
                    <a:pt x="10" y="0"/>
                    <a:pt x="10" y="0"/>
                    <a:pt x="10" y="0"/>
                  </a:cubicBezTo>
                  <a:cubicBezTo>
                    <a:pt x="11" y="1"/>
                    <a:pt x="11" y="1"/>
                    <a:pt x="11" y="1"/>
                  </a:cubicBezTo>
                  <a:cubicBezTo>
                    <a:pt x="12" y="1"/>
                    <a:pt x="13" y="2"/>
                    <a:pt x="13" y="2"/>
                  </a:cubicBezTo>
                  <a:cubicBezTo>
                    <a:pt x="14" y="3"/>
                    <a:pt x="14" y="3"/>
                    <a:pt x="15" y="4"/>
                  </a:cubicBezTo>
                  <a:cubicBezTo>
                    <a:pt x="15" y="5"/>
                    <a:pt x="16" y="5"/>
                    <a:pt x="16" y="6"/>
                  </a:cubicBezTo>
                  <a:cubicBezTo>
                    <a:pt x="17" y="6"/>
                    <a:pt x="17" y="7"/>
                    <a:pt x="18" y="7"/>
                  </a:cubicBezTo>
                  <a:cubicBezTo>
                    <a:pt x="18" y="8"/>
                    <a:pt x="18" y="8"/>
                    <a:pt x="18" y="9"/>
                  </a:cubicBezTo>
                  <a:cubicBezTo>
                    <a:pt x="19" y="10"/>
                    <a:pt x="19" y="10"/>
                    <a:pt x="19" y="11"/>
                  </a:cubicBezTo>
                  <a:cubicBezTo>
                    <a:pt x="20" y="11"/>
                    <a:pt x="20" y="12"/>
                    <a:pt x="20" y="12"/>
                  </a:cubicBezTo>
                  <a:cubicBezTo>
                    <a:pt x="20" y="12"/>
                    <a:pt x="20" y="13"/>
                    <a:pt x="21" y="13"/>
                  </a:cubicBezTo>
                  <a:cubicBezTo>
                    <a:pt x="21" y="13"/>
                    <a:pt x="21" y="14"/>
                    <a:pt x="21" y="14"/>
                  </a:cubicBezTo>
                  <a:cubicBezTo>
                    <a:pt x="21" y="14"/>
                    <a:pt x="22" y="15"/>
                    <a:pt x="22" y="15"/>
                  </a:cubicBezTo>
                  <a:cubicBezTo>
                    <a:pt x="22" y="15"/>
                    <a:pt x="22" y="15"/>
                    <a:pt x="22" y="15"/>
                  </a:cubicBezTo>
                  <a:cubicBezTo>
                    <a:pt x="22" y="15"/>
                    <a:pt x="22" y="15"/>
                    <a:pt x="22" y="15"/>
                  </a:cubicBezTo>
                  <a:cubicBezTo>
                    <a:pt x="22" y="15"/>
                    <a:pt x="22" y="15"/>
                    <a:pt x="22" y="15"/>
                  </a:cubicBezTo>
                  <a:cubicBezTo>
                    <a:pt x="22" y="14"/>
                    <a:pt x="22" y="13"/>
                    <a:pt x="22" y="12"/>
                  </a:cubicBezTo>
                  <a:cubicBezTo>
                    <a:pt x="23" y="11"/>
                    <a:pt x="24" y="11"/>
                    <a:pt x="24" y="10"/>
                  </a:cubicBezTo>
                  <a:cubicBezTo>
                    <a:pt x="24" y="10"/>
                    <a:pt x="25" y="9"/>
                    <a:pt x="25" y="9"/>
                  </a:cubicBezTo>
                  <a:cubicBezTo>
                    <a:pt x="25" y="9"/>
                    <a:pt x="25" y="8"/>
                    <a:pt x="26" y="8"/>
                  </a:cubicBezTo>
                  <a:cubicBezTo>
                    <a:pt x="26" y="7"/>
                    <a:pt x="26" y="7"/>
                    <a:pt x="26" y="7"/>
                  </a:cubicBezTo>
                  <a:cubicBezTo>
                    <a:pt x="27" y="6"/>
                    <a:pt x="28" y="6"/>
                    <a:pt x="29" y="5"/>
                  </a:cubicBezTo>
                  <a:cubicBezTo>
                    <a:pt x="30" y="4"/>
                    <a:pt x="31" y="3"/>
                    <a:pt x="32" y="3"/>
                  </a:cubicBezTo>
                  <a:cubicBezTo>
                    <a:pt x="33" y="2"/>
                    <a:pt x="34" y="2"/>
                    <a:pt x="34" y="2"/>
                  </a:cubicBezTo>
                  <a:cubicBezTo>
                    <a:pt x="35" y="2"/>
                    <a:pt x="35" y="2"/>
                    <a:pt x="35" y="2"/>
                  </a:cubicBezTo>
                  <a:cubicBezTo>
                    <a:pt x="36" y="2"/>
                    <a:pt x="38" y="2"/>
                    <a:pt x="39" y="3"/>
                  </a:cubicBezTo>
                  <a:cubicBezTo>
                    <a:pt x="40" y="3"/>
                    <a:pt x="43" y="7"/>
                    <a:pt x="44" y="8"/>
                  </a:cubicBezTo>
                  <a:cubicBezTo>
                    <a:pt x="44" y="9"/>
                    <a:pt x="44" y="10"/>
                    <a:pt x="44" y="11"/>
                  </a:cubicBezTo>
                  <a:cubicBezTo>
                    <a:pt x="44" y="11"/>
                    <a:pt x="44" y="12"/>
                    <a:pt x="44" y="12"/>
                  </a:cubicBezTo>
                  <a:cubicBezTo>
                    <a:pt x="45" y="13"/>
                    <a:pt x="44" y="13"/>
                    <a:pt x="44" y="14"/>
                  </a:cubicBezTo>
                  <a:cubicBezTo>
                    <a:pt x="44" y="14"/>
                    <a:pt x="44" y="15"/>
                    <a:pt x="45" y="15"/>
                  </a:cubicBezTo>
                  <a:cubicBezTo>
                    <a:pt x="44" y="17"/>
                    <a:pt x="44" y="19"/>
                    <a:pt x="44" y="20"/>
                  </a:cubicBezTo>
                  <a:cubicBezTo>
                    <a:pt x="44" y="21"/>
                    <a:pt x="44" y="23"/>
                    <a:pt x="44" y="24"/>
                  </a:cubicBezTo>
                  <a:cubicBezTo>
                    <a:pt x="44" y="25"/>
                    <a:pt x="44" y="26"/>
                    <a:pt x="44" y="26"/>
                  </a:cubicBezTo>
                  <a:cubicBezTo>
                    <a:pt x="44" y="27"/>
                    <a:pt x="44" y="27"/>
                    <a:pt x="44" y="28"/>
                  </a:cubicBezTo>
                  <a:cubicBezTo>
                    <a:pt x="43" y="28"/>
                    <a:pt x="43" y="29"/>
                    <a:pt x="43" y="29"/>
                  </a:cubicBezTo>
                  <a:cubicBezTo>
                    <a:pt x="43" y="30"/>
                    <a:pt x="43" y="30"/>
                    <a:pt x="42" y="30"/>
                  </a:cubicBezTo>
                  <a:cubicBezTo>
                    <a:pt x="42" y="31"/>
                    <a:pt x="42" y="31"/>
                    <a:pt x="42" y="32"/>
                  </a:cubicBezTo>
                  <a:cubicBezTo>
                    <a:pt x="42" y="32"/>
                    <a:pt x="41" y="32"/>
                    <a:pt x="41" y="33"/>
                  </a:cubicBezTo>
                  <a:cubicBezTo>
                    <a:pt x="41" y="33"/>
                    <a:pt x="41" y="34"/>
                    <a:pt x="41" y="34"/>
                  </a:cubicBezTo>
                  <a:cubicBezTo>
                    <a:pt x="40" y="34"/>
                    <a:pt x="40" y="35"/>
                    <a:pt x="40" y="35"/>
                  </a:cubicBezTo>
                  <a:cubicBezTo>
                    <a:pt x="40" y="35"/>
                    <a:pt x="39" y="36"/>
                    <a:pt x="39" y="36"/>
                  </a:cubicBezTo>
                  <a:cubicBezTo>
                    <a:pt x="38" y="37"/>
                    <a:pt x="38" y="37"/>
                    <a:pt x="38" y="38"/>
                  </a:cubicBezTo>
                  <a:cubicBezTo>
                    <a:pt x="37" y="38"/>
                    <a:pt x="37" y="38"/>
                    <a:pt x="37" y="39"/>
                  </a:cubicBezTo>
                  <a:cubicBezTo>
                    <a:pt x="36" y="39"/>
                    <a:pt x="36" y="43"/>
                    <a:pt x="36" y="43"/>
                  </a:cubicBezTo>
                  <a:cubicBezTo>
                    <a:pt x="36" y="44"/>
                    <a:pt x="37" y="45"/>
                    <a:pt x="37" y="45"/>
                  </a:cubicBezTo>
                  <a:cubicBezTo>
                    <a:pt x="37" y="46"/>
                    <a:pt x="36" y="46"/>
                    <a:pt x="36" y="47"/>
                  </a:cubicBezTo>
                  <a:cubicBezTo>
                    <a:pt x="36" y="47"/>
                    <a:pt x="37" y="48"/>
                    <a:pt x="37" y="48"/>
                  </a:cubicBezTo>
                  <a:cubicBezTo>
                    <a:pt x="37" y="49"/>
                    <a:pt x="37" y="49"/>
                    <a:pt x="37" y="50"/>
                  </a:cubicBezTo>
                  <a:cubicBezTo>
                    <a:pt x="37" y="50"/>
                    <a:pt x="38" y="51"/>
                    <a:pt x="38" y="51"/>
                  </a:cubicBezTo>
                  <a:cubicBezTo>
                    <a:pt x="38" y="52"/>
                    <a:pt x="39" y="54"/>
                    <a:pt x="39" y="55"/>
                  </a:cubicBezTo>
                  <a:cubicBezTo>
                    <a:pt x="39" y="55"/>
                    <a:pt x="39" y="56"/>
                    <a:pt x="39" y="56"/>
                  </a:cubicBezTo>
                  <a:cubicBezTo>
                    <a:pt x="40" y="56"/>
                    <a:pt x="40" y="56"/>
                    <a:pt x="40" y="56"/>
                  </a:cubicBezTo>
                  <a:cubicBezTo>
                    <a:pt x="40" y="56"/>
                    <a:pt x="40" y="55"/>
                    <a:pt x="41" y="55"/>
                  </a:cubicBezTo>
                  <a:cubicBezTo>
                    <a:pt x="41" y="55"/>
                    <a:pt x="41" y="54"/>
                    <a:pt x="41" y="54"/>
                  </a:cubicBezTo>
                  <a:cubicBezTo>
                    <a:pt x="41" y="53"/>
                    <a:pt x="41" y="52"/>
                    <a:pt x="42" y="52"/>
                  </a:cubicBezTo>
                  <a:cubicBezTo>
                    <a:pt x="42" y="51"/>
                    <a:pt x="42" y="51"/>
                    <a:pt x="42" y="50"/>
                  </a:cubicBezTo>
                  <a:cubicBezTo>
                    <a:pt x="42" y="50"/>
                    <a:pt x="43" y="49"/>
                    <a:pt x="43" y="49"/>
                  </a:cubicBezTo>
                  <a:cubicBezTo>
                    <a:pt x="43" y="48"/>
                    <a:pt x="43" y="48"/>
                    <a:pt x="44" y="47"/>
                  </a:cubicBezTo>
                  <a:cubicBezTo>
                    <a:pt x="44" y="47"/>
                    <a:pt x="44" y="46"/>
                    <a:pt x="45" y="46"/>
                  </a:cubicBezTo>
                  <a:cubicBezTo>
                    <a:pt x="45" y="46"/>
                    <a:pt x="45" y="45"/>
                    <a:pt x="45" y="45"/>
                  </a:cubicBezTo>
                  <a:cubicBezTo>
                    <a:pt x="45" y="44"/>
                    <a:pt x="46" y="44"/>
                    <a:pt x="46" y="44"/>
                  </a:cubicBezTo>
                  <a:cubicBezTo>
                    <a:pt x="47" y="43"/>
                    <a:pt x="46" y="42"/>
                    <a:pt x="47" y="41"/>
                  </a:cubicBezTo>
                  <a:cubicBezTo>
                    <a:pt x="48" y="41"/>
                    <a:pt x="48" y="40"/>
                    <a:pt x="48" y="40"/>
                  </a:cubicBezTo>
                  <a:cubicBezTo>
                    <a:pt x="48" y="40"/>
                    <a:pt x="48" y="39"/>
                    <a:pt x="48" y="39"/>
                  </a:cubicBezTo>
                  <a:cubicBezTo>
                    <a:pt x="48" y="39"/>
                    <a:pt x="49" y="38"/>
                    <a:pt x="49" y="38"/>
                  </a:cubicBezTo>
                  <a:cubicBezTo>
                    <a:pt x="49" y="37"/>
                    <a:pt x="50" y="37"/>
                    <a:pt x="50" y="37"/>
                  </a:cubicBezTo>
                  <a:cubicBezTo>
                    <a:pt x="50" y="37"/>
                    <a:pt x="50" y="36"/>
                    <a:pt x="50" y="36"/>
                  </a:cubicBezTo>
                  <a:cubicBezTo>
                    <a:pt x="50" y="35"/>
                    <a:pt x="51" y="35"/>
                    <a:pt x="52" y="34"/>
                  </a:cubicBezTo>
                  <a:cubicBezTo>
                    <a:pt x="52" y="33"/>
                    <a:pt x="53" y="32"/>
                    <a:pt x="54" y="31"/>
                  </a:cubicBezTo>
                  <a:cubicBezTo>
                    <a:pt x="54" y="31"/>
                    <a:pt x="55" y="30"/>
                    <a:pt x="56" y="29"/>
                  </a:cubicBezTo>
                  <a:cubicBezTo>
                    <a:pt x="56" y="29"/>
                    <a:pt x="57" y="28"/>
                    <a:pt x="57" y="28"/>
                  </a:cubicBezTo>
                  <a:cubicBezTo>
                    <a:pt x="57" y="27"/>
                    <a:pt x="57" y="27"/>
                    <a:pt x="58" y="26"/>
                  </a:cubicBezTo>
                  <a:cubicBezTo>
                    <a:pt x="58" y="26"/>
                    <a:pt x="59" y="25"/>
                    <a:pt x="59" y="25"/>
                  </a:cubicBezTo>
                  <a:cubicBezTo>
                    <a:pt x="60" y="24"/>
                    <a:pt x="61" y="23"/>
                    <a:pt x="62" y="22"/>
                  </a:cubicBezTo>
                  <a:cubicBezTo>
                    <a:pt x="63" y="22"/>
                    <a:pt x="63" y="22"/>
                    <a:pt x="63" y="21"/>
                  </a:cubicBezTo>
                  <a:cubicBezTo>
                    <a:pt x="64" y="20"/>
                    <a:pt x="66" y="19"/>
                    <a:pt x="67" y="20"/>
                  </a:cubicBezTo>
                  <a:cubicBezTo>
                    <a:pt x="67" y="20"/>
                    <a:pt x="67" y="20"/>
                    <a:pt x="67" y="20"/>
                  </a:cubicBezTo>
                  <a:cubicBezTo>
                    <a:pt x="68" y="20"/>
                    <a:pt x="69" y="19"/>
                    <a:pt x="69" y="20"/>
                  </a:cubicBezTo>
                  <a:cubicBezTo>
                    <a:pt x="69" y="20"/>
                    <a:pt x="69" y="20"/>
                    <a:pt x="69" y="20"/>
                  </a:cubicBezTo>
                  <a:cubicBezTo>
                    <a:pt x="68" y="21"/>
                    <a:pt x="67" y="22"/>
                    <a:pt x="66" y="24"/>
                  </a:cubicBezTo>
                  <a:cubicBezTo>
                    <a:pt x="65" y="25"/>
                    <a:pt x="65" y="26"/>
                    <a:pt x="64" y="27"/>
                  </a:cubicBezTo>
                  <a:cubicBezTo>
                    <a:pt x="63" y="29"/>
                    <a:pt x="61" y="29"/>
                    <a:pt x="59" y="31"/>
                  </a:cubicBezTo>
                  <a:cubicBezTo>
                    <a:pt x="58" y="32"/>
                    <a:pt x="58" y="34"/>
                    <a:pt x="57" y="36"/>
                  </a:cubicBezTo>
                  <a:cubicBezTo>
                    <a:pt x="56" y="36"/>
                    <a:pt x="55" y="37"/>
                    <a:pt x="55" y="37"/>
                  </a:cubicBezTo>
                  <a:cubicBezTo>
                    <a:pt x="55" y="38"/>
                    <a:pt x="55" y="39"/>
                    <a:pt x="54" y="40"/>
                  </a:cubicBezTo>
                  <a:cubicBezTo>
                    <a:pt x="54" y="41"/>
                    <a:pt x="53" y="42"/>
                    <a:pt x="52" y="43"/>
                  </a:cubicBezTo>
                  <a:cubicBezTo>
                    <a:pt x="52" y="43"/>
                    <a:pt x="52" y="44"/>
                    <a:pt x="52" y="45"/>
                  </a:cubicBezTo>
                  <a:cubicBezTo>
                    <a:pt x="52" y="45"/>
                    <a:pt x="51" y="45"/>
                    <a:pt x="51" y="46"/>
                  </a:cubicBezTo>
                  <a:cubicBezTo>
                    <a:pt x="51" y="46"/>
                    <a:pt x="51" y="47"/>
                    <a:pt x="51" y="48"/>
                  </a:cubicBezTo>
                  <a:cubicBezTo>
                    <a:pt x="50" y="49"/>
                    <a:pt x="50" y="49"/>
                    <a:pt x="50" y="50"/>
                  </a:cubicBezTo>
                  <a:cubicBezTo>
                    <a:pt x="49" y="51"/>
                    <a:pt x="49" y="52"/>
                    <a:pt x="48" y="53"/>
                  </a:cubicBezTo>
                  <a:cubicBezTo>
                    <a:pt x="49" y="53"/>
                    <a:pt x="49" y="53"/>
                    <a:pt x="48" y="53"/>
                  </a:cubicBezTo>
                  <a:cubicBezTo>
                    <a:pt x="48" y="53"/>
                    <a:pt x="49" y="53"/>
                    <a:pt x="49" y="53"/>
                  </a:cubicBezTo>
                  <a:cubicBezTo>
                    <a:pt x="50" y="53"/>
                    <a:pt x="52" y="53"/>
                    <a:pt x="53" y="54"/>
                  </a:cubicBezTo>
                  <a:cubicBezTo>
                    <a:pt x="53" y="54"/>
                    <a:pt x="53" y="54"/>
                    <a:pt x="54" y="54"/>
                  </a:cubicBezTo>
                  <a:cubicBezTo>
                    <a:pt x="54" y="54"/>
                    <a:pt x="55" y="55"/>
                    <a:pt x="55" y="55"/>
                  </a:cubicBezTo>
                  <a:cubicBezTo>
                    <a:pt x="56" y="55"/>
                    <a:pt x="56" y="55"/>
                    <a:pt x="56" y="55"/>
                  </a:cubicBezTo>
                  <a:cubicBezTo>
                    <a:pt x="57" y="55"/>
                    <a:pt x="57" y="55"/>
                    <a:pt x="57" y="55"/>
                  </a:cubicBezTo>
                  <a:cubicBezTo>
                    <a:pt x="58" y="56"/>
                    <a:pt x="58" y="56"/>
                    <a:pt x="59" y="56"/>
                  </a:cubicBezTo>
                  <a:cubicBezTo>
                    <a:pt x="59" y="56"/>
                    <a:pt x="60" y="56"/>
                    <a:pt x="60" y="56"/>
                  </a:cubicBezTo>
                  <a:cubicBezTo>
                    <a:pt x="61" y="57"/>
                    <a:pt x="61" y="58"/>
                    <a:pt x="62" y="58"/>
                  </a:cubicBezTo>
                  <a:cubicBezTo>
                    <a:pt x="63" y="58"/>
                    <a:pt x="63" y="58"/>
                    <a:pt x="64" y="58"/>
                  </a:cubicBezTo>
                  <a:cubicBezTo>
                    <a:pt x="65" y="58"/>
                    <a:pt x="66" y="58"/>
                    <a:pt x="67" y="58"/>
                  </a:cubicBezTo>
                  <a:cubicBezTo>
                    <a:pt x="67" y="59"/>
                    <a:pt x="68" y="59"/>
                    <a:pt x="69" y="60"/>
                  </a:cubicBezTo>
                  <a:cubicBezTo>
                    <a:pt x="70" y="60"/>
                    <a:pt x="71" y="60"/>
                    <a:pt x="72" y="60"/>
                  </a:cubicBezTo>
                  <a:cubicBezTo>
                    <a:pt x="73" y="61"/>
                    <a:pt x="74" y="63"/>
                    <a:pt x="74" y="64"/>
                  </a:cubicBezTo>
                  <a:cubicBezTo>
                    <a:pt x="74" y="67"/>
                    <a:pt x="68" y="69"/>
                    <a:pt x="66" y="72"/>
                  </a:cubicBezTo>
                  <a:cubicBezTo>
                    <a:pt x="66" y="72"/>
                    <a:pt x="66" y="74"/>
                    <a:pt x="66" y="74"/>
                  </a:cubicBezTo>
                  <a:cubicBezTo>
                    <a:pt x="66" y="75"/>
                    <a:pt x="66" y="75"/>
                    <a:pt x="66" y="76"/>
                  </a:cubicBezTo>
                  <a:cubicBezTo>
                    <a:pt x="66" y="77"/>
                    <a:pt x="66" y="77"/>
                    <a:pt x="66" y="78"/>
                  </a:cubicBezTo>
                  <a:cubicBezTo>
                    <a:pt x="66" y="79"/>
                    <a:pt x="66" y="80"/>
                    <a:pt x="66" y="80"/>
                  </a:cubicBezTo>
                  <a:cubicBezTo>
                    <a:pt x="66" y="81"/>
                    <a:pt x="65" y="82"/>
                    <a:pt x="65" y="82"/>
                  </a:cubicBezTo>
                  <a:cubicBezTo>
                    <a:pt x="65" y="83"/>
                    <a:pt x="65" y="83"/>
                    <a:pt x="65" y="84"/>
                  </a:cubicBezTo>
                  <a:cubicBezTo>
                    <a:pt x="65" y="84"/>
                    <a:pt x="65" y="84"/>
                    <a:pt x="64" y="85"/>
                  </a:cubicBezTo>
                  <a:cubicBezTo>
                    <a:pt x="64" y="85"/>
                    <a:pt x="64" y="86"/>
                    <a:pt x="64" y="86"/>
                  </a:cubicBezTo>
                  <a:cubicBezTo>
                    <a:pt x="63" y="87"/>
                    <a:pt x="63" y="88"/>
                    <a:pt x="62" y="89"/>
                  </a:cubicBezTo>
                  <a:cubicBezTo>
                    <a:pt x="62" y="89"/>
                    <a:pt x="62" y="89"/>
                    <a:pt x="61" y="89"/>
                  </a:cubicBezTo>
                  <a:cubicBezTo>
                    <a:pt x="61" y="90"/>
                    <a:pt x="61" y="90"/>
                    <a:pt x="60" y="90"/>
                  </a:cubicBezTo>
                  <a:cubicBezTo>
                    <a:pt x="60" y="91"/>
                    <a:pt x="60" y="91"/>
                    <a:pt x="60" y="92"/>
                  </a:cubicBezTo>
                  <a:cubicBezTo>
                    <a:pt x="59" y="93"/>
                    <a:pt x="57" y="94"/>
                    <a:pt x="56" y="95"/>
                  </a:cubicBezTo>
                  <a:cubicBezTo>
                    <a:pt x="55" y="95"/>
                    <a:pt x="55" y="95"/>
                    <a:pt x="54" y="95"/>
                  </a:cubicBezTo>
                  <a:cubicBezTo>
                    <a:pt x="54" y="95"/>
                    <a:pt x="53" y="96"/>
                    <a:pt x="53" y="96"/>
                  </a:cubicBezTo>
                  <a:cubicBezTo>
                    <a:pt x="53" y="96"/>
                    <a:pt x="52" y="96"/>
                    <a:pt x="52" y="96"/>
                  </a:cubicBezTo>
                  <a:cubicBezTo>
                    <a:pt x="52" y="96"/>
                    <a:pt x="51" y="95"/>
                    <a:pt x="51" y="95"/>
                  </a:cubicBezTo>
                  <a:cubicBezTo>
                    <a:pt x="51" y="94"/>
                    <a:pt x="52" y="94"/>
                    <a:pt x="53" y="93"/>
                  </a:cubicBezTo>
                  <a:cubicBezTo>
                    <a:pt x="53" y="93"/>
                    <a:pt x="53" y="93"/>
                    <a:pt x="53" y="93"/>
                  </a:cubicBezTo>
                  <a:cubicBezTo>
                    <a:pt x="54" y="92"/>
                    <a:pt x="56" y="91"/>
                    <a:pt x="56" y="90"/>
                  </a:cubicBezTo>
                  <a:cubicBezTo>
                    <a:pt x="56" y="90"/>
                    <a:pt x="57" y="90"/>
                    <a:pt x="57" y="89"/>
                  </a:cubicBezTo>
                  <a:cubicBezTo>
                    <a:pt x="57" y="89"/>
                    <a:pt x="57" y="89"/>
                    <a:pt x="57" y="88"/>
                  </a:cubicBezTo>
                  <a:cubicBezTo>
                    <a:pt x="58" y="88"/>
                    <a:pt x="58" y="87"/>
                    <a:pt x="59" y="87"/>
                  </a:cubicBezTo>
                  <a:cubicBezTo>
                    <a:pt x="59" y="87"/>
                    <a:pt x="59" y="87"/>
                    <a:pt x="59" y="86"/>
                  </a:cubicBezTo>
                  <a:cubicBezTo>
                    <a:pt x="59" y="86"/>
                    <a:pt x="59" y="85"/>
                    <a:pt x="60" y="84"/>
                  </a:cubicBezTo>
                  <a:cubicBezTo>
                    <a:pt x="60" y="84"/>
                    <a:pt x="60" y="83"/>
                    <a:pt x="60" y="83"/>
                  </a:cubicBezTo>
                  <a:cubicBezTo>
                    <a:pt x="60" y="82"/>
                    <a:pt x="61" y="82"/>
                    <a:pt x="61" y="82"/>
                  </a:cubicBezTo>
                  <a:cubicBezTo>
                    <a:pt x="61" y="81"/>
                    <a:pt x="61" y="81"/>
                    <a:pt x="61" y="80"/>
                  </a:cubicBezTo>
                  <a:cubicBezTo>
                    <a:pt x="61" y="80"/>
                    <a:pt x="61" y="79"/>
                    <a:pt x="61" y="79"/>
                  </a:cubicBezTo>
                  <a:cubicBezTo>
                    <a:pt x="61" y="78"/>
                    <a:pt x="61" y="77"/>
                    <a:pt x="61" y="76"/>
                  </a:cubicBezTo>
                  <a:cubicBezTo>
                    <a:pt x="60" y="77"/>
                    <a:pt x="59" y="77"/>
                    <a:pt x="59" y="78"/>
                  </a:cubicBezTo>
                  <a:cubicBezTo>
                    <a:pt x="58" y="78"/>
                    <a:pt x="57" y="79"/>
                    <a:pt x="57" y="80"/>
                  </a:cubicBezTo>
                  <a:cubicBezTo>
                    <a:pt x="56" y="80"/>
                    <a:pt x="56" y="80"/>
                    <a:pt x="55" y="80"/>
                  </a:cubicBezTo>
                  <a:cubicBezTo>
                    <a:pt x="54" y="81"/>
                    <a:pt x="54" y="81"/>
                    <a:pt x="53" y="81"/>
                  </a:cubicBezTo>
                  <a:cubicBezTo>
                    <a:pt x="52" y="82"/>
                    <a:pt x="50" y="81"/>
                    <a:pt x="49" y="80"/>
                  </a:cubicBezTo>
                  <a:cubicBezTo>
                    <a:pt x="48" y="80"/>
                    <a:pt x="47" y="80"/>
                    <a:pt x="47" y="79"/>
                  </a:cubicBezTo>
                  <a:cubicBezTo>
                    <a:pt x="46" y="78"/>
                    <a:pt x="46" y="78"/>
                    <a:pt x="45" y="77"/>
                  </a:cubicBezTo>
                  <a:cubicBezTo>
                    <a:pt x="45" y="77"/>
                    <a:pt x="44" y="76"/>
                    <a:pt x="44" y="76"/>
                  </a:cubicBezTo>
                  <a:cubicBezTo>
                    <a:pt x="43" y="75"/>
                    <a:pt x="42" y="73"/>
                    <a:pt x="41" y="72"/>
                  </a:cubicBezTo>
                  <a:cubicBezTo>
                    <a:pt x="41" y="71"/>
                    <a:pt x="41" y="71"/>
                    <a:pt x="40" y="70"/>
                  </a:cubicBezTo>
                  <a:cubicBezTo>
                    <a:pt x="39" y="71"/>
                    <a:pt x="39" y="72"/>
                    <a:pt x="39" y="73"/>
                  </a:cubicBezTo>
                  <a:cubicBezTo>
                    <a:pt x="38" y="74"/>
                    <a:pt x="38" y="75"/>
                    <a:pt x="37" y="76"/>
                  </a:cubicBezTo>
                  <a:cubicBezTo>
                    <a:pt x="37" y="76"/>
                    <a:pt x="37" y="77"/>
                    <a:pt x="36" y="77"/>
                  </a:cubicBezTo>
                  <a:cubicBezTo>
                    <a:pt x="36" y="78"/>
                    <a:pt x="36" y="78"/>
                    <a:pt x="35" y="79"/>
                  </a:cubicBezTo>
                  <a:cubicBezTo>
                    <a:pt x="35" y="79"/>
                    <a:pt x="35" y="79"/>
                    <a:pt x="35" y="79"/>
                  </a:cubicBezTo>
                  <a:cubicBezTo>
                    <a:pt x="35" y="80"/>
                    <a:pt x="35" y="80"/>
                    <a:pt x="35" y="80"/>
                  </a:cubicBezTo>
                  <a:cubicBezTo>
                    <a:pt x="34" y="81"/>
                    <a:pt x="34" y="81"/>
                    <a:pt x="34" y="82"/>
                  </a:cubicBezTo>
                  <a:cubicBezTo>
                    <a:pt x="34" y="82"/>
                    <a:pt x="34" y="83"/>
                    <a:pt x="33" y="83"/>
                  </a:cubicBezTo>
                  <a:cubicBezTo>
                    <a:pt x="33" y="83"/>
                    <a:pt x="33" y="84"/>
                    <a:pt x="33" y="84"/>
                  </a:cubicBezTo>
                  <a:cubicBezTo>
                    <a:pt x="33" y="85"/>
                    <a:pt x="32" y="85"/>
                    <a:pt x="32" y="86"/>
                  </a:cubicBezTo>
                  <a:cubicBezTo>
                    <a:pt x="32" y="86"/>
                    <a:pt x="31" y="87"/>
                    <a:pt x="31" y="87"/>
                  </a:cubicBezTo>
                  <a:cubicBezTo>
                    <a:pt x="31" y="88"/>
                    <a:pt x="31" y="89"/>
                    <a:pt x="30" y="89"/>
                  </a:cubicBezTo>
                  <a:cubicBezTo>
                    <a:pt x="30" y="90"/>
                    <a:pt x="30" y="90"/>
                    <a:pt x="30" y="90"/>
                  </a:cubicBezTo>
                  <a:cubicBezTo>
                    <a:pt x="29" y="91"/>
                    <a:pt x="29" y="92"/>
                    <a:pt x="28" y="93"/>
                  </a:cubicBezTo>
                  <a:cubicBezTo>
                    <a:pt x="28" y="94"/>
                    <a:pt x="28" y="95"/>
                    <a:pt x="27" y="96"/>
                  </a:cubicBezTo>
                  <a:cubicBezTo>
                    <a:pt x="27" y="97"/>
                    <a:pt x="26" y="98"/>
                    <a:pt x="26" y="98"/>
                  </a:cubicBezTo>
                  <a:cubicBezTo>
                    <a:pt x="25" y="99"/>
                    <a:pt x="25" y="99"/>
                    <a:pt x="25" y="100"/>
                  </a:cubicBezTo>
                  <a:cubicBezTo>
                    <a:pt x="25" y="100"/>
                    <a:pt x="24" y="101"/>
                    <a:pt x="24" y="101"/>
                  </a:cubicBezTo>
                  <a:cubicBezTo>
                    <a:pt x="24" y="102"/>
                    <a:pt x="24" y="103"/>
                    <a:pt x="23" y="104"/>
                  </a:cubicBezTo>
                  <a:cubicBezTo>
                    <a:pt x="23" y="104"/>
                    <a:pt x="23" y="104"/>
                    <a:pt x="23" y="104"/>
                  </a:cubicBezTo>
                  <a:cubicBezTo>
                    <a:pt x="23" y="105"/>
                    <a:pt x="23" y="105"/>
                    <a:pt x="23" y="105"/>
                  </a:cubicBezTo>
                  <a:cubicBezTo>
                    <a:pt x="23" y="105"/>
                    <a:pt x="24" y="105"/>
                    <a:pt x="24" y="106"/>
                  </a:cubicBezTo>
                  <a:cubicBezTo>
                    <a:pt x="24" y="107"/>
                    <a:pt x="22" y="109"/>
                    <a:pt x="21" y="110"/>
                  </a:cubicBezTo>
                  <a:cubicBezTo>
                    <a:pt x="20" y="110"/>
                    <a:pt x="19" y="112"/>
                    <a:pt x="18" y="111"/>
                  </a:cubicBezTo>
                  <a:cubicBezTo>
                    <a:pt x="17" y="110"/>
                    <a:pt x="16" y="108"/>
                    <a:pt x="17" y="107"/>
                  </a:cubicBezTo>
                  <a:cubicBezTo>
                    <a:pt x="17" y="106"/>
                    <a:pt x="17" y="106"/>
                    <a:pt x="17" y="105"/>
                  </a:cubicBezTo>
                  <a:cubicBezTo>
                    <a:pt x="17" y="105"/>
                    <a:pt x="17" y="104"/>
                    <a:pt x="17" y="104"/>
                  </a:cubicBezTo>
                  <a:cubicBezTo>
                    <a:pt x="18" y="103"/>
                    <a:pt x="19" y="102"/>
                    <a:pt x="18" y="101"/>
                  </a:cubicBezTo>
                  <a:cubicBezTo>
                    <a:pt x="19" y="101"/>
                    <a:pt x="19" y="100"/>
                    <a:pt x="20" y="100"/>
                  </a:cubicBezTo>
                  <a:cubicBezTo>
                    <a:pt x="20" y="100"/>
                    <a:pt x="20" y="99"/>
                    <a:pt x="20" y="99"/>
                  </a:cubicBezTo>
                  <a:cubicBezTo>
                    <a:pt x="20" y="98"/>
                    <a:pt x="20" y="98"/>
                    <a:pt x="21" y="98"/>
                  </a:cubicBezTo>
                  <a:cubicBezTo>
                    <a:pt x="21" y="97"/>
                    <a:pt x="21" y="97"/>
                    <a:pt x="21" y="97"/>
                  </a:cubicBezTo>
                  <a:cubicBezTo>
                    <a:pt x="21" y="97"/>
                    <a:pt x="21" y="96"/>
                    <a:pt x="21" y="96"/>
                  </a:cubicBezTo>
                  <a:cubicBezTo>
                    <a:pt x="21" y="95"/>
                    <a:pt x="22" y="95"/>
                    <a:pt x="22" y="95"/>
                  </a:cubicBezTo>
                  <a:cubicBezTo>
                    <a:pt x="22" y="94"/>
                    <a:pt x="22" y="94"/>
                    <a:pt x="22" y="94"/>
                  </a:cubicBezTo>
                  <a:cubicBezTo>
                    <a:pt x="22" y="93"/>
                    <a:pt x="23" y="93"/>
                    <a:pt x="23" y="93"/>
                  </a:cubicBezTo>
                  <a:cubicBezTo>
                    <a:pt x="23" y="92"/>
                    <a:pt x="23" y="91"/>
                    <a:pt x="23" y="91"/>
                  </a:cubicBezTo>
                  <a:cubicBezTo>
                    <a:pt x="23" y="90"/>
                    <a:pt x="24" y="90"/>
                    <a:pt x="24" y="90"/>
                  </a:cubicBezTo>
                  <a:cubicBezTo>
                    <a:pt x="24" y="89"/>
                    <a:pt x="24" y="89"/>
                    <a:pt x="24" y="88"/>
                  </a:cubicBezTo>
                  <a:cubicBezTo>
                    <a:pt x="25" y="88"/>
                    <a:pt x="25" y="87"/>
                    <a:pt x="25" y="87"/>
                  </a:cubicBezTo>
                  <a:cubicBezTo>
                    <a:pt x="25" y="86"/>
                    <a:pt x="26" y="85"/>
                    <a:pt x="26" y="85"/>
                  </a:cubicBezTo>
                  <a:cubicBezTo>
                    <a:pt x="26" y="84"/>
                    <a:pt x="26" y="84"/>
                    <a:pt x="26" y="84"/>
                  </a:cubicBezTo>
                  <a:cubicBezTo>
                    <a:pt x="26" y="83"/>
                    <a:pt x="26" y="83"/>
                    <a:pt x="27" y="82"/>
                  </a:cubicBezTo>
                  <a:cubicBezTo>
                    <a:pt x="27" y="81"/>
                    <a:pt x="27" y="81"/>
                    <a:pt x="28" y="80"/>
                  </a:cubicBezTo>
                  <a:cubicBezTo>
                    <a:pt x="28" y="80"/>
                    <a:pt x="28" y="79"/>
                    <a:pt x="28" y="79"/>
                  </a:cubicBezTo>
                  <a:cubicBezTo>
                    <a:pt x="28" y="78"/>
                    <a:pt x="29" y="77"/>
                    <a:pt x="28" y="76"/>
                  </a:cubicBezTo>
                  <a:cubicBezTo>
                    <a:pt x="29" y="76"/>
                    <a:pt x="29" y="76"/>
                    <a:pt x="29" y="75"/>
                  </a:cubicBezTo>
                  <a:cubicBezTo>
                    <a:pt x="30" y="75"/>
                    <a:pt x="30" y="75"/>
                    <a:pt x="30" y="75"/>
                  </a:cubicBezTo>
                  <a:cubicBezTo>
                    <a:pt x="30" y="75"/>
                    <a:pt x="30" y="75"/>
                    <a:pt x="30" y="75"/>
                  </a:cubicBezTo>
                  <a:cubicBezTo>
                    <a:pt x="30" y="73"/>
                    <a:pt x="31" y="73"/>
                    <a:pt x="31" y="72"/>
                  </a:cubicBezTo>
                  <a:cubicBezTo>
                    <a:pt x="31" y="71"/>
                    <a:pt x="32" y="71"/>
                    <a:pt x="32" y="70"/>
                  </a:cubicBezTo>
                  <a:cubicBezTo>
                    <a:pt x="32" y="70"/>
                    <a:pt x="33" y="69"/>
                    <a:pt x="33" y="69"/>
                  </a:cubicBezTo>
                  <a:cubicBezTo>
                    <a:pt x="33" y="68"/>
                    <a:pt x="33" y="68"/>
                    <a:pt x="33" y="67"/>
                  </a:cubicBezTo>
                  <a:cubicBezTo>
                    <a:pt x="34" y="67"/>
                    <a:pt x="34" y="67"/>
                    <a:pt x="34" y="66"/>
                  </a:cubicBezTo>
                  <a:cubicBezTo>
                    <a:pt x="35" y="66"/>
                    <a:pt x="35" y="65"/>
                    <a:pt x="35" y="65"/>
                  </a:cubicBezTo>
                  <a:cubicBezTo>
                    <a:pt x="35" y="64"/>
                    <a:pt x="36" y="64"/>
                    <a:pt x="36" y="63"/>
                  </a:cubicBezTo>
                  <a:cubicBezTo>
                    <a:pt x="36" y="63"/>
                    <a:pt x="36" y="63"/>
                    <a:pt x="36" y="63"/>
                  </a:cubicBezTo>
                  <a:cubicBezTo>
                    <a:pt x="36" y="63"/>
                    <a:pt x="36" y="63"/>
                    <a:pt x="36" y="62"/>
                  </a:cubicBezTo>
                  <a:cubicBezTo>
                    <a:pt x="36" y="62"/>
                    <a:pt x="36" y="62"/>
                    <a:pt x="36" y="61"/>
                  </a:cubicBezTo>
                  <a:cubicBezTo>
                    <a:pt x="36" y="59"/>
                    <a:pt x="35" y="57"/>
                    <a:pt x="34" y="55"/>
                  </a:cubicBezTo>
                  <a:cubicBezTo>
                    <a:pt x="34" y="55"/>
                    <a:pt x="33" y="54"/>
                    <a:pt x="33" y="54"/>
                  </a:cubicBezTo>
                  <a:cubicBezTo>
                    <a:pt x="33" y="52"/>
                    <a:pt x="32" y="51"/>
                    <a:pt x="31" y="50"/>
                  </a:cubicBezTo>
                  <a:cubicBezTo>
                    <a:pt x="31" y="50"/>
                    <a:pt x="31" y="49"/>
                    <a:pt x="31" y="48"/>
                  </a:cubicBezTo>
                  <a:cubicBezTo>
                    <a:pt x="31" y="48"/>
                    <a:pt x="30" y="47"/>
                    <a:pt x="30" y="46"/>
                  </a:cubicBezTo>
                  <a:cubicBezTo>
                    <a:pt x="30" y="46"/>
                    <a:pt x="30" y="46"/>
                    <a:pt x="30" y="46"/>
                  </a:cubicBezTo>
                  <a:cubicBezTo>
                    <a:pt x="30" y="45"/>
                    <a:pt x="30" y="44"/>
                    <a:pt x="29" y="44"/>
                  </a:cubicBezTo>
                  <a:cubicBezTo>
                    <a:pt x="29" y="43"/>
                    <a:pt x="29" y="43"/>
                    <a:pt x="28" y="42"/>
                  </a:cubicBezTo>
                  <a:cubicBezTo>
                    <a:pt x="28" y="42"/>
                    <a:pt x="28" y="41"/>
                    <a:pt x="28" y="41"/>
                  </a:cubicBezTo>
                  <a:cubicBezTo>
                    <a:pt x="27" y="40"/>
                    <a:pt x="25" y="40"/>
                    <a:pt x="24" y="40"/>
                  </a:cubicBezTo>
                  <a:cubicBezTo>
                    <a:pt x="24" y="40"/>
                    <a:pt x="24" y="40"/>
                    <a:pt x="23" y="39"/>
                  </a:cubicBezTo>
                  <a:cubicBezTo>
                    <a:pt x="23" y="40"/>
                    <a:pt x="23" y="40"/>
                    <a:pt x="23" y="41"/>
                  </a:cubicBezTo>
                  <a:cubicBezTo>
                    <a:pt x="23" y="41"/>
                    <a:pt x="23" y="42"/>
                    <a:pt x="23" y="42"/>
                  </a:cubicBezTo>
                  <a:cubicBezTo>
                    <a:pt x="23" y="43"/>
                    <a:pt x="23" y="43"/>
                    <a:pt x="23" y="44"/>
                  </a:cubicBezTo>
                  <a:cubicBezTo>
                    <a:pt x="23" y="44"/>
                    <a:pt x="23" y="44"/>
                    <a:pt x="23" y="45"/>
                  </a:cubicBezTo>
                  <a:cubicBezTo>
                    <a:pt x="23" y="45"/>
                    <a:pt x="23" y="46"/>
                    <a:pt x="23" y="46"/>
                  </a:cubicBezTo>
                  <a:cubicBezTo>
                    <a:pt x="23" y="48"/>
                    <a:pt x="23" y="50"/>
                    <a:pt x="23" y="52"/>
                  </a:cubicBezTo>
                  <a:cubicBezTo>
                    <a:pt x="23" y="53"/>
                    <a:pt x="23" y="53"/>
                    <a:pt x="23" y="54"/>
                  </a:cubicBezTo>
                  <a:cubicBezTo>
                    <a:pt x="23" y="54"/>
                    <a:pt x="23" y="55"/>
                    <a:pt x="24" y="55"/>
                  </a:cubicBezTo>
                  <a:cubicBezTo>
                    <a:pt x="24" y="56"/>
                    <a:pt x="23" y="57"/>
                    <a:pt x="23" y="58"/>
                  </a:cubicBezTo>
                  <a:cubicBezTo>
                    <a:pt x="23" y="59"/>
                    <a:pt x="23" y="61"/>
                    <a:pt x="24" y="62"/>
                  </a:cubicBezTo>
                  <a:cubicBezTo>
                    <a:pt x="24" y="62"/>
                    <a:pt x="24" y="63"/>
                    <a:pt x="24" y="63"/>
                  </a:cubicBezTo>
                  <a:cubicBezTo>
                    <a:pt x="24" y="64"/>
                    <a:pt x="23" y="65"/>
                    <a:pt x="23" y="67"/>
                  </a:cubicBezTo>
                  <a:cubicBezTo>
                    <a:pt x="23" y="67"/>
                    <a:pt x="24" y="68"/>
                    <a:pt x="24" y="68"/>
                  </a:cubicBezTo>
                  <a:cubicBezTo>
                    <a:pt x="24" y="69"/>
                    <a:pt x="23" y="69"/>
                    <a:pt x="23" y="70"/>
                  </a:cubicBezTo>
                  <a:cubicBezTo>
                    <a:pt x="23" y="71"/>
                    <a:pt x="23" y="71"/>
                    <a:pt x="22" y="72"/>
                  </a:cubicBezTo>
                  <a:cubicBezTo>
                    <a:pt x="22" y="73"/>
                    <a:pt x="22" y="74"/>
                    <a:pt x="21" y="75"/>
                  </a:cubicBezTo>
                  <a:cubicBezTo>
                    <a:pt x="21" y="75"/>
                    <a:pt x="21" y="76"/>
                    <a:pt x="20" y="77"/>
                  </a:cubicBezTo>
                  <a:cubicBezTo>
                    <a:pt x="19" y="77"/>
                    <a:pt x="18" y="77"/>
                    <a:pt x="17" y="77"/>
                  </a:cubicBezTo>
                  <a:cubicBezTo>
                    <a:pt x="16" y="77"/>
                    <a:pt x="16" y="77"/>
                    <a:pt x="15" y="77"/>
                  </a:cubicBezTo>
                  <a:cubicBezTo>
                    <a:pt x="14" y="77"/>
                    <a:pt x="13" y="78"/>
                    <a:pt x="12" y="77"/>
                  </a:cubicBezTo>
                  <a:cubicBezTo>
                    <a:pt x="11" y="77"/>
                    <a:pt x="10" y="75"/>
                    <a:pt x="10" y="74"/>
                  </a:cubicBezTo>
                  <a:cubicBezTo>
                    <a:pt x="10" y="74"/>
                    <a:pt x="10" y="74"/>
                    <a:pt x="10" y="73"/>
                  </a:cubicBezTo>
                  <a:cubicBezTo>
                    <a:pt x="9" y="73"/>
                    <a:pt x="9" y="72"/>
                    <a:pt x="9" y="72"/>
                  </a:cubicBezTo>
                  <a:cubicBezTo>
                    <a:pt x="8" y="71"/>
                    <a:pt x="8" y="70"/>
                    <a:pt x="8" y="69"/>
                  </a:cubicBezTo>
                  <a:cubicBezTo>
                    <a:pt x="8" y="69"/>
                    <a:pt x="7" y="68"/>
                    <a:pt x="7" y="67"/>
                  </a:cubicBezTo>
                  <a:cubicBezTo>
                    <a:pt x="6" y="66"/>
                    <a:pt x="6" y="66"/>
                    <a:pt x="6" y="65"/>
                  </a:cubicBezTo>
                  <a:cubicBezTo>
                    <a:pt x="5" y="64"/>
                    <a:pt x="5" y="63"/>
                    <a:pt x="5" y="62"/>
                  </a:cubicBezTo>
                  <a:cubicBezTo>
                    <a:pt x="4" y="61"/>
                    <a:pt x="4" y="60"/>
                    <a:pt x="4" y="60"/>
                  </a:cubicBezTo>
                  <a:cubicBezTo>
                    <a:pt x="3" y="59"/>
                    <a:pt x="3" y="58"/>
                    <a:pt x="2" y="57"/>
                  </a:cubicBezTo>
                  <a:cubicBezTo>
                    <a:pt x="2" y="56"/>
                    <a:pt x="2" y="55"/>
                    <a:pt x="2" y="54"/>
                  </a:cubicBezTo>
                  <a:cubicBezTo>
                    <a:pt x="2" y="53"/>
                    <a:pt x="1" y="53"/>
                    <a:pt x="1" y="52"/>
                  </a:cubicBezTo>
                  <a:cubicBezTo>
                    <a:pt x="1" y="52"/>
                    <a:pt x="1" y="51"/>
                    <a:pt x="1" y="51"/>
                  </a:cubicBezTo>
                  <a:cubicBezTo>
                    <a:pt x="1" y="50"/>
                    <a:pt x="1" y="48"/>
                    <a:pt x="0" y="47"/>
                  </a:cubicBezTo>
                  <a:cubicBezTo>
                    <a:pt x="0" y="46"/>
                    <a:pt x="0" y="45"/>
                    <a:pt x="0" y="44"/>
                  </a:cubicBezTo>
                  <a:cubicBezTo>
                    <a:pt x="0" y="44"/>
                    <a:pt x="0" y="44"/>
                    <a:pt x="0" y="43"/>
                  </a:cubicBezTo>
                  <a:cubicBezTo>
                    <a:pt x="0" y="43"/>
                    <a:pt x="0" y="42"/>
                    <a:pt x="0" y="42"/>
                  </a:cubicBezTo>
                  <a:cubicBezTo>
                    <a:pt x="0" y="41"/>
                    <a:pt x="0" y="41"/>
                    <a:pt x="0" y="40"/>
                  </a:cubicBezTo>
                  <a:cubicBezTo>
                    <a:pt x="0" y="40"/>
                    <a:pt x="0" y="39"/>
                    <a:pt x="0" y="39"/>
                  </a:cubicBezTo>
                  <a:cubicBezTo>
                    <a:pt x="1" y="39"/>
                    <a:pt x="1" y="38"/>
                    <a:pt x="2" y="39"/>
                  </a:cubicBezTo>
                  <a:cubicBezTo>
                    <a:pt x="4" y="40"/>
                    <a:pt x="4" y="43"/>
                    <a:pt x="5" y="44"/>
                  </a:cubicBezTo>
                  <a:cubicBezTo>
                    <a:pt x="6" y="45"/>
                    <a:pt x="7" y="47"/>
                    <a:pt x="8" y="48"/>
                  </a:cubicBezTo>
                  <a:cubicBezTo>
                    <a:pt x="8" y="48"/>
                    <a:pt x="8" y="49"/>
                    <a:pt x="8" y="49"/>
                  </a:cubicBezTo>
                  <a:cubicBezTo>
                    <a:pt x="9" y="50"/>
                    <a:pt x="9" y="50"/>
                    <a:pt x="10" y="51"/>
                  </a:cubicBezTo>
                  <a:cubicBezTo>
                    <a:pt x="11" y="52"/>
                    <a:pt x="11" y="53"/>
                    <a:pt x="12" y="54"/>
                  </a:cubicBezTo>
                  <a:cubicBezTo>
                    <a:pt x="12" y="55"/>
                    <a:pt x="12" y="56"/>
                    <a:pt x="13" y="56"/>
                  </a:cubicBezTo>
                  <a:cubicBezTo>
                    <a:pt x="13" y="56"/>
                    <a:pt x="13" y="56"/>
                    <a:pt x="13" y="56"/>
                  </a:cubicBezTo>
                  <a:cubicBezTo>
                    <a:pt x="13" y="55"/>
                    <a:pt x="13" y="55"/>
                    <a:pt x="13" y="55"/>
                  </a:cubicBezTo>
                  <a:cubicBezTo>
                    <a:pt x="13" y="54"/>
                    <a:pt x="13" y="54"/>
                    <a:pt x="13" y="54"/>
                  </a:cubicBezTo>
                  <a:cubicBezTo>
                    <a:pt x="13" y="53"/>
                    <a:pt x="13" y="53"/>
                    <a:pt x="13" y="53"/>
                  </a:cubicBezTo>
                  <a:cubicBezTo>
                    <a:pt x="13" y="52"/>
                    <a:pt x="13" y="51"/>
                    <a:pt x="13" y="51"/>
                  </a:cubicBezTo>
                  <a:cubicBezTo>
                    <a:pt x="13" y="50"/>
                    <a:pt x="13" y="50"/>
                    <a:pt x="13" y="49"/>
                  </a:cubicBezTo>
                  <a:cubicBezTo>
                    <a:pt x="13" y="49"/>
                    <a:pt x="13" y="48"/>
                    <a:pt x="13" y="48"/>
                  </a:cubicBezTo>
                  <a:cubicBezTo>
                    <a:pt x="14" y="46"/>
                    <a:pt x="14" y="45"/>
                    <a:pt x="14" y="43"/>
                  </a:cubicBezTo>
                  <a:cubicBezTo>
                    <a:pt x="14" y="42"/>
                    <a:pt x="14" y="41"/>
                    <a:pt x="14" y="39"/>
                  </a:cubicBezTo>
                  <a:cubicBezTo>
                    <a:pt x="14" y="39"/>
                    <a:pt x="14" y="38"/>
                    <a:pt x="14" y="38"/>
                  </a:cubicBezTo>
                  <a:cubicBezTo>
                    <a:pt x="14" y="37"/>
                    <a:pt x="14" y="37"/>
                    <a:pt x="15" y="37"/>
                  </a:cubicBezTo>
                  <a:cubicBezTo>
                    <a:pt x="15" y="37"/>
                    <a:pt x="15" y="36"/>
                    <a:pt x="15" y="35"/>
                  </a:cubicBezTo>
                  <a:cubicBezTo>
                    <a:pt x="15" y="35"/>
                    <a:pt x="15" y="35"/>
                    <a:pt x="15" y="35"/>
                  </a:cubicBezTo>
                  <a:cubicBezTo>
                    <a:pt x="15" y="34"/>
                    <a:pt x="12" y="31"/>
                    <a:pt x="11" y="31"/>
                  </a:cubicBezTo>
                  <a:cubicBezTo>
                    <a:pt x="11" y="30"/>
                    <a:pt x="10" y="30"/>
                    <a:pt x="10" y="30"/>
                  </a:cubicBezTo>
                  <a:cubicBezTo>
                    <a:pt x="9" y="30"/>
                    <a:pt x="9" y="29"/>
                    <a:pt x="9" y="28"/>
                  </a:cubicBezTo>
                  <a:cubicBezTo>
                    <a:pt x="8" y="27"/>
                    <a:pt x="8" y="26"/>
                    <a:pt x="7" y="25"/>
                  </a:cubicBezTo>
                  <a:cubicBezTo>
                    <a:pt x="7" y="25"/>
                    <a:pt x="7" y="24"/>
                    <a:pt x="6" y="23"/>
                  </a:cubicBezTo>
                  <a:cubicBezTo>
                    <a:pt x="6" y="22"/>
                    <a:pt x="4" y="21"/>
                    <a:pt x="4" y="20"/>
                  </a:cubicBezTo>
                  <a:cubicBezTo>
                    <a:pt x="4" y="20"/>
                    <a:pt x="4" y="19"/>
                    <a:pt x="4" y="19"/>
                  </a:cubicBezTo>
                  <a:cubicBezTo>
                    <a:pt x="4" y="18"/>
                    <a:pt x="4" y="18"/>
                    <a:pt x="3" y="17"/>
                  </a:cubicBezTo>
                  <a:cubicBezTo>
                    <a:pt x="3" y="16"/>
                    <a:pt x="3" y="16"/>
                    <a:pt x="3" y="15"/>
                  </a:cubicBezTo>
                  <a:cubicBezTo>
                    <a:pt x="3" y="15"/>
                    <a:pt x="3" y="15"/>
                    <a:pt x="3" y="14"/>
                  </a:cubicBezTo>
                  <a:cubicBezTo>
                    <a:pt x="3" y="14"/>
                    <a:pt x="3" y="13"/>
                    <a:pt x="2" y="13"/>
                  </a:cubicBezTo>
                  <a:cubicBezTo>
                    <a:pt x="2" y="13"/>
                    <a:pt x="2" y="12"/>
                    <a:pt x="2" y="12"/>
                  </a:cubicBezTo>
                  <a:cubicBezTo>
                    <a:pt x="2" y="12"/>
                    <a:pt x="2" y="11"/>
                    <a:pt x="2" y="11"/>
                  </a:cubicBezTo>
                  <a:cubicBezTo>
                    <a:pt x="2" y="11"/>
                    <a:pt x="2" y="10"/>
                    <a:pt x="2" y="10"/>
                  </a:cubicBezTo>
                  <a:cubicBezTo>
                    <a:pt x="2" y="9"/>
                    <a:pt x="2" y="8"/>
                    <a:pt x="2" y="8"/>
                  </a:cubicBezTo>
                  <a:cubicBezTo>
                    <a:pt x="2" y="7"/>
                    <a:pt x="2" y="7"/>
                    <a:pt x="2" y="7"/>
                  </a:cubicBezTo>
                  <a:cubicBezTo>
                    <a:pt x="2" y="6"/>
                    <a:pt x="2" y="6"/>
                    <a:pt x="2" y="5"/>
                  </a:cubicBezTo>
                  <a:cubicBezTo>
                    <a:pt x="2" y="5"/>
                    <a:pt x="2" y="5"/>
                    <a:pt x="2" y="5"/>
                  </a:cubicBezTo>
                  <a:cubicBezTo>
                    <a:pt x="3" y="4"/>
                    <a:pt x="3" y="4"/>
                    <a:pt x="3" y="3"/>
                  </a:cubicBezTo>
                  <a:cubicBezTo>
                    <a:pt x="3" y="2"/>
                    <a:pt x="4"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8" name="Freeform 10"/>
            <p:cNvSpPr>
              <a:spLocks noEditPoints="1"/>
            </p:cNvSpPr>
            <p:nvPr/>
          </p:nvSpPr>
          <p:spPr bwMode="auto">
            <a:xfrm>
              <a:off x="6569075" y="2411413"/>
              <a:ext cx="277813" cy="306388"/>
            </a:xfrm>
            <a:custGeom>
              <a:avLst/>
              <a:gdLst>
                <a:gd name="T0" fmla="*/ 16 w 102"/>
                <a:gd name="T1" fmla="*/ 44 h 112"/>
                <a:gd name="T2" fmla="*/ 74 w 102"/>
                <a:gd name="T3" fmla="*/ 56 h 112"/>
                <a:gd name="T4" fmla="*/ 71 w 102"/>
                <a:gd name="T5" fmla="*/ 62 h 112"/>
                <a:gd name="T6" fmla="*/ 78 w 102"/>
                <a:gd name="T7" fmla="*/ 59 h 112"/>
                <a:gd name="T8" fmla="*/ 61 w 102"/>
                <a:gd name="T9" fmla="*/ 14 h 112"/>
                <a:gd name="T10" fmla="*/ 96 w 102"/>
                <a:gd name="T11" fmla="*/ 19 h 112"/>
                <a:gd name="T12" fmla="*/ 97 w 102"/>
                <a:gd name="T13" fmla="*/ 24 h 112"/>
                <a:gd name="T14" fmla="*/ 93 w 102"/>
                <a:gd name="T15" fmla="*/ 31 h 112"/>
                <a:gd name="T16" fmla="*/ 96 w 102"/>
                <a:gd name="T17" fmla="*/ 33 h 112"/>
                <a:gd name="T18" fmla="*/ 97 w 102"/>
                <a:gd name="T19" fmla="*/ 40 h 112"/>
                <a:gd name="T20" fmla="*/ 86 w 102"/>
                <a:gd name="T21" fmla="*/ 42 h 112"/>
                <a:gd name="T22" fmla="*/ 78 w 102"/>
                <a:gd name="T23" fmla="*/ 43 h 112"/>
                <a:gd name="T24" fmla="*/ 70 w 102"/>
                <a:gd name="T25" fmla="*/ 49 h 112"/>
                <a:gd name="T26" fmla="*/ 86 w 102"/>
                <a:gd name="T27" fmla="*/ 54 h 112"/>
                <a:gd name="T28" fmla="*/ 84 w 102"/>
                <a:gd name="T29" fmla="*/ 64 h 112"/>
                <a:gd name="T30" fmla="*/ 75 w 102"/>
                <a:gd name="T31" fmla="*/ 70 h 112"/>
                <a:gd name="T32" fmla="*/ 76 w 102"/>
                <a:gd name="T33" fmla="*/ 76 h 112"/>
                <a:gd name="T34" fmla="*/ 78 w 102"/>
                <a:gd name="T35" fmla="*/ 87 h 112"/>
                <a:gd name="T36" fmla="*/ 81 w 102"/>
                <a:gd name="T37" fmla="*/ 94 h 112"/>
                <a:gd name="T38" fmla="*/ 77 w 102"/>
                <a:gd name="T39" fmla="*/ 109 h 112"/>
                <a:gd name="T40" fmla="*/ 76 w 102"/>
                <a:gd name="T41" fmla="*/ 111 h 112"/>
                <a:gd name="T42" fmla="*/ 71 w 102"/>
                <a:gd name="T43" fmla="*/ 99 h 112"/>
                <a:gd name="T44" fmla="*/ 68 w 102"/>
                <a:gd name="T45" fmla="*/ 80 h 112"/>
                <a:gd name="T46" fmla="*/ 68 w 102"/>
                <a:gd name="T47" fmla="*/ 76 h 112"/>
                <a:gd name="T48" fmla="*/ 59 w 102"/>
                <a:gd name="T49" fmla="*/ 72 h 112"/>
                <a:gd name="T50" fmla="*/ 39 w 102"/>
                <a:gd name="T51" fmla="*/ 62 h 112"/>
                <a:gd name="T52" fmla="*/ 45 w 102"/>
                <a:gd name="T53" fmla="*/ 54 h 112"/>
                <a:gd name="T54" fmla="*/ 54 w 102"/>
                <a:gd name="T55" fmla="*/ 66 h 112"/>
                <a:gd name="T56" fmla="*/ 64 w 102"/>
                <a:gd name="T57" fmla="*/ 63 h 112"/>
                <a:gd name="T58" fmla="*/ 54 w 102"/>
                <a:gd name="T59" fmla="*/ 50 h 112"/>
                <a:gd name="T60" fmla="*/ 64 w 102"/>
                <a:gd name="T61" fmla="*/ 43 h 112"/>
                <a:gd name="T62" fmla="*/ 58 w 102"/>
                <a:gd name="T63" fmla="*/ 40 h 112"/>
                <a:gd name="T64" fmla="*/ 45 w 102"/>
                <a:gd name="T65" fmla="*/ 38 h 112"/>
                <a:gd name="T66" fmla="*/ 30 w 102"/>
                <a:gd name="T67" fmla="*/ 41 h 112"/>
                <a:gd name="T68" fmla="*/ 18 w 102"/>
                <a:gd name="T69" fmla="*/ 54 h 112"/>
                <a:gd name="T70" fmla="*/ 10 w 102"/>
                <a:gd name="T71" fmla="*/ 57 h 112"/>
                <a:gd name="T72" fmla="*/ 10 w 102"/>
                <a:gd name="T73" fmla="*/ 46 h 112"/>
                <a:gd name="T74" fmla="*/ 10 w 102"/>
                <a:gd name="T75" fmla="*/ 38 h 112"/>
                <a:gd name="T76" fmla="*/ 4 w 102"/>
                <a:gd name="T77" fmla="*/ 34 h 112"/>
                <a:gd name="T78" fmla="*/ 2 w 102"/>
                <a:gd name="T79" fmla="*/ 25 h 112"/>
                <a:gd name="T80" fmla="*/ 17 w 102"/>
                <a:gd name="T81" fmla="*/ 28 h 112"/>
                <a:gd name="T82" fmla="*/ 26 w 102"/>
                <a:gd name="T83" fmla="*/ 29 h 112"/>
                <a:gd name="T84" fmla="*/ 36 w 102"/>
                <a:gd name="T85" fmla="*/ 27 h 112"/>
                <a:gd name="T86" fmla="*/ 35 w 102"/>
                <a:gd name="T87" fmla="*/ 20 h 112"/>
                <a:gd name="T88" fmla="*/ 30 w 102"/>
                <a:gd name="T89" fmla="*/ 12 h 112"/>
                <a:gd name="T90" fmla="*/ 40 w 102"/>
                <a:gd name="T91" fmla="*/ 13 h 112"/>
                <a:gd name="T92" fmla="*/ 48 w 102"/>
                <a:gd name="T93" fmla="*/ 14 h 112"/>
                <a:gd name="T94" fmla="*/ 63 w 102"/>
                <a:gd name="T95" fmla="*/ 4 h 112"/>
                <a:gd name="T96" fmla="*/ 71 w 102"/>
                <a:gd name="T97" fmla="*/ 0 h 112"/>
                <a:gd name="T98" fmla="*/ 72 w 102"/>
                <a:gd name="T99" fmla="*/ 12 h 112"/>
                <a:gd name="T100" fmla="*/ 72 w 102"/>
                <a:gd name="T101" fmla="*/ 14 h 112"/>
                <a:gd name="T102" fmla="*/ 68 w 102"/>
                <a:gd name="T103" fmla="*/ 21 h 112"/>
                <a:gd name="T104" fmla="*/ 52 w 102"/>
                <a:gd name="T105" fmla="*/ 25 h 112"/>
                <a:gd name="T106" fmla="*/ 49 w 102"/>
                <a:gd name="T107" fmla="*/ 31 h 112"/>
                <a:gd name="T108" fmla="*/ 58 w 102"/>
                <a:gd name="T109" fmla="*/ 32 h 112"/>
                <a:gd name="T110" fmla="*/ 72 w 102"/>
                <a:gd name="T111" fmla="*/ 32 h 112"/>
                <a:gd name="T112" fmla="*/ 83 w 102"/>
                <a:gd name="T113" fmla="*/ 28 h 112"/>
                <a:gd name="T114" fmla="*/ 94 w 102"/>
                <a:gd name="T115"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12">
                  <a:moveTo>
                    <a:pt x="7" y="29"/>
                  </a:moveTo>
                  <a:cubicBezTo>
                    <a:pt x="7" y="29"/>
                    <a:pt x="7" y="29"/>
                    <a:pt x="7" y="29"/>
                  </a:cubicBezTo>
                  <a:cubicBezTo>
                    <a:pt x="7" y="29"/>
                    <a:pt x="7" y="29"/>
                    <a:pt x="7" y="29"/>
                  </a:cubicBezTo>
                  <a:close/>
                  <a:moveTo>
                    <a:pt x="20" y="38"/>
                  </a:moveTo>
                  <a:cubicBezTo>
                    <a:pt x="20" y="38"/>
                    <a:pt x="14" y="38"/>
                    <a:pt x="14" y="39"/>
                  </a:cubicBezTo>
                  <a:cubicBezTo>
                    <a:pt x="14" y="40"/>
                    <a:pt x="14" y="41"/>
                    <a:pt x="15" y="41"/>
                  </a:cubicBezTo>
                  <a:cubicBezTo>
                    <a:pt x="15" y="42"/>
                    <a:pt x="15" y="43"/>
                    <a:pt x="16" y="44"/>
                  </a:cubicBezTo>
                  <a:cubicBezTo>
                    <a:pt x="16" y="44"/>
                    <a:pt x="17" y="43"/>
                    <a:pt x="17" y="43"/>
                  </a:cubicBezTo>
                  <a:cubicBezTo>
                    <a:pt x="18" y="42"/>
                    <a:pt x="19" y="42"/>
                    <a:pt x="19" y="41"/>
                  </a:cubicBezTo>
                  <a:cubicBezTo>
                    <a:pt x="20" y="41"/>
                    <a:pt x="21" y="40"/>
                    <a:pt x="21" y="40"/>
                  </a:cubicBezTo>
                  <a:cubicBezTo>
                    <a:pt x="21" y="38"/>
                    <a:pt x="21" y="39"/>
                    <a:pt x="20" y="38"/>
                  </a:cubicBezTo>
                  <a:close/>
                  <a:moveTo>
                    <a:pt x="78" y="57"/>
                  </a:moveTo>
                  <a:cubicBezTo>
                    <a:pt x="77" y="57"/>
                    <a:pt x="77" y="57"/>
                    <a:pt x="76" y="56"/>
                  </a:cubicBezTo>
                  <a:cubicBezTo>
                    <a:pt x="76" y="56"/>
                    <a:pt x="74" y="56"/>
                    <a:pt x="74" y="56"/>
                  </a:cubicBezTo>
                  <a:cubicBezTo>
                    <a:pt x="74" y="56"/>
                    <a:pt x="73" y="56"/>
                    <a:pt x="73" y="56"/>
                  </a:cubicBezTo>
                  <a:cubicBezTo>
                    <a:pt x="72" y="56"/>
                    <a:pt x="72" y="56"/>
                    <a:pt x="71" y="56"/>
                  </a:cubicBezTo>
                  <a:cubicBezTo>
                    <a:pt x="71" y="56"/>
                    <a:pt x="70" y="55"/>
                    <a:pt x="70" y="55"/>
                  </a:cubicBezTo>
                  <a:cubicBezTo>
                    <a:pt x="70" y="56"/>
                    <a:pt x="69" y="56"/>
                    <a:pt x="69" y="56"/>
                  </a:cubicBezTo>
                  <a:cubicBezTo>
                    <a:pt x="69" y="57"/>
                    <a:pt x="70" y="58"/>
                    <a:pt x="69" y="58"/>
                  </a:cubicBezTo>
                  <a:cubicBezTo>
                    <a:pt x="70" y="59"/>
                    <a:pt x="70" y="60"/>
                    <a:pt x="70" y="60"/>
                  </a:cubicBezTo>
                  <a:cubicBezTo>
                    <a:pt x="71" y="61"/>
                    <a:pt x="71" y="61"/>
                    <a:pt x="71" y="62"/>
                  </a:cubicBezTo>
                  <a:cubicBezTo>
                    <a:pt x="72" y="62"/>
                    <a:pt x="72" y="63"/>
                    <a:pt x="73" y="63"/>
                  </a:cubicBezTo>
                  <a:cubicBezTo>
                    <a:pt x="73" y="63"/>
                    <a:pt x="75" y="63"/>
                    <a:pt x="75" y="63"/>
                  </a:cubicBezTo>
                  <a:cubicBezTo>
                    <a:pt x="75" y="62"/>
                    <a:pt x="76" y="62"/>
                    <a:pt x="76" y="62"/>
                  </a:cubicBezTo>
                  <a:cubicBezTo>
                    <a:pt x="77" y="62"/>
                    <a:pt x="77" y="62"/>
                    <a:pt x="77" y="61"/>
                  </a:cubicBezTo>
                  <a:cubicBezTo>
                    <a:pt x="77" y="61"/>
                    <a:pt x="78" y="61"/>
                    <a:pt x="78" y="61"/>
                  </a:cubicBezTo>
                  <a:cubicBezTo>
                    <a:pt x="78" y="61"/>
                    <a:pt x="78" y="61"/>
                    <a:pt x="79" y="60"/>
                  </a:cubicBezTo>
                  <a:cubicBezTo>
                    <a:pt x="78" y="60"/>
                    <a:pt x="79" y="59"/>
                    <a:pt x="78" y="59"/>
                  </a:cubicBezTo>
                  <a:cubicBezTo>
                    <a:pt x="78" y="58"/>
                    <a:pt x="78" y="58"/>
                    <a:pt x="78" y="57"/>
                  </a:cubicBezTo>
                  <a:close/>
                  <a:moveTo>
                    <a:pt x="64" y="11"/>
                  </a:moveTo>
                  <a:cubicBezTo>
                    <a:pt x="63" y="11"/>
                    <a:pt x="62" y="12"/>
                    <a:pt x="62" y="13"/>
                  </a:cubicBezTo>
                  <a:cubicBezTo>
                    <a:pt x="61" y="13"/>
                    <a:pt x="61" y="14"/>
                    <a:pt x="61" y="14"/>
                  </a:cubicBezTo>
                  <a:cubicBezTo>
                    <a:pt x="61" y="14"/>
                    <a:pt x="61" y="14"/>
                    <a:pt x="61" y="14"/>
                  </a:cubicBezTo>
                  <a:cubicBezTo>
                    <a:pt x="61" y="14"/>
                    <a:pt x="61" y="14"/>
                    <a:pt x="61" y="14"/>
                  </a:cubicBezTo>
                  <a:cubicBezTo>
                    <a:pt x="61" y="14"/>
                    <a:pt x="61" y="14"/>
                    <a:pt x="61" y="14"/>
                  </a:cubicBezTo>
                  <a:cubicBezTo>
                    <a:pt x="61" y="14"/>
                    <a:pt x="61" y="14"/>
                    <a:pt x="61" y="14"/>
                  </a:cubicBezTo>
                  <a:cubicBezTo>
                    <a:pt x="61" y="14"/>
                    <a:pt x="62" y="14"/>
                    <a:pt x="62" y="14"/>
                  </a:cubicBezTo>
                  <a:cubicBezTo>
                    <a:pt x="62" y="14"/>
                    <a:pt x="65" y="13"/>
                    <a:pt x="65" y="13"/>
                  </a:cubicBezTo>
                  <a:cubicBezTo>
                    <a:pt x="65" y="13"/>
                    <a:pt x="65" y="12"/>
                    <a:pt x="64" y="11"/>
                  </a:cubicBezTo>
                  <a:close/>
                  <a:moveTo>
                    <a:pt x="95" y="17"/>
                  </a:moveTo>
                  <a:cubicBezTo>
                    <a:pt x="95" y="17"/>
                    <a:pt x="96" y="18"/>
                    <a:pt x="96" y="18"/>
                  </a:cubicBezTo>
                  <a:cubicBezTo>
                    <a:pt x="96" y="18"/>
                    <a:pt x="96" y="19"/>
                    <a:pt x="96" y="19"/>
                  </a:cubicBezTo>
                  <a:cubicBezTo>
                    <a:pt x="97" y="19"/>
                    <a:pt x="96" y="19"/>
                    <a:pt x="97" y="20"/>
                  </a:cubicBezTo>
                  <a:cubicBezTo>
                    <a:pt x="97" y="20"/>
                    <a:pt x="97" y="20"/>
                    <a:pt x="97" y="20"/>
                  </a:cubicBezTo>
                  <a:cubicBezTo>
                    <a:pt x="97" y="20"/>
                    <a:pt x="97" y="21"/>
                    <a:pt x="97" y="21"/>
                  </a:cubicBezTo>
                  <a:cubicBezTo>
                    <a:pt x="97" y="22"/>
                    <a:pt x="97" y="22"/>
                    <a:pt x="97" y="23"/>
                  </a:cubicBezTo>
                  <a:cubicBezTo>
                    <a:pt x="97" y="24"/>
                    <a:pt x="97" y="24"/>
                    <a:pt x="97" y="24"/>
                  </a:cubicBezTo>
                  <a:cubicBezTo>
                    <a:pt x="97" y="24"/>
                    <a:pt x="97" y="24"/>
                    <a:pt x="97" y="24"/>
                  </a:cubicBezTo>
                  <a:cubicBezTo>
                    <a:pt x="97" y="24"/>
                    <a:pt x="97" y="24"/>
                    <a:pt x="97" y="24"/>
                  </a:cubicBezTo>
                  <a:cubicBezTo>
                    <a:pt x="97" y="24"/>
                    <a:pt x="97" y="24"/>
                    <a:pt x="97" y="24"/>
                  </a:cubicBezTo>
                  <a:cubicBezTo>
                    <a:pt x="97" y="24"/>
                    <a:pt x="98" y="24"/>
                    <a:pt x="97" y="24"/>
                  </a:cubicBezTo>
                  <a:cubicBezTo>
                    <a:pt x="97" y="25"/>
                    <a:pt x="97" y="25"/>
                    <a:pt x="97" y="26"/>
                  </a:cubicBezTo>
                  <a:cubicBezTo>
                    <a:pt x="97" y="27"/>
                    <a:pt x="94" y="29"/>
                    <a:pt x="94" y="30"/>
                  </a:cubicBezTo>
                  <a:cubicBezTo>
                    <a:pt x="94" y="30"/>
                    <a:pt x="94" y="30"/>
                    <a:pt x="94" y="30"/>
                  </a:cubicBezTo>
                  <a:cubicBezTo>
                    <a:pt x="94" y="30"/>
                    <a:pt x="93" y="30"/>
                    <a:pt x="93" y="30"/>
                  </a:cubicBezTo>
                  <a:cubicBezTo>
                    <a:pt x="93" y="31"/>
                    <a:pt x="93" y="31"/>
                    <a:pt x="93" y="31"/>
                  </a:cubicBezTo>
                  <a:cubicBezTo>
                    <a:pt x="93" y="31"/>
                    <a:pt x="93" y="31"/>
                    <a:pt x="93" y="31"/>
                  </a:cubicBezTo>
                  <a:cubicBezTo>
                    <a:pt x="93" y="31"/>
                    <a:pt x="93" y="31"/>
                    <a:pt x="92" y="32"/>
                  </a:cubicBezTo>
                  <a:cubicBezTo>
                    <a:pt x="92" y="32"/>
                    <a:pt x="90" y="32"/>
                    <a:pt x="90" y="32"/>
                  </a:cubicBezTo>
                  <a:cubicBezTo>
                    <a:pt x="91" y="33"/>
                    <a:pt x="91" y="33"/>
                    <a:pt x="91" y="33"/>
                  </a:cubicBezTo>
                  <a:cubicBezTo>
                    <a:pt x="92" y="34"/>
                    <a:pt x="92" y="34"/>
                    <a:pt x="92" y="34"/>
                  </a:cubicBezTo>
                  <a:cubicBezTo>
                    <a:pt x="93" y="34"/>
                    <a:pt x="94" y="34"/>
                    <a:pt x="94" y="33"/>
                  </a:cubicBezTo>
                  <a:cubicBezTo>
                    <a:pt x="95" y="33"/>
                    <a:pt x="96" y="33"/>
                    <a:pt x="96" y="33"/>
                  </a:cubicBezTo>
                  <a:cubicBezTo>
                    <a:pt x="97" y="33"/>
                    <a:pt x="97" y="33"/>
                    <a:pt x="97" y="33"/>
                  </a:cubicBezTo>
                  <a:cubicBezTo>
                    <a:pt x="98" y="33"/>
                    <a:pt x="98" y="33"/>
                    <a:pt x="98" y="33"/>
                  </a:cubicBezTo>
                  <a:cubicBezTo>
                    <a:pt x="99" y="33"/>
                    <a:pt x="100" y="32"/>
                    <a:pt x="100" y="31"/>
                  </a:cubicBezTo>
                  <a:cubicBezTo>
                    <a:pt x="100" y="31"/>
                    <a:pt x="101" y="31"/>
                    <a:pt x="101" y="30"/>
                  </a:cubicBezTo>
                  <a:cubicBezTo>
                    <a:pt x="101" y="30"/>
                    <a:pt x="101" y="31"/>
                    <a:pt x="101" y="31"/>
                  </a:cubicBezTo>
                  <a:cubicBezTo>
                    <a:pt x="102" y="32"/>
                    <a:pt x="101" y="37"/>
                    <a:pt x="101" y="38"/>
                  </a:cubicBezTo>
                  <a:cubicBezTo>
                    <a:pt x="100" y="38"/>
                    <a:pt x="98" y="40"/>
                    <a:pt x="97" y="40"/>
                  </a:cubicBezTo>
                  <a:cubicBezTo>
                    <a:pt x="97" y="40"/>
                    <a:pt x="95" y="40"/>
                    <a:pt x="95" y="40"/>
                  </a:cubicBezTo>
                  <a:cubicBezTo>
                    <a:pt x="95" y="40"/>
                    <a:pt x="94" y="40"/>
                    <a:pt x="94" y="40"/>
                  </a:cubicBezTo>
                  <a:cubicBezTo>
                    <a:pt x="94" y="40"/>
                    <a:pt x="94" y="40"/>
                    <a:pt x="93" y="41"/>
                  </a:cubicBezTo>
                  <a:cubicBezTo>
                    <a:pt x="93" y="41"/>
                    <a:pt x="92" y="41"/>
                    <a:pt x="92" y="41"/>
                  </a:cubicBezTo>
                  <a:cubicBezTo>
                    <a:pt x="91" y="41"/>
                    <a:pt x="91" y="42"/>
                    <a:pt x="90" y="42"/>
                  </a:cubicBezTo>
                  <a:cubicBezTo>
                    <a:pt x="89" y="42"/>
                    <a:pt x="87" y="41"/>
                    <a:pt x="86" y="42"/>
                  </a:cubicBezTo>
                  <a:cubicBezTo>
                    <a:pt x="86" y="42"/>
                    <a:pt x="86" y="42"/>
                    <a:pt x="86" y="42"/>
                  </a:cubicBezTo>
                  <a:cubicBezTo>
                    <a:pt x="86" y="42"/>
                    <a:pt x="85" y="42"/>
                    <a:pt x="85" y="42"/>
                  </a:cubicBezTo>
                  <a:cubicBezTo>
                    <a:pt x="84" y="41"/>
                    <a:pt x="80" y="42"/>
                    <a:pt x="79" y="43"/>
                  </a:cubicBezTo>
                  <a:cubicBezTo>
                    <a:pt x="79" y="43"/>
                    <a:pt x="79" y="43"/>
                    <a:pt x="79" y="42"/>
                  </a:cubicBezTo>
                  <a:cubicBezTo>
                    <a:pt x="79" y="43"/>
                    <a:pt x="78" y="43"/>
                    <a:pt x="78" y="43"/>
                  </a:cubicBezTo>
                  <a:cubicBezTo>
                    <a:pt x="78" y="43"/>
                    <a:pt x="78" y="43"/>
                    <a:pt x="78" y="43"/>
                  </a:cubicBezTo>
                  <a:cubicBezTo>
                    <a:pt x="78" y="43"/>
                    <a:pt x="78" y="43"/>
                    <a:pt x="78" y="43"/>
                  </a:cubicBezTo>
                  <a:cubicBezTo>
                    <a:pt x="78" y="43"/>
                    <a:pt x="78" y="43"/>
                    <a:pt x="78" y="43"/>
                  </a:cubicBezTo>
                  <a:cubicBezTo>
                    <a:pt x="77" y="44"/>
                    <a:pt x="75" y="44"/>
                    <a:pt x="74" y="45"/>
                  </a:cubicBezTo>
                  <a:cubicBezTo>
                    <a:pt x="74" y="45"/>
                    <a:pt x="74" y="45"/>
                    <a:pt x="73" y="45"/>
                  </a:cubicBezTo>
                  <a:cubicBezTo>
                    <a:pt x="73" y="45"/>
                    <a:pt x="72" y="45"/>
                    <a:pt x="72" y="45"/>
                  </a:cubicBezTo>
                  <a:cubicBezTo>
                    <a:pt x="71" y="45"/>
                    <a:pt x="71" y="46"/>
                    <a:pt x="71" y="46"/>
                  </a:cubicBezTo>
                  <a:cubicBezTo>
                    <a:pt x="70" y="46"/>
                    <a:pt x="70" y="47"/>
                    <a:pt x="70" y="47"/>
                  </a:cubicBezTo>
                  <a:cubicBezTo>
                    <a:pt x="68" y="46"/>
                    <a:pt x="66" y="48"/>
                    <a:pt x="68" y="49"/>
                  </a:cubicBezTo>
                  <a:cubicBezTo>
                    <a:pt x="69" y="49"/>
                    <a:pt x="70" y="49"/>
                    <a:pt x="70" y="49"/>
                  </a:cubicBezTo>
                  <a:cubicBezTo>
                    <a:pt x="71" y="49"/>
                    <a:pt x="74" y="50"/>
                    <a:pt x="74" y="50"/>
                  </a:cubicBezTo>
                  <a:cubicBezTo>
                    <a:pt x="75" y="50"/>
                    <a:pt x="75" y="50"/>
                    <a:pt x="74" y="50"/>
                  </a:cubicBezTo>
                  <a:cubicBezTo>
                    <a:pt x="75" y="50"/>
                    <a:pt x="75" y="51"/>
                    <a:pt x="75" y="51"/>
                  </a:cubicBezTo>
                  <a:cubicBezTo>
                    <a:pt x="76" y="51"/>
                    <a:pt x="81" y="53"/>
                    <a:pt x="82" y="52"/>
                  </a:cubicBezTo>
                  <a:cubicBezTo>
                    <a:pt x="82" y="52"/>
                    <a:pt x="82" y="52"/>
                    <a:pt x="82" y="52"/>
                  </a:cubicBezTo>
                  <a:cubicBezTo>
                    <a:pt x="82" y="53"/>
                    <a:pt x="84" y="53"/>
                    <a:pt x="85" y="53"/>
                  </a:cubicBezTo>
                  <a:cubicBezTo>
                    <a:pt x="85" y="54"/>
                    <a:pt x="85" y="54"/>
                    <a:pt x="86" y="54"/>
                  </a:cubicBezTo>
                  <a:cubicBezTo>
                    <a:pt x="86" y="54"/>
                    <a:pt x="86" y="55"/>
                    <a:pt x="87" y="55"/>
                  </a:cubicBezTo>
                  <a:cubicBezTo>
                    <a:pt x="87" y="55"/>
                    <a:pt x="88" y="55"/>
                    <a:pt x="88" y="55"/>
                  </a:cubicBezTo>
                  <a:cubicBezTo>
                    <a:pt x="88" y="55"/>
                    <a:pt x="88" y="56"/>
                    <a:pt x="88" y="56"/>
                  </a:cubicBezTo>
                  <a:cubicBezTo>
                    <a:pt x="88" y="57"/>
                    <a:pt x="88" y="57"/>
                    <a:pt x="89" y="58"/>
                  </a:cubicBezTo>
                  <a:cubicBezTo>
                    <a:pt x="89" y="59"/>
                    <a:pt x="89" y="59"/>
                    <a:pt x="88" y="60"/>
                  </a:cubicBezTo>
                  <a:cubicBezTo>
                    <a:pt x="88" y="61"/>
                    <a:pt x="88" y="61"/>
                    <a:pt x="88" y="61"/>
                  </a:cubicBezTo>
                  <a:cubicBezTo>
                    <a:pt x="87" y="62"/>
                    <a:pt x="85" y="63"/>
                    <a:pt x="84" y="64"/>
                  </a:cubicBezTo>
                  <a:cubicBezTo>
                    <a:pt x="84" y="64"/>
                    <a:pt x="83" y="65"/>
                    <a:pt x="83" y="66"/>
                  </a:cubicBezTo>
                  <a:cubicBezTo>
                    <a:pt x="82" y="66"/>
                    <a:pt x="81" y="66"/>
                    <a:pt x="81" y="67"/>
                  </a:cubicBezTo>
                  <a:cubicBezTo>
                    <a:pt x="80" y="67"/>
                    <a:pt x="80" y="67"/>
                    <a:pt x="80" y="67"/>
                  </a:cubicBezTo>
                  <a:cubicBezTo>
                    <a:pt x="79" y="67"/>
                    <a:pt x="77" y="69"/>
                    <a:pt x="77" y="70"/>
                  </a:cubicBezTo>
                  <a:cubicBezTo>
                    <a:pt x="76" y="70"/>
                    <a:pt x="76" y="70"/>
                    <a:pt x="76" y="70"/>
                  </a:cubicBezTo>
                  <a:cubicBezTo>
                    <a:pt x="76" y="70"/>
                    <a:pt x="76" y="70"/>
                    <a:pt x="75" y="70"/>
                  </a:cubicBezTo>
                  <a:cubicBezTo>
                    <a:pt x="75" y="70"/>
                    <a:pt x="75" y="70"/>
                    <a:pt x="75" y="70"/>
                  </a:cubicBezTo>
                  <a:cubicBezTo>
                    <a:pt x="75" y="70"/>
                    <a:pt x="75" y="70"/>
                    <a:pt x="75" y="70"/>
                  </a:cubicBezTo>
                  <a:cubicBezTo>
                    <a:pt x="75" y="70"/>
                    <a:pt x="75" y="70"/>
                    <a:pt x="75" y="70"/>
                  </a:cubicBezTo>
                  <a:cubicBezTo>
                    <a:pt x="75" y="71"/>
                    <a:pt x="75" y="71"/>
                    <a:pt x="75" y="71"/>
                  </a:cubicBezTo>
                  <a:cubicBezTo>
                    <a:pt x="75" y="72"/>
                    <a:pt x="75" y="73"/>
                    <a:pt x="75" y="73"/>
                  </a:cubicBezTo>
                  <a:cubicBezTo>
                    <a:pt x="75" y="73"/>
                    <a:pt x="75" y="73"/>
                    <a:pt x="75" y="73"/>
                  </a:cubicBezTo>
                  <a:cubicBezTo>
                    <a:pt x="75" y="73"/>
                    <a:pt x="75" y="73"/>
                    <a:pt x="75" y="73"/>
                  </a:cubicBezTo>
                  <a:cubicBezTo>
                    <a:pt x="76" y="74"/>
                    <a:pt x="76" y="75"/>
                    <a:pt x="76" y="76"/>
                  </a:cubicBezTo>
                  <a:cubicBezTo>
                    <a:pt x="76" y="76"/>
                    <a:pt x="76" y="76"/>
                    <a:pt x="76" y="76"/>
                  </a:cubicBezTo>
                  <a:cubicBezTo>
                    <a:pt x="76" y="76"/>
                    <a:pt x="76" y="76"/>
                    <a:pt x="77" y="77"/>
                  </a:cubicBezTo>
                  <a:cubicBezTo>
                    <a:pt x="77" y="77"/>
                    <a:pt x="77" y="77"/>
                    <a:pt x="77" y="78"/>
                  </a:cubicBezTo>
                  <a:cubicBezTo>
                    <a:pt x="77" y="78"/>
                    <a:pt x="77" y="79"/>
                    <a:pt x="77" y="80"/>
                  </a:cubicBezTo>
                  <a:cubicBezTo>
                    <a:pt x="77" y="81"/>
                    <a:pt x="78" y="82"/>
                    <a:pt x="78" y="83"/>
                  </a:cubicBezTo>
                  <a:cubicBezTo>
                    <a:pt x="78" y="84"/>
                    <a:pt x="78" y="85"/>
                    <a:pt x="78" y="86"/>
                  </a:cubicBezTo>
                  <a:cubicBezTo>
                    <a:pt x="78" y="86"/>
                    <a:pt x="78" y="87"/>
                    <a:pt x="78" y="87"/>
                  </a:cubicBezTo>
                  <a:cubicBezTo>
                    <a:pt x="78" y="87"/>
                    <a:pt x="78" y="87"/>
                    <a:pt x="78" y="87"/>
                  </a:cubicBezTo>
                  <a:cubicBezTo>
                    <a:pt x="78" y="87"/>
                    <a:pt x="78" y="88"/>
                    <a:pt x="78" y="88"/>
                  </a:cubicBezTo>
                  <a:cubicBezTo>
                    <a:pt x="78" y="88"/>
                    <a:pt x="78" y="88"/>
                    <a:pt x="79" y="87"/>
                  </a:cubicBezTo>
                  <a:cubicBezTo>
                    <a:pt x="79" y="88"/>
                    <a:pt x="79" y="89"/>
                    <a:pt x="79" y="90"/>
                  </a:cubicBezTo>
                  <a:cubicBezTo>
                    <a:pt x="79" y="90"/>
                    <a:pt x="80" y="91"/>
                    <a:pt x="80" y="91"/>
                  </a:cubicBezTo>
                  <a:cubicBezTo>
                    <a:pt x="80" y="91"/>
                    <a:pt x="80" y="92"/>
                    <a:pt x="80" y="92"/>
                  </a:cubicBezTo>
                  <a:cubicBezTo>
                    <a:pt x="80" y="93"/>
                    <a:pt x="81" y="93"/>
                    <a:pt x="81" y="94"/>
                  </a:cubicBezTo>
                  <a:cubicBezTo>
                    <a:pt x="82" y="95"/>
                    <a:pt x="81" y="96"/>
                    <a:pt x="82" y="97"/>
                  </a:cubicBezTo>
                  <a:cubicBezTo>
                    <a:pt x="82" y="98"/>
                    <a:pt x="82" y="98"/>
                    <a:pt x="82" y="99"/>
                  </a:cubicBezTo>
                  <a:cubicBezTo>
                    <a:pt x="82" y="100"/>
                    <a:pt x="82" y="101"/>
                    <a:pt x="82" y="101"/>
                  </a:cubicBezTo>
                  <a:cubicBezTo>
                    <a:pt x="82" y="102"/>
                    <a:pt x="81" y="102"/>
                    <a:pt x="81" y="103"/>
                  </a:cubicBezTo>
                  <a:cubicBezTo>
                    <a:pt x="81" y="103"/>
                    <a:pt x="81" y="103"/>
                    <a:pt x="81" y="103"/>
                  </a:cubicBezTo>
                  <a:cubicBezTo>
                    <a:pt x="81" y="104"/>
                    <a:pt x="81" y="104"/>
                    <a:pt x="81" y="104"/>
                  </a:cubicBezTo>
                  <a:cubicBezTo>
                    <a:pt x="81" y="105"/>
                    <a:pt x="78" y="109"/>
                    <a:pt x="77" y="109"/>
                  </a:cubicBezTo>
                  <a:cubicBezTo>
                    <a:pt x="77" y="109"/>
                    <a:pt x="77" y="110"/>
                    <a:pt x="77" y="110"/>
                  </a:cubicBezTo>
                  <a:cubicBezTo>
                    <a:pt x="77" y="110"/>
                    <a:pt x="76" y="110"/>
                    <a:pt x="76" y="110"/>
                  </a:cubicBezTo>
                  <a:cubicBezTo>
                    <a:pt x="76" y="111"/>
                    <a:pt x="75" y="111"/>
                    <a:pt x="76" y="111"/>
                  </a:cubicBezTo>
                  <a:cubicBezTo>
                    <a:pt x="76" y="111"/>
                    <a:pt x="76" y="111"/>
                    <a:pt x="76" y="111"/>
                  </a:cubicBezTo>
                  <a:cubicBezTo>
                    <a:pt x="76" y="111"/>
                    <a:pt x="76" y="111"/>
                    <a:pt x="76" y="111"/>
                  </a:cubicBezTo>
                  <a:cubicBezTo>
                    <a:pt x="76" y="111"/>
                    <a:pt x="76" y="111"/>
                    <a:pt x="76" y="111"/>
                  </a:cubicBezTo>
                  <a:cubicBezTo>
                    <a:pt x="76" y="111"/>
                    <a:pt x="76" y="111"/>
                    <a:pt x="76" y="111"/>
                  </a:cubicBezTo>
                  <a:cubicBezTo>
                    <a:pt x="75" y="112"/>
                    <a:pt x="72" y="111"/>
                    <a:pt x="72" y="110"/>
                  </a:cubicBezTo>
                  <a:cubicBezTo>
                    <a:pt x="72" y="110"/>
                    <a:pt x="72" y="109"/>
                    <a:pt x="72" y="109"/>
                  </a:cubicBezTo>
                  <a:cubicBezTo>
                    <a:pt x="72" y="108"/>
                    <a:pt x="73" y="107"/>
                    <a:pt x="73" y="106"/>
                  </a:cubicBezTo>
                  <a:cubicBezTo>
                    <a:pt x="72" y="105"/>
                    <a:pt x="72" y="104"/>
                    <a:pt x="72" y="103"/>
                  </a:cubicBezTo>
                  <a:cubicBezTo>
                    <a:pt x="72" y="103"/>
                    <a:pt x="72" y="102"/>
                    <a:pt x="71" y="101"/>
                  </a:cubicBezTo>
                  <a:cubicBezTo>
                    <a:pt x="71" y="101"/>
                    <a:pt x="72" y="101"/>
                    <a:pt x="72" y="100"/>
                  </a:cubicBezTo>
                  <a:cubicBezTo>
                    <a:pt x="71" y="100"/>
                    <a:pt x="71" y="99"/>
                    <a:pt x="71" y="99"/>
                  </a:cubicBezTo>
                  <a:cubicBezTo>
                    <a:pt x="71" y="98"/>
                    <a:pt x="72" y="97"/>
                    <a:pt x="72" y="96"/>
                  </a:cubicBezTo>
                  <a:cubicBezTo>
                    <a:pt x="72" y="94"/>
                    <a:pt x="71" y="93"/>
                    <a:pt x="71" y="92"/>
                  </a:cubicBezTo>
                  <a:cubicBezTo>
                    <a:pt x="71" y="91"/>
                    <a:pt x="71" y="91"/>
                    <a:pt x="71" y="90"/>
                  </a:cubicBezTo>
                  <a:cubicBezTo>
                    <a:pt x="70" y="89"/>
                    <a:pt x="70" y="88"/>
                    <a:pt x="70" y="87"/>
                  </a:cubicBezTo>
                  <a:cubicBezTo>
                    <a:pt x="70" y="87"/>
                    <a:pt x="69" y="86"/>
                    <a:pt x="69" y="85"/>
                  </a:cubicBezTo>
                  <a:cubicBezTo>
                    <a:pt x="69" y="84"/>
                    <a:pt x="69" y="83"/>
                    <a:pt x="69" y="82"/>
                  </a:cubicBezTo>
                  <a:cubicBezTo>
                    <a:pt x="69" y="81"/>
                    <a:pt x="69" y="81"/>
                    <a:pt x="68" y="80"/>
                  </a:cubicBezTo>
                  <a:cubicBezTo>
                    <a:pt x="68" y="80"/>
                    <a:pt x="68" y="80"/>
                    <a:pt x="68" y="80"/>
                  </a:cubicBezTo>
                  <a:cubicBezTo>
                    <a:pt x="68" y="80"/>
                    <a:pt x="68" y="80"/>
                    <a:pt x="69" y="80"/>
                  </a:cubicBezTo>
                  <a:cubicBezTo>
                    <a:pt x="69" y="80"/>
                    <a:pt x="68" y="80"/>
                    <a:pt x="68" y="80"/>
                  </a:cubicBezTo>
                  <a:cubicBezTo>
                    <a:pt x="68" y="80"/>
                    <a:pt x="69" y="80"/>
                    <a:pt x="69" y="80"/>
                  </a:cubicBezTo>
                  <a:cubicBezTo>
                    <a:pt x="68" y="80"/>
                    <a:pt x="68" y="78"/>
                    <a:pt x="68" y="78"/>
                  </a:cubicBezTo>
                  <a:cubicBezTo>
                    <a:pt x="68" y="78"/>
                    <a:pt x="68" y="78"/>
                    <a:pt x="68" y="78"/>
                  </a:cubicBezTo>
                  <a:cubicBezTo>
                    <a:pt x="68" y="78"/>
                    <a:pt x="68" y="76"/>
                    <a:pt x="68" y="76"/>
                  </a:cubicBezTo>
                  <a:cubicBezTo>
                    <a:pt x="68" y="76"/>
                    <a:pt x="68" y="76"/>
                    <a:pt x="68" y="76"/>
                  </a:cubicBezTo>
                  <a:cubicBezTo>
                    <a:pt x="67" y="76"/>
                    <a:pt x="67" y="75"/>
                    <a:pt x="67" y="75"/>
                  </a:cubicBezTo>
                  <a:cubicBezTo>
                    <a:pt x="67" y="74"/>
                    <a:pt x="67" y="73"/>
                    <a:pt x="67" y="73"/>
                  </a:cubicBezTo>
                  <a:cubicBezTo>
                    <a:pt x="66" y="73"/>
                    <a:pt x="66" y="72"/>
                    <a:pt x="65" y="72"/>
                  </a:cubicBezTo>
                  <a:cubicBezTo>
                    <a:pt x="65" y="72"/>
                    <a:pt x="65" y="72"/>
                    <a:pt x="64" y="72"/>
                  </a:cubicBezTo>
                  <a:cubicBezTo>
                    <a:pt x="63" y="72"/>
                    <a:pt x="62" y="72"/>
                    <a:pt x="61" y="72"/>
                  </a:cubicBezTo>
                  <a:cubicBezTo>
                    <a:pt x="61" y="72"/>
                    <a:pt x="60" y="72"/>
                    <a:pt x="59" y="72"/>
                  </a:cubicBezTo>
                  <a:cubicBezTo>
                    <a:pt x="59" y="72"/>
                    <a:pt x="57" y="72"/>
                    <a:pt x="57" y="72"/>
                  </a:cubicBezTo>
                  <a:cubicBezTo>
                    <a:pt x="56" y="73"/>
                    <a:pt x="54" y="72"/>
                    <a:pt x="53" y="72"/>
                  </a:cubicBezTo>
                  <a:cubicBezTo>
                    <a:pt x="52" y="72"/>
                    <a:pt x="52" y="73"/>
                    <a:pt x="51" y="73"/>
                  </a:cubicBezTo>
                  <a:cubicBezTo>
                    <a:pt x="50" y="72"/>
                    <a:pt x="50" y="72"/>
                    <a:pt x="49" y="72"/>
                  </a:cubicBezTo>
                  <a:cubicBezTo>
                    <a:pt x="48" y="72"/>
                    <a:pt x="48" y="72"/>
                    <a:pt x="47" y="72"/>
                  </a:cubicBezTo>
                  <a:cubicBezTo>
                    <a:pt x="46" y="71"/>
                    <a:pt x="38" y="66"/>
                    <a:pt x="40" y="64"/>
                  </a:cubicBezTo>
                  <a:cubicBezTo>
                    <a:pt x="40" y="64"/>
                    <a:pt x="39" y="63"/>
                    <a:pt x="39" y="62"/>
                  </a:cubicBezTo>
                  <a:cubicBezTo>
                    <a:pt x="40" y="61"/>
                    <a:pt x="40" y="61"/>
                    <a:pt x="40" y="61"/>
                  </a:cubicBezTo>
                  <a:cubicBezTo>
                    <a:pt x="40" y="60"/>
                    <a:pt x="40" y="60"/>
                    <a:pt x="40" y="59"/>
                  </a:cubicBezTo>
                  <a:cubicBezTo>
                    <a:pt x="40" y="59"/>
                    <a:pt x="41" y="58"/>
                    <a:pt x="41" y="57"/>
                  </a:cubicBezTo>
                  <a:cubicBezTo>
                    <a:pt x="41" y="57"/>
                    <a:pt x="41" y="56"/>
                    <a:pt x="41" y="55"/>
                  </a:cubicBezTo>
                  <a:cubicBezTo>
                    <a:pt x="41" y="55"/>
                    <a:pt x="42" y="54"/>
                    <a:pt x="42" y="54"/>
                  </a:cubicBezTo>
                  <a:cubicBezTo>
                    <a:pt x="43" y="53"/>
                    <a:pt x="43" y="51"/>
                    <a:pt x="45" y="52"/>
                  </a:cubicBezTo>
                  <a:cubicBezTo>
                    <a:pt x="45" y="52"/>
                    <a:pt x="45" y="54"/>
                    <a:pt x="45" y="54"/>
                  </a:cubicBezTo>
                  <a:cubicBezTo>
                    <a:pt x="45" y="55"/>
                    <a:pt x="45" y="57"/>
                    <a:pt x="45" y="58"/>
                  </a:cubicBezTo>
                  <a:cubicBezTo>
                    <a:pt x="46" y="58"/>
                    <a:pt x="46" y="59"/>
                    <a:pt x="46" y="60"/>
                  </a:cubicBezTo>
                  <a:cubicBezTo>
                    <a:pt x="46" y="60"/>
                    <a:pt x="46" y="61"/>
                    <a:pt x="47" y="62"/>
                  </a:cubicBezTo>
                  <a:cubicBezTo>
                    <a:pt x="47" y="62"/>
                    <a:pt x="47" y="62"/>
                    <a:pt x="47" y="63"/>
                  </a:cubicBezTo>
                  <a:cubicBezTo>
                    <a:pt x="47" y="63"/>
                    <a:pt x="48" y="63"/>
                    <a:pt x="48" y="64"/>
                  </a:cubicBezTo>
                  <a:cubicBezTo>
                    <a:pt x="49" y="64"/>
                    <a:pt x="50" y="65"/>
                    <a:pt x="51" y="66"/>
                  </a:cubicBezTo>
                  <a:cubicBezTo>
                    <a:pt x="52" y="66"/>
                    <a:pt x="53" y="66"/>
                    <a:pt x="54" y="66"/>
                  </a:cubicBezTo>
                  <a:cubicBezTo>
                    <a:pt x="54" y="66"/>
                    <a:pt x="54" y="66"/>
                    <a:pt x="54" y="66"/>
                  </a:cubicBezTo>
                  <a:cubicBezTo>
                    <a:pt x="55" y="66"/>
                    <a:pt x="56" y="67"/>
                    <a:pt x="58" y="66"/>
                  </a:cubicBezTo>
                  <a:cubicBezTo>
                    <a:pt x="58" y="66"/>
                    <a:pt x="59" y="66"/>
                    <a:pt x="60" y="66"/>
                  </a:cubicBezTo>
                  <a:cubicBezTo>
                    <a:pt x="60" y="65"/>
                    <a:pt x="61" y="65"/>
                    <a:pt x="62" y="65"/>
                  </a:cubicBezTo>
                  <a:cubicBezTo>
                    <a:pt x="63" y="65"/>
                    <a:pt x="63" y="65"/>
                    <a:pt x="64" y="65"/>
                  </a:cubicBezTo>
                  <a:cubicBezTo>
                    <a:pt x="64" y="65"/>
                    <a:pt x="64" y="64"/>
                    <a:pt x="64" y="64"/>
                  </a:cubicBezTo>
                  <a:cubicBezTo>
                    <a:pt x="64" y="64"/>
                    <a:pt x="64" y="63"/>
                    <a:pt x="64" y="63"/>
                  </a:cubicBezTo>
                  <a:cubicBezTo>
                    <a:pt x="64" y="63"/>
                    <a:pt x="64" y="63"/>
                    <a:pt x="64" y="63"/>
                  </a:cubicBezTo>
                  <a:cubicBezTo>
                    <a:pt x="64" y="63"/>
                    <a:pt x="64" y="63"/>
                    <a:pt x="64" y="63"/>
                  </a:cubicBezTo>
                  <a:cubicBezTo>
                    <a:pt x="63" y="62"/>
                    <a:pt x="63" y="61"/>
                    <a:pt x="63" y="60"/>
                  </a:cubicBezTo>
                  <a:cubicBezTo>
                    <a:pt x="63" y="59"/>
                    <a:pt x="62" y="59"/>
                    <a:pt x="61" y="58"/>
                  </a:cubicBezTo>
                  <a:cubicBezTo>
                    <a:pt x="61" y="58"/>
                    <a:pt x="61" y="58"/>
                    <a:pt x="61" y="58"/>
                  </a:cubicBezTo>
                  <a:cubicBezTo>
                    <a:pt x="61" y="58"/>
                    <a:pt x="61" y="57"/>
                    <a:pt x="61" y="57"/>
                  </a:cubicBezTo>
                  <a:cubicBezTo>
                    <a:pt x="60" y="55"/>
                    <a:pt x="54" y="51"/>
                    <a:pt x="54" y="50"/>
                  </a:cubicBezTo>
                  <a:cubicBezTo>
                    <a:pt x="53" y="50"/>
                    <a:pt x="53" y="49"/>
                    <a:pt x="54" y="49"/>
                  </a:cubicBezTo>
                  <a:cubicBezTo>
                    <a:pt x="54" y="48"/>
                    <a:pt x="56" y="46"/>
                    <a:pt x="56" y="46"/>
                  </a:cubicBezTo>
                  <a:cubicBezTo>
                    <a:pt x="57" y="45"/>
                    <a:pt x="58" y="45"/>
                    <a:pt x="58" y="45"/>
                  </a:cubicBezTo>
                  <a:cubicBezTo>
                    <a:pt x="59" y="45"/>
                    <a:pt x="59" y="45"/>
                    <a:pt x="60" y="45"/>
                  </a:cubicBezTo>
                  <a:cubicBezTo>
                    <a:pt x="60" y="45"/>
                    <a:pt x="60" y="45"/>
                    <a:pt x="61" y="45"/>
                  </a:cubicBezTo>
                  <a:cubicBezTo>
                    <a:pt x="61" y="45"/>
                    <a:pt x="61" y="44"/>
                    <a:pt x="62" y="44"/>
                  </a:cubicBezTo>
                  <a:cubicBezTo>
                    <a:pt x="62" y="43"/>
                    <a:pt x="63" y="43"/>
                    <a:pt x="64" y="43"/>
                  </a:cubicBezTo>
                  <a:cubicBezTo>
                    <a:pt x="64" y="43"/>
                    <a:pt x="65" y="43"/>
                    <a:pt x="65" y="42"/>
                  </a:cubicBezTo>
                  <a:cubicBezTo>
                    <a:pt x="65" y="42"/>
                    <a:pt x="65" y="42"/>
                    <a:pt x="66" y="41"/>
                  </a:cubicBezTo>
                  <a:cubicBezTo>
                    <a:pt x="65" y="41"/>
                    <a:pt x="65" y="41"/>
                    <a:pt x="64" y="41"/>
                  </a:cubicBezTo>
                  <a:cubicBezTo>
                    <a:pt x="64" y="40"/>
                    <a:pt x="63" y="40"/>
                    <a:pt x="63" y="40"/>
                  </a:cubicBezTo>
                  <a:cubicBezTo>
                    <a:pt x="62" y="40"/>
                    <a:pt x="62" y="40"/>
                    <a:pt x="61" y="40"/>
                  </a:cubicBezTo>
                  <a:cubicBezTo>
                    <a:pt x="61" y="40"/>
                    <a:pt x="60" y="40"/>
                    <a:pt x="59" y="40"/>
                  </a:cubicBezTo>
                  <a:cubicBezTo>
                    <a:pt x="59" y="40"/>
                    <a:pt x="59" y="40"/>
                    <a:pt x="58" y="40"/>
                  </a:cubicBezTo>
                  <a:cubicBezTo>
                    <a:pt x="58" y="39"/>
                    <a:pt x="57" y="39"/>
                    <a:pt x="56" y="39"/>
                  </a:cubicBezTo>
                  <a:cubicBezTo>
                    <a:pt x="55" y="39"/>
                    <a:pt x="54" y="39"/>
                    <a:pt x="52" y="39"/>
                  </a:cubicBezTo>
                  <a:cubicBezTo>
                    <a:pt x="52" y="39"/>
                    <a:pt x="51" y="39"/>
                    <a:pt x="51" y="38"/>
                  </a:cubicBezTo>
                  <a:cubicBezTo>
                    <a:pt x="51" y="38"/>
                    <a:pt x="50" y="39"/>
                    <a:pt x="50" y="39"/>
                  </a:cubicBezTo>
                  <a:cubicBezTo>
                    <a:pt x="50" y="39"/>
                    <a:pt x="49" y="39"/>
                    <a:pt x="49" y="39"/>
                  </a:cubicBezTo>
                  <a:cubicBezTo>
                    <a:pt x="48" y="38"/>
                    <a:pt x="47" y="39"/>
                    <a:pt x="46" y="38"/>
                  </a:cubicBezTo>
                  <a:cubicBezTo>
                    <a:pt x="46" y="38"/>
                    <a:pt x="45" y="38"/>
                    <a:pt x="45" y="38"/>
                  </a:cubicBezTo>
                  <a:cubicBezTo>
                    <a:pt x="44" y="38"/>
                    <a:pt x="43" y="38"/>
                    <a:pt x="42" y="38"/>
                  </a:cubicBezTo>
                  <a:cubicBezTo>
                    <a:pt x="42" y="38"/>
                    <a:pt x="41" y="38"/>
                    <a:pt x="40" y="38"/>
                  </a:cubicBezTo>
                  <a:cubicBezTo>
                    <a:pt x="40" y="38"/>
                    <a:pt x="39" y="38"/>
                    <a:pt x="39" y="38"/>
                  </a:cubicBezTo>
                  <a:cubicBezTo>
                    <a:pt x="38" y="38"/>
                    <a:pt x="37" y="38"/>
                    <a:pt x="36" y="38"/>
                  </a:cubicBezTo>
                  <a:cubicBezTo>
                    <a:pt x="36" y="38"/>
                    <a:pt x="35" y="38"/>
                    <a:pt x="34" y="38"/>
                  </a:cubicBezTo>
                  <a:cubicBezTo>
                    <a:pt x="33" y="38"/>
                    <a:pt x="33" y="39"/>
                    <a:pt x="33" y="39"/>
                  </a:cubicBezTo>
                  <a:cubicBezTo>
                    <a:pt x="32" y="40"/>
                    <a:pt x="31" y="40"/>
                    <a:pt x="30" y="41"/>
                  </a:cubicBezTo>
                  <a:cubicBezTo>
                    <a:pt x="29" y="41"/>
                    <a:pt x="29" y="42"/>
                    <a:pt x="28" y="43"/>
                  </a:cubicBezTo>
                  <a:cubicBezTo>
                    <a:pt x="27" y="44"/>
                    <a:pt x="26" y="46"/>
                    <a:pt x="24" y="48"/>
                  </a:cubicBezTo>
                  <a:cubicBezTo>
                    <a:pt x="23" y="49"/>
                    <a:pt x="22" y="50"/>
                    <a:pt x="21" y="51"/>
                  </a:cubicBezTo>
                  <a:cubicBezTo>
                    <a:pt x="20" y="52"/>
                    <a:pt x="19" y="53"/>
                    <a:pt x="18" y="53"/>
                  </a:cubicBezTo>
                  <a:cubicBezTo>
                    <a:pt x="18" y="53"/>
                    <a:pt x="18" y="53"/>
                    <a:pt x="18" y="53"/>
                  </a:cubicBezTo>
                  <a:cubicBezTo>
                    <a:pt x="18" y="54"/>
                    <a:pt x="18" y="54"/>
                    <a:pt x="18" y="54"/>
                  </a:cubicBezTo>
                  <a:cubicBezTo>
                    <a:pt x="18" y="54"/>
                    <a:pt x="18" y="54"/>
                    <a:pt x="18" y="54"/>
                  </a:cubicBezTo>
                  <a:cubicBezTo>
                    <a:pt x="18" y="54"/>
                    <a:pt x="17" y="55"/>
                    <a:pt x="17" y="56"/>
                  </a:cubicBezTo>
                  <a:cubicBezTo>
                    <a:pt x="17" y="56"/>
                    <a:pt x="17" y="56"/>
                    <a:pt x="17" y="56"/>
                  </a:cubicBezTo>
                  <a:cubicBezTo>
                    <a:pt x="17" y="56"/>
                    <a:pt x="16" y="56"/>
                    <a:pt x="16" y="56"/>
                  </a:cubicBezTo>
                  <a:cubicBezTo>
                    <a:pt x="16" y="56"/>
                    <a:pt x="15" y="56"/>
                    <a:pt x="15" y="56"/>
                  </a:cubicBezTo>
                  <a:cubicBezTo>
                    <a:pt x="15" y="57"/>
                    <a:pt x="15" y="57"/>
                    <a:pt x="14" y="57"/>
                  </a:cubicBezTo>
                  <a:cubicBezTo>
                    <a:pt x="14" y="57"/>
                    <a:pt x="13" y="57"/>
                    <a:pt x="12" y="57"/>
                  </a:cubicBezTo>
                  <a:cubicBezTo>
                    <a:pt x="11" y="57"/>
                    <a:pt x="11" y="57"/>
                    <a:pt x="10" y="57"/>
                  </a:cubicBezTo>
                  <a:cubicBezTo>
                    <a:pt x="9" y="57"/>
                    <a:pt x="9" y="56"/>
                    <a:pt x="8" y="56"/>
                  </a:cubicBezTo>
                  <a:cubicBezTo>
                    <a:pt x="8" y="55"/>
                    <a:pt x="7" y="54"/>
                    <a:pt x="7" y="54"/>
                  </a:cubicBezTo>
                  <a:cubicBezTo>
                    <a:pt x="7" y="53"/>
                    <a:pt x="8" y="52"/>
                    <a:pt x="8" y="51"/>
                  </a:cubicBezTo>
                  <a:cubicBezTo>
                    <a:pt x="8" y="51"/>
                    <a:pt x="8" y="51"/>
                    <a:pt x="9" y="51"/>
                  </a:cubicBezTo>
                  <a:cubicBezTo>
                    <a:pt x="9" y="50"/>
                    <a:pt x="9" y="50"/>
                    <a:pt x="9" y="49"/>
                  </a:cubicBezTo>
                  <a:cubicBezTo>
                    <a:pt x="9" y="48"/>
                    <a:pt x="9" y="48"/>
                    <a:pt x="9" y="47"/>
                  </a:cubicBezTo>
                  <a:cubicBezTo>
                    <a:pt x="10" y="47"/>
                    <a:pt x="9" y="46"/>
                    <a:pt x="10" y="46"/>
                  </a:cubicBezTo>
                  <a:cubicBezTo>
                    <a:pt x="10" y="45"/>
                    <a:pt x="10" y="45"/>
                    <a:pt x="10" y="45"/>
                  </a:cubicBezTo>
                  <a:cubicBezTo>
                    <a:pt x="10" y="44"/>
                    <a:pt x="10" y="44"/>
                    <a:pt x="11" y="44"/>
                  </a:cubicBezTo>
                  <a:cubicBezTo>
                    <a:pt x="11" y="43"/>
                    <a:pt x="11" y="43"/>
                    <a:pt x="11" y="43"/>
                  </a:cubicBezTo>
                  <a:cubicBezTo>
                    <a:pt x="11" y="42"/>
                    <a:pt x="12" y="42"/>
                    <a:pt x="12" y="41"/>
                  </a:cubicBezTo>
                  <a:cubicBezTo>
                    <a:pt x="12" y="41"/>
                    <a:pt x="12" y="40"/>
                    <a:pt x="12" y="39"/>
                  </a:cubicBezTo>
                  <a:cubicBezTo>
                    <a:pt x="12" y="39"/>
                    <a:pt x="12" y="39"/>
                    <a:pt x="12" y="39"/>
                  </a:cubicBezTo>
                  <a:cubicBezTo>
                    <a:pt x="12" y="38"/>
                    <a:pt x="11" y="38"/>
                    <a:pt x="10" y="38"/>
                  </a:cubicBezTo>
                  <a:cubicBezTo>
                    <a:pt x="9" y="38"/>
                    <a:pt x="9" y="38"/>
                    <a:pt x="8" y="37"/>
                  </a:cubicBezTo>
                  <a:cubicBezTo>
                    <a:pt x="8" y="37"/>
                    <a:pt x="8" y="37"/>
                    <a:pt x="8" y="37"/>
                  </a:cubicBezTo>
                  <a:cubicBezTo>
                    <a:pt x="8" y="37"/>
                    <a:pt x="8" y="37"/>
                    <a:pt x="8" y="37"/>
                  </a:cubicBezTo>
                  <a:cubicBezTo>
                    <a:pt x="6" y="37"/>
                    <a:pt x="6" y="36"/>
                    <a:pt x="5" y="35"/>
                  </a:cubicBezTo>
                  <a:cubicBezTo>
                    <a:pt x="5" y="35"/>
                    <a:pt x="5" y="35"/>
                    <a:pt x="5" y="35"/>
                  </a:cubicBezTo>
                  <a:cubicBezTo>
                    <a:pt x="5" y="35"/>
                    <a:pt x="5" y="35"/>
                    <a:pt x="5" y="35"/>
                  </a:cubicBezTo>
                  <a:cubicBezTo>
                    <a:pt x="5" y="35"/>
                    <a:pt x="5" y="34"/>
                    <a:pt x="4" y="34"/>
                  </a:cubicBezTo>
                  <a:cubicBezTo>
                    <a:pt x="3" y="33"/>
                    <a:pt x="3" y="32"/>
                    <a:pt x="2" y="31"/>
                  </a:cubicBezTo>
                  <a:cubicBezTo>
                    <a:pt x="2" y="31"/>
                    <a:pt x="2" y="30"/>
                    <a:pt x="2" y="30"/>
                  </a:cubicBezTo>
                  <a:cubicBezTo>
                    <a:pt x="1" y="29"/>
                    <a:pt x="1" y="29"/>
                    <a:pt x="1" y="28"/>
                  </a:cubicBezTo>
                  <a:cubicBezTo>
                    <a:pt x="0" y="28"/>
                    <a:pt x="0" y="27"/>
                    <a:pt x="0" y="27"/>
                  </a:cubicBezTo>
                  <a:cubicBezTo>
                    <a:pt x="0" y="27"/>
                    <a:pt x="0" y="26"/>
                    <a:pt x="0" y="26"/>
                  </a:cubicBezTo>
                  <a:cubicBezTo>
                    <a:pt x="1" y="26"/>
                    <a:pt x="1" y="25"/>
                    <a:pt x="2" y="26"/>
                  </a:cubicBezTo>
                  <a:cubicBezTo>
                    <a:pt x="2" y="26"/>
                    <a:pt x="2" y="26"/>
                    <a:pt x="2" y="25"/>
                  </a:cubicBezTo>
                  <a:cubicBezTo>
                    <a:pt x="3" y="26"/>
                    <a:pt x="4" y="26"/>
                    <a:pt x="5" y="27"/>
                  </a:cubicBezTo>
                  <a:cubicBezTo>
                    <a:pt x="7" y="27"/>
                    <a:pt x="8" y="28"/>
                    <a:pt x="9" y="29"/>
                  </a:cubicBezTo>
                  <a:cubicBezTo>
                    <a:pt x="10" y="28"/>
                    <a:pt x="12" y="29"/>
                    <a:pt x="12" y="29"/>
                  </a:cubicBezTo>
                  <a:cubicBezTo>
                    <a:pt x="13" y="28"/>
                    <a:pt x="14" y="28"/>
                    <a:pt x="15" y="28"/>
                  </a:cubicBezTo>
                  <a:cubicBezTo>
                    <a:pt x="15" y="28"/>
                    <a:pt x="15" y="29"/>
                    <a:pt x="16" y="29"/>
                  </a:cubicBezTo>
                  <a:cubicBezTo>
                    <a:pt x="16" y="29"/>
                    <a:pt x="16" y="29"/>
                    <a:pt x="16" y="29"/>
                  </a:cubicBezTo>
                  <a:cubicBezTo>
                    <a:pt x="16" y="29"/>
                    <a:pt x="17" y="28"/>
                    <a:pt x="17" y="28"/>
                  </a:cubicBezTo>
                  <a:cubicBezTo>
                    <a:pt x="18" y="28"/>
                    <a:pt x="18" y="29"/>
                    <a:pt x="19" y="29"/>
                  </a:cubicBezTo>
                  <a:cubicBezTo>
                    <a:pt x="19" y="29"/>
                    <a:pt x="19" y="29"/>
                    <a:pt x="19" y="29"/>
                  </a:cubicBezTo>
                  <a:cubicBezTo>
                    <a:pt x="19" y="29"/>
                    <a:pt x="19" y="29"/>
                    <a:pt x="19" y="29"/>
                  </a:cubicBezTo>
                  <a:cubicBezTo>
                    <a:pt x="19" y="29"/>
                    <a:pt x="19" y="29"/>
                    <a:pt x="19" y="29"/>
                  </a:cubicBezTo>
                  <a:cubicBezTo>
                    <a:pt x="20" y="29"/>
                    <a:pt x="25" y="29"/>
                    <a:pt x="26" y="29"/>
                  </a:cubicBezTo>
                  <a:cubicBezTo>
                    <a:pt x="26" y="29"/>
                    <a:pt x="26" y="29"/>
                    <a:pt x="26" y="29"/>
                  </a:cubicBezTo>
                  <a:cubicBezTo>
                    <a:pt x="26" y="29"/>
                    <a:pt x="26" y="29"/>
                    <a:pt x="26" y="29"/>
                  </a:cubicBezTo>
                  <a:cubicBezTo>
                    <a:pt x="26" y="29"/>
                    <a:pt x="27" y="29"/>
                    <a:pt x="27" y="29"/>
                  </a:cubicBezTo>
                  <a:cubicBezTo>
                    <a:pt x="28" y="29"/>
                    <a:pt x="28" y="29"/>
                    <a:pt x="28" y="29"/>
                  </a:cubicBezTo>
                  <a:cubicBezTo>
                    <a:pt x="28" y="29"/>
                    <a:pt x="29" y="29"/>
                    <a:pt x="29" y="29"/>
                  </a:cubicBezTo>
                  <a:cubicBezTo>
                    <a:pt x="29" y="29"/>
                    <a:pt x="32" y="29"/>
                    <a:pt x="32" y="29"/>
                  </a:cubicBezTo>
                  <a:cubicBezTo>
                    <a:pt x="33" y="29"/>
                    <a:pt x="33" y="28"/>
                    <a:pt x="34" y="28"/>
                  </a:cubicBezTo>
                  <a:cubicBezTo>
                    <a:pt x="34" y="28"/>
                    <a:pt x="36" y="27"/>
                    <a:pt x="36" y="27"/>
                  </a:cubicBezTo>
                  <a:cubicBezTo>
                    <a:pt x="36" y="27"/>
                    <a:pt x="36" y="27"/>
                    <a:pt x="36" y="27"/>
                  </a:cubicBezTo>
                  <a:cubicBezTo>
                    <a:pt x="36" y="26"/>
                    <a:pt x="37" y="26"/>
                    <a:pt x="37" y="26"/>
                  </a:cubicBezTo>
                  <a:cubicBezTo>
                    <a:pt x="37" y="25"/>
                    <a:pt x="38" y="25"/>
                    <a:pt x="38" y="25"/>
                  </a:cubicBezTo>
                  <a:cubicBezTo>
                    <a:pt x="38" y="25"/>
                    <a:pt x="38" y="25"/>
                    <a:pt x="38" y="25"/>
                  </a:cubicBezTo>
                  <a:cubicBezTo>
                    <a:pt x="38" y="24"/>
                    <a:pt x="39" y="23"/>
                    <a:pt x="39" y="22"/>
                  </a:cubicBezTo>
                  <a:cubicBezTo>
                    <a:pt x="39" y="22"/>
                    <a:pt x="38" y="21"/>
                    <a:pt x="37" y="21"/>
                  </a:cubicBezTo>
                  <a:cubicBezTo>
                    <a:pt x="37" y="21"/>
                    <a:pt x="36" y="21"/>
                    <a:pt x="36" y="21"/>
                  </a:cubicBezTo>
                  <a:cubicBezTo>
                    <a:pt x="36" y="21"/>
                    <a:pt x="35" y="20"/>
                    <a:pt x="35" y="20"/>
                  </a:cubicBezTo>
                  <a:cubicBezTo>
                    <a:pt x="34" y="20"/>
                    <a:pt x="33" y="20"/>
                    <a:pt x="33" y="20"/>
                  </a:cubicBezTo>
                  <a:cubicBezTo>
                    <a:pt x="32" y="20"/>
                    <a:pt x="32" y="20"/>
                    <a:pt x="31" y="20"/>
                  </a:cubicBezTo>
                  <a:cubicBezTo>
                    <a:pt x="31" y="19"/>
                    <a:pt x="31" y="19"/>
                    <a:pt x="31" y="19"/>
                  </a:cubicBezTo>
                  <a:cubicBezTo>
                    <a:pt x="31" y="19"/>
                    <a:pt x="30" y="19"/>
                    <a:pt x="30" y="18"/>
                  </a:cubicBezTo>
                  <a:cubicBezTo>
                    <a:pt x="30" y="18"/>
                    <a:pt x="31" y="17"/>
                    <a:pt x="30" y="16"/>
                  </a:cubicBezTo>
                  <a:cubicBezTo>
                    <a:pt x="30" y="16"/>
                    <a:pt x="30" y="15"/>
                    <a:pt x="30" y="15"/>
                  </a:cubicBezTo>
                  <a:cubicBezTo>
                    <a:pt x="30" y="15"/>
                    <a:pt x="30" y="12"/>
                    <a:pt x="30" y="12"/>
                  </a:cubicBezTo>
                  <a:cubicBezTo>
                    <a:pt x="30" y="12"/>
                    <a:pt x="30" y="12"/>
                    <a:pt x="30" y="12"/>
                  </a:cubicBezTo>
                  <a:cubicBezTo>
                    <a:pt x="31" y="11"/>
                    <a:pt x="31" y="11"/>
                    <a:pt x="32" y="12"/>
                  </a:cubicBezTo>
                  <a:cubicBezTo>
                    <a:pt x="33" y="12"/>
                    <a:pt x="33" y="11"/>
                    <a:pt x="34" y="12"/>
                  </a:cubicBezTo>
                  <a:cubicBezTo>
                    <a:pt x="34" y="12"/>
                    <a:pt x="35" y="12"/>
                    <a:pt x="35" y="12"/>
                  </a:cubicBezTo>
                  <a:cubicBezTo>
                    <a:pt x="36" y="12"/>
                    <a:pt x="36" y="12"/>
                    <a:pt x="37" y="12"/>
                  </a:cubicBezTo>
                  <a:cubicBezTo>
                    <a:pt x="37" y="12"/>
                    <a:pt x="38" y="12"/>
                    <a:pt x="39" y="13"/>
                  </a:cubicBezTo>
                  <a:cubicBezTo>
                    <a:pt x="39" y="13"/>
                    <a:pt x="40" y="13"/>
                    <a:pt x="40" y="13"/>
                  </a:cubicBezTo>
                  <a:cubicBezTo>
                    <a:pt x="40" y="13"/>
                    <a:pt x="41" y="13"/>
                    <a:pt x="41" y="13"/>
                  </a:cubicBezTo>
                  <a:cubicBezTo>
                    <a:pt x="42" y="13"/>
                    <a:pt x="42" y="13"/>
                    <a:pt x="42" y="13"/>
                  </a:cubicBezTo>
                  <a:cubicBezTo>
                    <a:pt x="43" y="13"/>
                    <a:pt x="43" y="13"/>
                    <a:pt x="44" y="13"/>
                  </a:cubicBezTo>
                  <a:cubicBezTo>
                    <a:pt x="45" y="13"/>
                    <a:pt x="45" y="14"/>
                    <a:pt x="46" y="14"/>
                  </a:cubicBezTo>
                  <a:cubicBezTo>
                    <a:pt x="47" y="14"/>
                    <a:pt x="48" y="13"/>
                    <a:pt x="48" y="14"/>
                  </a:cubicBezTo>
                  <a:cubicBezTo>
                    <a:pt x="48" y="14"/>
                    <a:pt x="48" y="14"/>
                    <a:pt x="48" y="14"/>
                  </a:cubicBezTo>
                  <a:cubicBezTo>
                    <a:pt x="48" y="14"/>
                    <a:pt x="48" y="14"/>
                    <a:pt x="48" y="14"/>
                  </a:cubicBezTo>
                  <a:cubicBezTo>
                    <a:pt x="49" y="14"/>
                    <a:pt x="50" y="14"/>
                    <a:pt x="51" y="14"/>
                  </a:cubicBezTo>
                  <a:cubicBezTo>
                    <a:pt x="51" y="14"/>
                    <a:pt x="51" y="13"/>
                    <a:pt x="51" y="13"/>
                  </a:cubicBezTo>
                  <a:cubicBezTo>
                    <a:pt x="52" y="13"/>
                    <a:pt x="52" y="12"/>
                    <a:pt x="53" y="12"/>
                  </a:cubicBezTo>
                  <a:cubicBezTo>
                    <a:pt x="53" y="11"/>
                    <a:pt x="54" y="11"/>
                    <a:pt x="55" y="11"/>
                  </a:cubicBezTo>
                  <a:cubicBezTo>
                    <a:pt x="56" y="10"/>
                    <a:pt x="56" y="9"/>
                    <a:pt x="57" y="8"/>
                  </a:cubicBezTo>
                  <a:cubicBezTo>
                    <a:pt x="58" y="7"/>
                    <a:pt x="59" y="7"/>
                    <a:pt x="60" y="7"/>
                  </a:cubicBezTo>
                  <a:cubicBezTo>
                    <a:pt x="62" y="5"/>
                    <a:pt x="61" y="4"/>
                    <a:pt x="63" y="4"/>
                  </a:cubicBezTo>
                  <a:cubicBezTo>
                    <a:pt x="64" y="4"/>
                    <a:pt x="64" y="4"/>
                    <a:pt x="64" y="4"/>
                  </a:cubicBezTo>
                  <a:cubicBezTo>
                    <a:pt x="64" y="4"/>
                    <a:pt x="64" y="3"/>
                    <a:pt x="65" y="3"/>
                  </a:cubicBezTo>
                  <a:cubicBezTo>
                    <a:pt x="65" y="3"/>
                    <a:pt x="66" y="2"/>
                    <a:pt x="67" y="2"/>
                  </a:cubicBezTo>
                  <a:cubicBezTo>
                    <a:pt x="67" y="1"/>
                    <a:pt x="67" y="1"/>
                    <a:pt x="68" y="1"/>
                  </a:cubicBezTo>
                  <a:cubicBezTo>
                    <a:pt x="69" y="1"/>
                    <a:pt x="70" y="1"/>
                    <a:pt x="70" y="0"/>
                  </a:cubicBezTo>
                  <a:cubicBezTo>
                    <a:pt x="70" y="0"/>
                    <a:pt x="70" y="0"/>
                    <a:pt x="70" y="0"/>
                  </a:cubicBezTo>
                  <a:cubicBezTo>
                    <a:pt x="70" y="0"/>
                    <a:pt x="71" y="0"/>
                    <a:pt x="71" y="0"/>
                  </a:cubicBezTo>
                  <a:cubicBezTo>
                    <a:pt x="72" y="1"/>
                    <a:pt x="72" y="2"/>
                    <a:pt x="72" y="2"/>
                  </a:cubicBezTo>
                  <a:cubicBezTo>
                    <a:pt x="71" y="3"/>
                    <a:pt x="71" y="7"/>
                    <a:pt x="72" y="8"/>
                  </a:cubicBezTo>
                  <a:cubicBezTo>
                    <a:pt x="72" y="8"/>
                    <a:pt x="72" y="8"/>
                    <a:pt x="72" y="8"/>
                  </a:cubicBezTo>
                  <a:cubicBezTo>
                    <a:pt x="72" y="8"/>
                    <a:pt x="71" y="9"/>
                    <a:pt x="71" y="9"/>
                  </a:cubicBezTo>
                  <a:cubicBezTo>
                    <a:pt x="71" y="9"/>
                    <a:pt x="71" y="10"/>
                    <a:pt x="72" y="10"/>
                  </a:cubicBezTo>
                  <a:cubicBezTo>
                    <a:pt x="72" y="10"/>
                    <a:pt x="72" y="10"/>
                    <a:pt x="72" y="10"/>
                  </a:cubicBezTo>
                  <a:cubicBezTo>
                    <a:pt x="72" y="10"/>
                    <a:pt x="71" y="12"/>
                    <a:pt x="72" y="12"/>
                  </a:cubicBezTo>
                  <a:cubicBezTo>
                    <a:pt x="72" y="12"/>
                    <a:pt x="72" y="12"/>
                    <a:pt x="72" y="12"/>
                  </a:cubicBezTo>
                  <a:cubicBezTo>
                    <a:pt x="72" y="12"/>
                    <a:pt x="72" y="12"/>
                    <a:pt x="72" y="12"/>
                  </a:cubicBezTo>
                  <a:cubicBezTo>
                    <a:pt x="72" y="12"/>
                    <a:pt x="72" y="12"/>
                    <a:pt x="72" y="12"/>
                  </a:cubicBezTo>
                  <a:cubicBezTo>
                    <a:pt x="72" y="12"/>
                    <a:pt x="72" y="12"/>
                    <a:pt x="72" y="12"/>
                  </a:cubicBezTo>
                  <a:cubicBezTo>
                    <a:pt x="72" y="13"/>
                    <a:pt x="72" y="13"/>
                    <a:pt x="72" y="14"/>
                  </a:cubicBezTo>
                  <a:cubicBezTo>
                    <a:pt x="72" y="14"/>
                    <a:pt x="72" y="14"/>
                    <a:pt x="72" y="14"/>
                  </a:cubicBezTo>
                  <a:cubicBezTo>
                    <a:pt x="72" y="14"/>
                    <a:pt x="72" y="14"/>
                    <a:pt x="72" y="14"/>
                  </a:cubicBezTo>
                  <a:cubicBezTo>
                    <a:pt x="72" y="15"/>
                    <a:pt x="72" y="15"/>
                    <a:pt x="72" y="15"/>
                  </a:cubicBezTo>
                  <a:cubicBezTo>
                    <a:pt x="72" y="15"/>
                    <a:pt x="72" y="16"/>
                    <a:pt x="72" y="16"/>
                  </a:cubicBezTo>
                  <a:cubicBezTo>
                    <a:pt x="72" y="16"/>
                    <a:pt x="72" y="16"/>
                    <a:pt x="73" y="17"/>
                  </a:cubicBezTo>
                  <a:cubicBezTo>
                    <a:pt x="72" y="18"/>
                    <a:pt x="72" y="20"/>
                    <a:pt x="70" y="21"/>
                  </a:cubicBezTo>
                  <a:cubicBezTo>
                    <a:pt x="69" y="21"/>
                    <a:pt x="69" y="21"/>
                    <a:pt x="68" y="21"/>
                  </a:cubicBezTo>
                  <a:cubicBezTo>
                    <a:pt x="68" y="21"/>
                    <a:pt x="68" y="21"/>
                    <a:pt x="68" y="20"/>
                  </a:cubicBezTo>
                  <a:cubicBezTo>
                    <a:pt x="68" y="21"/>
                    <a:pt x="68" y="21"/>
                    <a:pt x="68" y="21"/>
                  </a:cubicBezTo>
                  <a:cubicBezTo>
                    <a:pt x="67" y="21"/>
                    <a:pt x="66" y="21"/>
                    <a:pt x="66" y="21"/>
                  </a:cubicBezTo>
                  <a:cubicBezTo>
                    <a:pt x="66" y="21"/>
                    <a:pt x="65" y="22"/>
                    <a:pt x="65" y="22"/>
                  </a:cubicBezTo>
                  <a:cubicBezTo>
                    <a:pt x="64" y="22"/>
                    <a:pt x="61" y="23"/>
                    <a:pt x="61" y="22"/>
                  </a:cubicBezTo>
                  <a:cubicBezTo>
                    <a:pt x="60" y="23"/>
                    <a:pt x="58" y="23"/>
                    <a:pt x="57" y="23"/>
                  </a:cubicBezTo>
                  <a:cubicBezTo>
                    <a:pt x="57" y="23"/>
                    <a:pt x="56" y="23"/>
                    <a:pt x="56" y="23"/>
                  </a:cubicBezTo>
                  <a:cubicBezTo>
                    <a:pt x="56" y="23"/>
                    <a:pt x="56" y="23"/>
                    <a:pt x="56" y="23"/>
                  </a:cubicBezTo>
                  <a:cubicBezTo>
                    <a:pt x="55" y="24"/>
                    <a:pt x="53" y="24"/>
                    <a:pt x="52" y="25"/>
                  </a:cubicBezTo>
                  <a:cubicBezTo>
                    <a:pt x="50" y="25"/>
                    <a:pt x="48" y="25"/>
                    <a:pt x="47" y="26"/>
                  </a:cubicBezTo>
                  <a:cubicBezTo>
                    <a:pt x="47" y="26"/>
                    <a:pt x="46" y="26"/>
                    <a:pt x="46" y="26"/>
                  </a:cubicBezTo>
                  <a:cubicBezTo>
                    <a:pt x="45" y="26"/>
                    <a:pt x="43" y="29"/>
                    <a:pt x="43" y="29"/>
                  </a:cubicBezTo>
                  <a:cubicBezTo>
                    <a:pt x="43" y="29"/>
                    <a:pt x="43" y="30"/>
                    <a:pt x="43" y="30"/>
                  </a:cubicBezTo>
                  <a:cubicBezTo>
                    <a:pt x="43" y="31"/>
                    <a:pt x="45" y="30"/>
                    <a:pt x="46" y="30"/>
                  </a:cubicBezTo>
                  <a:cubicBezTo>
                    <a:pt x="46" y="30"/>
                    <a:pt x="46" y="31"/>
                    <a:pt x="46" y="31"/>
                  </a:cubicBezTo>
                  <a:cubicBezTo>
                    <a:pt x="47" y="31"/>
                    <a:pt x="49" y="30"/>
                    <a:pt x="49" y="31"/>
                  </a:cubicBezTo>
                  <a:cubicBezTo>
                    <a:pt x="49" y="31"/>
                    <a:pt x="49" y="31"/>
                    <a:pt x="50" y="31"/>
                  </a:cubicBezTo>
                  <a:cubicBezTo>
                    <a:pt x="50" y="31"/>
                    <a:pt x="50" y="31"/>
                    <a:pt x="50" y="31"/>
                  </a:cubicBezTo>
                  <a:cubicBezTo>
                    <a:pt x="50" y="31"/>
                    <a:pt x="50" y="31"/>
                    <a:pt x="50" y="31"/>
                  </a:cubicBezTo>
                  <a:cubicBezTo>
                    <a:pt x="51" y="31"/>
                    <a:pt x="53" y="31"/>
                    <a:pt x="54" y="31"/>
                  </a:cubicBezTo>
                  <a:cubicBezTo>
                    <a:pt x="54" y="32"/>
                    <a:pt x="54" y="32"/>
                    <a:pt x="54" y="32"/>
                  </a:cubicBezTo>
                  <a:cubicBezTo>
                    <a:pt x="54" y="31"/>
                    <a:pt x="58" y="32"/>
                    <a:pt x="58" y="31"/>
                  </a:cubicBezTo>
                  <a:cubicBezTo>
                    <a:pt x="58" y="31"/>
                    <a:pt x="58" y="32"/>
                    <a:pt x="58" y="32"/>
                  </a:cubicBezTo>
                  <a:cubicBezTo>
                    <a:pt x="58" y="32"/>
                    <a:pt x="58" y="32"/>
                    <a:pt x="58" y="32"/>
                  </a:cubicBezTo>
                  <a:cubicBezTo>
                    <a:pt x="60" y="31"/>
                    <a:pt x="60" y="32"/>
                    <a:pt x="61" y="32"/>
                  </a:cubicBezTo>
                  <a:cubicBezTo>
                    <a:pt x="62" y="32"/>
                    <a:pt x="62" y="32"/>
                    <a:pt x="62" y="32"/>
                  </a:cubicBezTo>
                  <a:cubicBezTo>
                    <a:pt x="63" y="32"/>
                    <a:pt x="64" y="32"/>
                    <a:pt x="64" y="32"/>
                  </a:cubicBezTo>
                  <a:cubicBezTo>
                    <a:pt x="65" y="32"/>
                    <a:pt x="65" y="32"/>
                    <a:pt x="66" y="32"/>
                  </a:cubicBezTo>
                  <a:cubicBezTo>
                    <a:pt x="66" y="32"/>
                    <a:pt x="68" y="32"/>
                    <a:pt x="69" y="32"/>
                  </a:cubicBezTo>
                  <a:cubicBezTo>
                    <a:pt x="70" y="33"/>
                    <a:pt x="72" y="32"/>
                    <a:pt x="72" y="32"/>
                  </a:cubicBezTo>
                  <a:cubicBezTo>
                    <a:pt x="73" y="33"/>
                    <a:pt x="73" y="33"/>
                    <a:pt x="73" y="33"/>
                  </a:cubicBezTo>
                  <a:cubicBezTo>
                    <a:pt x="74" y="32"/>
                    <a:pt x="76" y="33"/>
                    <a:pt x="77" y="32"/>
                  </a:cubicBezTo>
                  <a:cubicBezTo>
                    <a:pt x="77" y="32"/>
                    <a:pt x="78" y="31"/>
                    <a:pt x="78" y="31"/>
                  </a:cubicBezTo>
                  <a:cubicBezTo>
                    <a:pt x="79" y="31"/>
                    <a:pt x="79" y="30"/>
                    <a:pt x="79" y="30"/>
                  </a:cubicBezTo>
                  <a:cubicBezTo>
                    <a:pt x="80" y="30"/>
                    <a:pt x="82" y="29"/>
                    <a:pt x="82" y="28"/>
                  </a:cubicBezTo>
                  <a:cubicBezTo>
                    <a:pt x="83" y="28"/>
                    <a:pt x="83" y="28"/>
                    <a:pt x="83" y="27"/>
                  </a:cubicBezTo>
                  <a:cubicBezTo>
                    <a:pt x="83" y="27"/>
                    <a:pt x="83" y="27"/>
                    <a:pt x="83" y="28"/>
                  </a:cubicBezTo>
                  <a:cubicBezTo>
                    <a:pt x="84" y="26"/>
                    <a:pt x="85" y="25"/>
                    <a:pt x="86" y="23"/>
                  </a:cubicBezTo>
                  <a:cubicBezTo>
                    <a:pt x="87" y="23"/>
                    <a:pt x="87" y="23"/>
                    <a:pt x="87" y="23"/>
                  </a:cubicBezTo>
                  <a:cubicBezTo>
                    <a:pt x="87" y="22"/>
                    <a:pt x="88" y="21"/>
                    <a:pt x="88" y="21"/>
                  </a:cubicBezTo>
                  <a:cubicBezTo>
                    <a:pt x="88" y="21"/>
                    <a:pt x="89" y="20"/>
                    <a:pt x="89" y="20"/>
                  </a:cubicBezTo>
                  <a:cubicBezTo>
                    <a:pt x="89" y="20"/>
                    <a:pt x="91" y="18"/>
                    <a:pt x="91" y="18"/>
                  </a:cubicBezTo>
                  <a:cubicBezTo>
                    <a:pt x="91" y="17"/>
                    <a:pt x="92" y="17"/>
                    <a:pt x="93" y="17"/>
                  </a:cubicBezTo>
                  <a:cubicBezTo>
                    <a:pt x="93" y="17"/>
                    <a:pt x="94" y="17"/>
                    <a:pt x="94" y="17"/>
                  </a:cubicBezTo>
                  <a:cubicBezTo>
                    <a:pt x="94" y="17"/>
                    <a:pt x="94" y="17"/>
                    <a:pt x="95" y="17"/>
                  </a:cubicBezTo>
                  <a:cubicBezTo>
                    <a:pt x="95" y="17"/>
                    <a:pt x="95" y="17"/>
                    <a:pt x="95" y="17"/>
                  </a:cubicBezTo>
                  <a:cubicBezTo>
                    <a:pt x="95" y="17"/>
                    <a:pt x="95" y="17"/>
                    <a:pt x="95" y="17"/>
                  </a:cubicBezTo>
                  <a:cubicBezTo>
                    <a:pt x="95" y="17"/>
                    <a:pt x="95" y="17"/>
                    <a:pt x="9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 name="Freeform 11"/>
            <p:cNvSpPr>
              <a:spLocks noEditPoints="1"/>
            </p:cNvSpPr>
            <p:nvPr/>
          </p:nvSpPr>
          <p:spPr bwMode="auto">
            <a:xfrm>
              <a:off x="6896100" y="2768600"/>
              <a:ext cx="239713" cy="188913"/>
            </a:xfrm>
            <a:custGeom>
              <a:avLst/>
              <a:gdLst>
                <a:gd name="T0" fmla="*/ 30 w 88"/>
                <a:gd name="T1" fmla="*/ 47 h 69"/>
                <a:gd name="T2" fmla="*/ 35 w 88"/>
                <a:gd name="T3" fmla="*/ 52 h 69"/>
                <a:gd name="T4" fmla="*/ 38 w 88"/>
                <a:gd name="T5" fmla="*/ 57 h 69"/>
                <a:gd name="T6" fmla="*/ 41 w 88"/>
                <a:gd name="T7" fmla="*/ 64 h 69"/>
                <a:gd name="T8" fmla="*/ 40 w 88"/>
                <a:gd name="T9" fmla="*/ 68 h 69"/>
                <a:gd name="T10" fmla="*/ 35 w 88"/>
                <a:gd name="T11" fmla="*/ 66 h 69"/>
                <a:gd name="T12" fmla="*/ 28 w 88"/>
                <a:gd name="T13" fmla="*/ 65 h 69"/>
                <a:gd name="T14" fmla="*/ 28 w 88"/>
                <a:gd name="T15" fmla="*/ 60 h 69"/>
                <a:gd name="T16" fmla="*/ 27 w 88"/>
                <a:gd name="T17" fmla="*/ 51 h 69"/>
                <a:gd name="T18" fmla="*/ 25 w 88"/>
                <a:gd name="T19" fmla="*/ 47 h 69"/>
                <a:gd name="T20" fmla="*/ 25 w 88"/>
                <a:gd name="T21" fmla="*/ 45 h 69"/>
                <a:gd name="T22" fmla="*/ 64 w 88"/>
                <a:gd name="T23" fmla="*/ 33 h 69"/>
                <a:gd name="T24" fmla="*/ 87 w 88"/>
                <a:gd name="T25" fmla="*/ 0 h 69"/>
                <a:gd name="T26" fmla="*/ 87 w 88"/>
                <a:gd name="T27" fmla="*/ 10 h 69"/>
                <a:gd name="T28" fmla="*/ 77 w 88"/>
                <a:gd name="T29" fmla="*/ 16 h 69"/>
                <a:gd name="T30" fmla="*/ 70 w 88"/>
                <a:gd name="T31" fmla="*/ 20 h 69"/>
                <a:gd name="T32" fmla="*/ 66 w 88"/>
                <a:gd name="T33" fmla="*/ 22 h 69"/>
                <a:gd name="T34" fmla="*/ 68 w 88"/>
                <a:gd name="T35" fmla="*/ 27 h 69"/>
                <a:gd name="T36" fmla="*/ 72 w 88"/>
                <a:gd name="T37" fmla="*/ 28 h 69"/>
                <a:gd name="T38" fmla="*/ 81 w 88"/>
                <a:gd name="T39" fmla="*/ 28 h 69"/>
                <a:gd name="T40" fmla="*/ 87 w 88"/>
                <a:gd name="T41" fmla="*/ 27 h 69"/>
                <a:gd name="T42" fmla="*/ 77 w 88"/>
                <a:gd name="T43" fmla="*/ 35 h 69"/>
                <a:gd name="T44" fmla="*/ 61 w 88"/>
                <a:gd name="T45" fmla="*/ 36 h 69"/>
                <a:gd name="T46" fmla="*/ 54 w 88"/>
                <a:gd name="T47" fmla="*/ 36 h 69"/>
                <a:gd name="T48" fmla="*/ 45 w 88"/>
                <a:gd name="T49" fmla="*/ 35 h 69"/>
                <a:gd name="T50" fmla="*/ 43 w 88"/>
                <a:gd name="T51" fmla="*/ 34 h 69"/>
                <a:gd name="T52" fmla="*/ 38 w 88"/>
                <a:gd name="T53" fmla="*/ 34 h 69"/>
                <a:gd name="T54" fmla="*/ 30 w 88"/>
                <a:gd name="T55" fmla="*/ 36 h 69"/>
                <a:gd name="T56" fmla="*/ 22 w 88"/>
                <a:gd name="T57" fmla="*/ 38 h 69"/>
                <a:gd name="T58" fmla="*/ 16 w 88"/>
                <a:gd name="T59" fmla="*/ 38 h 69"/>
                <a:gd name="T60" fmla="*/ 6 w 88"/>
                <a:gd name="T61" fmla="*/ 36 h 69"/>
                <a:gd name="T62" fmla="*/ 5 w 88"/>
                <a:gd name="T63" fmla="*/ 36 h 69"/>
                <a:gd name="T64" fmla="*/ 1 w 88"/>
                <a:gd name="T65" fmla="*/ 30 h 69"/>
                <a:gd name="T66" fmla="*/ 13 w 88"/>
                <a:gd name="T67" fmla="*/ 28 h 69"/>
                <a:gd name="T68" fmla="*/ 21 w 88"/>
                <a:gd name="T69" fmla="*/ 27 h 69"/>
                <a:gd name="T70" fmla="*/ 28 w 88"/>
                <a:gd name="T71" fmla="*/ 24 h 69"/>
                <a:gd name="T72" fmla="*/ 24 w 88"/>
                <a:gd name="T73" fmla="*/ 18 h 69"/>
                <a:gd name="T74" fmla="*/ 20 w 88"/>
                <a:gd name="T75" fmla="*/ 14 h 69"/>
                <a:gd name="T76" fmla="*/ 13 w 88"/>
                <a:gd name="T77" fmla="*/ 6 h 69"/>
                <a:gd name="T78" fmla="*/ 14 w 88"/>
                <a:gd name="T79" fmla="*/ 1 h 69"/>
                <a:gd name="T80" fmla="*/ 20 w 88"/>
                <a:gd name="T81" fmla="*/ 4 h 69"/>
                <a:gd name="T82" fmla="*/ 25 w 88"/>
                <a:gd name="T83" fmla="*/ 8 h 69"/>
                <a:gd name="T84" fmla="*/ 29 w 88"/>
                <a:gd name="T85" fmla="*/ 10 h 69"/>
                <a:gd name="T86" fmla="*/ 32 w 88"/>
                <a:gd name="T87" fmla="*/ 12 h 69"/>
                <a:gd name="T88" fmla="*/ 39 w 88"/>
                <a:gd name="T89" fmla="*/ 16 h 69"/>
                <a:gd name="T90" fmla="*/ 52 w 88"/>
                <a:gd name="T91" fmla="*/ 14 h 69"/>
                <a:gd name="T92" fmla="*/ 57 w 88"/>
                <a:gd name="T93" fmla="*/ 13 h 69"/>
                <a:gd name="T94" fmla="*/ 65 w 88"/>
                <a:gd name="T95" fmla="*/ 10 h 69"/>
                <a:gd name="T96" fmla="*/ 69 w 88"/>
                <a:gd name="T97" fmla="*/ 8 h 69"/>
                <a:gd name="T98" fmla="*/ 81 w 88"/>
                <a:gd name="T99" fmla="*/ 2 h 69"/>
                <a:gd name="T100" fmla="*/ 85 w 88"/>
                <a:gd name="T10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 h="69">
                  <a:moveTo>
                    <a:pt x="27" y="44"/>
                  </a:moveTo>
                  <a:cubicBezTo>
                    <a:pt x="27" y="44"/>
                    <a:pt x="28" y="45"/>
                    <a:pt x="28" y="45"/>
                  </a:cubicBezTo>
                  <a:cubicBezTo>
                    <a:pt x="28" y="45"/>
                    <a:pt x="29" y="45"/>
                    <a:pt x="29" y="46"/>
                  </a:cubicBezTo>
                  <a:cubicBezTo>
                    <a:pt x="29" y="46"/>
                    <a:pt x="29" y="46"/>
                    <a:pt x="29" y="46"/>
                  </a:cubicBezTo>
                  <a:cubicBezTo>
                    <a:pt x="29" y="46"/>
                    <a:pt x="29" y="47"/>
                    <a:pt x="30" y="47"/>
                  </a:cubicBezTo>
                  <a:cubicBezTo>
                    <a:pt x="30" y="47"/>
                    <a:pt x="30" y="47"/>
                    <a:pt x="30" y="47"/>
                  </a:cubicBezTo>
                  <a:cubicBezTo>
                    <a:pt x="31" y="48"/>
                    <a:pt x="31" y="48"/>
                    <a:pt x="32" y="49"/>
                  </a:cubicBezTo>
                  <a:cubicBezTo>
                    <a:pt x="32" y="50"/>
                    <a:pt x="33" y="50"/>
                    <a:pt x="34" y="51"/>
                  </a:cubicBezTo>
                  <a:cubicBezTo>
                    <a:pt x="34" y="51"/>
                    <a:pt x="34" y="52"/>
                    <a:pt x="34" y="52"/>
                  </a:cubicBezTo>
                  <a:cubicBezTo>
                    <a:pt x="34" y="52"/>
                    <a:pt x="34" y="52"/>
                    <a:pt x="35" y="52"/>
                  </a:cubicBezTo>
                  <a:cubicBezTo>
                    <a:pt x="35" y="52"/>
                    <a:pt x="35" y="52"/>
                    <a:pt x="35" y="52"/>
                  </a:cubicBezTo>
                  <a:cubicBezTo>
                    <a:pt x="35" y="53"/>
                    <a:pt x="35" y="53"/>
                    <a:pt x="36" y="54"/>
                  </a:cubicBezTo>
                  <a:cubicBezTo>
                    <a:pt x="36" y="54"/>
                    <a:pt x="37" y="55"/>
                    <a:pt x="37" y="56"/>
                  </a:cubicBezTo>
                  <a:cubicBezTo>
                    <a:pt x="37" y="56"/>
                    <a:pt x="37" y="56"/>
                    <a:pt x="37" y="56"/>
                  </a:cubicBezTo>
                  <a:cubicBezTo>
                    <a:pt x="37" y="56"/>
                    <a:pt x="38" y="57"/>
                    <a:pt x="38" y="57"/>
                  </a:cubicBezTo>
                  <a:cubicBezTo>
                    <a:pt x="38" y="58"/>
                    <a:pt x="39" y="58"/>
                    <a:pt x="39" y="58"/>
                  </a:cubicBezTo>
                  <a:cubicBezTo>
                    <a:pt x="40" y="59"/>
                    <a:pt x="39" y="59"/>
                    <a:pt x="40" y="60"/>
                  </a:cubicBezTo>
                  <a:cubicBezTo>
                    <a:pt x="40" y="60"/>
                    <a:pt x="40" y="61"/>
                    <a:pt x="40" y="61"/>
                  </a:cubicBezTo>
                  <a:cubicBezTo>
                    <a:pt x="40" y="61"/>
                    <a:pt x="40" y="63"/>
                    <a:pt x="40" y="63"/>
                  </a:cubicBezTo>
                  <a:cubicBezTo>
                    <a:pt x="40" y="64"/>
                    <a:pt x="41" y="64"/>
                    <a:pt x="41" y="64"/>
                  </a:cubicBezTo>
                  <a:cubicBezTo>
                    <a:pt x="41" y="64"/>
                    <a:pt x="40" y="65"/>
                    <a:pt x="40" y="65"/>
                  </a:cubicBezTo>
                  <a:cubicBezTo>
                    <a:pt x="41" y="65"/>
                    <a:pt x="41" y="65"/>
                    <a:pt x="41" y="65"/>
                  </a:cubicBezTo>
                  <a:cubicBezTo>
                    <a:pt x="41" y="65"/>
                    <a:pt x="41" y="66"/>
                    <a:pt x="41" y="66"/>
                  </a:cubicBezTo>
                  <a:cubicBezTo>
                    <a:pt x="40" y="66"/>
                    <a:pt x="40" y="66"/>
                    <a:pt x="40" y="67"/>
                  </a:cubicBezTo>
                  <a:cubicBezTo>
                    <a:pt x="40" y="67"/>
                    <a:pt x="40" y="68"/>
                    <a:pt x="40" y="68"/>
                  </a:cubicBezTo>
                  <a:cubicBezTo>
                    <a:pt x="39" y="68"/>
                    <a:pt x="39" y="68"/>
                    <a:pt x="39" y="68"/>
                  </a:cubicBezTo>
                  <a:cubicBezTo>
                    <a:pt x="39" y="68"/>
                    <a:pt x="38" y="68"/>
                    <a:pt x="38" y="69"/>
                  </a:cubicBezTo>
                  <a:cubicBezTo>
                    <a:pt x="38" y="68"/>
                    <a:pt x="37" y="68"/>
                    <a:pt x="36" y="68"/>
                  </a:cubicBezTo>
                  <a:cubicBezTo>
                    <a:pt x="36" y="67"/>
                    <a:pt x="35" y="67"/>
                    <a:pt x="35" y="66"/>
                  </a:cubicBezTo>
                  <a:cubicBezTo>
                    <a:pt x="35" y="66"/>
                    <a:pt x="35" y="66"/>
                    <a:pt x="35" y="66"/>
                  </a:cubicBezTo>
                  <a:cubicBezTo>
                    <a:pt x="35" y="66"/>
                    <a:pt x="35" y="66"/>
                    <a:pt x="35" y="66"/>
                  </a:cubicBezTo>
                  <a:cubicBezTo>
                    <a:pt x="35" y="66"/>
                    <a:pt x="35" y="67"/>
                    <a:pt x="35" y="67"/>
                  </a:cubicBezTo>
                  <a:cubicBezTo>
                    <a:pt x="34" y="66"/>
                    <a:pt x="34" y="66"/>
                    <a:pt x="34" y="66"/>
                  </a:cubicBezTo>
                  <a:cubicBezTo>
                    <a:pt x="32" y="66"/>
                    <a:pt x="30" y="65"/>
                    <a:pt x="28" y="65"/>
                  </a:cubicBezTo>
                  <a:cubicBezTo>
                    <a:pt x="28" y="65"/>
                    <a:pt x="28" y="65"/>
                    <a:pt x="28" y="65"/>
                  </a:cubicBezTo>
                  <a:cubicBezTo>
                    <a:pt x="28" y="64"/>
                    <a:pt x="27" y="64"/>
                    <a:pt x="26" y="64"/>
                  </a:cubicBezTo>
                  <a:cubicBezTo>
                    <a:pt x="26" y="64"/>
                    <a:pt x="25" y="63"/>
                    <a:pt x="25" y="63"/>
                  </a:cubicBezTo>
                  <a:cubicBezTo>
                    <a:pt x="25" y="63"/>
                    <a:pt x="25" y="62"/>
                    <a:pt x="25" y="62"/>
                  </a:cubicBezTo>
                  <a:cubicBezTo>
                    <a:pt x="25" y="62"/>
                    <a:pt x="26" y="62"/>
                    <a:pt x="26" y="62"/>
                  </a:cubicBezTo>
                  <a:cubicBezTo>
                    <a:pt x="27" y="61"/>
                    <a:pt x="28" y="61"/>
                    <a:pt x="28" y="60"/>
                  </a:cubicBezTo>
                  <a:cubicBezTo>
                    <a:pt x="29" y="59"/>
                    <a:pt x="28" y="58"/>
                    <a:pt x="28" y="58"/>
                  </a:cubicBezTo>
                  <a:cubicBezTo>
                    <a:pt x="28" y="57"/>
                    <a:pt x="28" y="56"/>
                    <a:pt x="28" y="56"/>
                  </a:cubicBezTo>
                  <a:cubicBezTo>
                    <a:pt x="28" y="55"/>
                    <a:pt x="28" y="54"/>
                    <a:pt x="27" y="53"/>
                  </a:cubicBezTo>
                  <a:cubicBezTo>
                    <a:pt x="27" y="53"/>
                    <a:pt x="27" y="52"/>
                    <a:pt x="27" y="52"/>
                  </a:cubicBezTo>
                  <a:cubicBezTo>
                    <a:pt x="27" y="52"/>
                    <a:pt x="27" y="51"/>
                    <a:pt x="27" y="51"/>
                  </a:cubicBezTo>
                  <a:cubicBezTo>
                    <a:pt x="27" y="50"/>
                    <a:pt x="27" y="49"/>
                    <a:pt x="26" y="49"/>
                  </a:cubicBezTo>
                  <a:cubicBezTo>
                    <a:pt x="26" y="48"/>
                    <a:pt x="25" y="47"/>
                    <a:pt x="25" y="47"/>
                  </a:cubicBezTo>
                  <a:cubicBezTo>
                    <a:pt x="25" y="47"/>
                    <a:pt x="25" y="47"/>
                    <a:pt x="25" y="47"/>
                  </a:cubicBezTo>
                  <a:cubicBezTo>
                    <a:pt x="25" y="47"/>
                    <a:pt x="25" y="47"/>
                    <a:pt x="25" y="47"/>
                  </a:cubicBezTo>
                  <a:cubicBezTo>
                    <a:pt x="25" y="47"/>
                    <a:pt x="25" y="47"/>
                    <a:pt x="25" y="47"/>
                  </a:cubicBezTo>
                  <a:cubicBezTo>
                    <a:pt x="25" y="47"/>
                    <a:pt x="25" y="47"/>
                    <a:pt x="25" y="47"/>
                  </a:cubicBezTo>
                  <a:cubicBezTo>
                    <a:pt x="25" y="47"/>
                    <a:pt x="25" y="46"/>
                    <a:pt x="25" y="46"/>
                  </a:cubicBezTo>
                  <a:cubicBezTo>
                    <a:pt x="25" y="46"/>
                    <a:pt x="25" y="46"/>
                    <a:pt x="25" y="46"/>
                  </a:cubicBezTo>
                  <a:cubicBezTo>
                    <a:pt x="25" y="46"/>
                    <a:pt x="25" y="46"/>
                    <a:pt x="25" y="46"/>
                  </a:cubicBezTo>
                  <a:cubicBezTo>
                    <a:pt x="25" y="45"/>
                    <a:pt x="25" y="45"/>
                    <a:pt x="25" y="45"/>
                  </a:cubicBezTo>
                  <a:cubicBezTo>
                    <a:pt x="25" y="45"/>
                    <a:pt x="24" y="45"/>
                    <a:pt x="24" y="45"/>
                  </a:cubicBezTo>
                  <a:cubicBezTo>
                    <a:pt x="24" y="45"/>
                    <a:pt x="24" y="45"/>
                    <a:pt x="24" y="45"/>
                  </a:cubicBezTo>
                  <a:cubicBezTo>
                    <a:pt x="24" y="44"/>
                    <a:pt x="24" y="44"/>
                    <a:pt x="24" y="44"/>
                  </a:cubicBezTo>
                  <a:cubicBezTo>
                    <a:pt x="25" y="42"/>
                    <a:pt x="27" y="44"/>
                    <a:pt x="27" y="44"/>
                  </a:cubicBezTo>
                  <a:close/>
                  <a:moveTo>
                    <a:pt x="64" y="33"/>
                  </a:moveTo>
                  <a:cubicBezTo>
                    <a:pt x="63" y="33"/>
                    <a:pt x="63" y="33"/>
                    <a:pt x="63" y="34"/>
                  </a:cubicBezTo>
                  <a:cubicBezTo>
                    <a:pt x="63" y="34"/>
                    <a:pt x="63" y="34"/>
                    <a:pt x="63" y="34"/>
                  </a:cubicBezTo>
                  <a:cubicBezTo>
                    <a:pt x="63" y="34"/>
                    <a:pt x="63" y="34"/>
                    <a:pt x="63" y="34"/>
                  </a:cubicBezTo>
                  <a:cubicBezTo>
                    <a:pt x="63" y="34"/>
                    <a:pt x="63" y="34"/>
                    <a:pt x="64" y="33"/>
                  </a:cubicBezTo>
                  <a:close/>
                  <a:moveTo>
                    <a:pt x="87" y="0"/>
                  </a:moveTo>
                  <a:cubicBezTo>
                    <a:pt x="87" y="0"/>
                    <a:pt x="87" y="0"/>
                    <a:pt x="87" y="1"/>
                  </a:cubicBezTo>
                  <a:cubicBezTo>
                    <a:pt x="87" y="1"/>
                    <a:pt x="87" y="1"/>
                    <a:pt x="87" y="1"/>
                  </a:cubicBezTo>
                  <a:cubicBezTo>
                    <a:pt x="88" y="1"/>
                    <a:pt x="88" y="2"/>
                    <a:pt x="88" y="2"/>
                  </a:cubicBezTo>
                  <a:cubicBezTo>
                    <a:pt x="88" y="3"/>
                    <a:pt x="88" y="6"/>
                    <a:pt x="88" y="7"/>
                  </a:cubicBezTo>
                  <a:cubicBezTo>
                    <a:pt x="88" y="8"/>
                    <a:pt x="87" y="9"/>
                    <a:pt x="87" y="10"/>
                  </a:cubicBezTo>
                  <a:cubicBezTo>
                    <a:pt x="86" y="11"/>
                    <a:pt x="84" y="12"/>
                    <a:pt x="83" y="13"/>
                  </a:cubicBezTo>
                  <a:cubicBezTo>
                    <a:pt x="82" y="13"/>
                    <a:pt x="82" y="13"/>
                    <a:pt x="81" y="14"/>
                  </a:cubicBezTo>
                  <a:cubicBezTo>
                    <a:pt x="81" y="14"/>
                    <a:pt x="80" y="14"/>
                    <a:pt x="79" y="14"/>
                  </a:cubicBezTo>
                  <a:cubicBezTo>
                    <a:pt x="79" y="15"/>
                    <a:pt x="79" y="15"/>
                    <a:pt x="78" y="15"/>
                  </a:cubicBezTo>
                  <a:cubicBezTo>
                    <a:pt x="78" y="15"/>
                    <a:pt x="77" y="15"/>
                    <a:pt x="77" y="16"/>
                  </a:cubicBezTo>
                  <a:cubicBezTo>
                    <a:pt x="76" y="16"/>
                    <a:pt x="76" y="16"/>
                    <a:pt x="76" y="17"/>
                  </a:cubicBezTo>
                  <a:cubicBezTo>
                    <a:pt x="76" y="17"/>
                    <a:pt x="74" y="17"/>
                    <a:pt x="74" y="17"/>
                  </a:cubicBezTo>
                  <a:cubicBezTo>
                    <a:pt x="74" y="17"/>
                    <a:pt x="74" y="17"/>
                    <a:pt x="74" y="17"/>
                  </a:cubicBezTo>
                  <a:cubicBezTo>
                    <a:pt x="74" y="17"/>
                    <a:pt x="74" y="18"/>
                    <a:pt x="74" y="18"/>
                  </a:cubicBezTo>
                  <a:cubicBezTo>
                    <a:pt x="72" y="18"/>
                    <a:pt x="71" y="19"/>
                    <a:pt x="70" y="20"/>
                  </a:cubicBezTo>
                  <a:cubicBezTo>
                    <a:pt x="70" y="20"/>
                    <a:pt x="70" y="20"/>
                    <a:pt x="70" y="20"/>
                  </a:cubicBezTo>
                  <a:cubicBezTo>
                    <a:pt x="70" y="20"/>
                    <a:pt x="69" y="20"/>
                    <a:pt x="69" y="20"/>
                  </a:cubicBezTo>
                  <a:cubicBezTo>
                    <a:pt x="69" y="20"/>
                    <a:pt x="68" y="21"/>
                    <a:pt x="68" y="21"/>
                  </a:cubicBezTo>
                  <a:cubicBezTo>
                    <a:pt x="68" y="21"/>
                    <a:pt x="67" y="21"/>
                    <a:pt x="67" y="22"/>
                  </a:cubicBezTo>
                  <a:cubicBezTo>
                    <a:pt x="67" y="22"/>
                    <a:pt x="66" y="22"/>
                    <a:pt x="66" y="22"/>
                  </a:cubicBezTo>
                  <a:cubicBezTo>
                    <a:pt x="66" y="22"/>
                    <a:pt x="66" y="22"/>
                    <a:pt x="66" y="23"/>
                  </a:cubicBezTo>
                  <a:cubicBezTo>
                    <a:pt x="65" y="22"/>
                    <a:pt x="65" y="23"/>
                    <a:pt x="64" y="23"/>
                  </a:cubicBezTo>
                  <a:cubicBezTo>
                    <a:pt x="63" y="24"/>
                    <a:pt x="64" y="25"/>
                    <a:pt x="65" y="26"/>
                  </a:cubicBezTo>
                  <a:cubicBezTo>
                    <a:pt x="66" y="26"/>
                    <a:pt x="66" y="26"/>
                    <a:pt x="67" y="27"/>
                  </a:cubicBezTo>
                  <a:cubicBezTo>
                    <a:pt x="67" y="27"/>
                    <a:pt x="67" y="27"/>
                    <a:pt x="68" y="27"/>
                  </a:cubicBezTo>
                  <a:cubicBezTo>
                    <a:pt x="68" y="27"/>
                    <a:pt x="69" y="27"/>
                    <a:pt x="69" y="27"/>
                  </a:cubicBezTo>
                  <a:cubicBezTo>
                    <a:pt x="70" y="27"/>
                    <a:pt x="70" y="27"/>
                    <a:pt x="71" y="27"/>
                  </a:cubicBezTo>
                  <a:cubicBezTo>
                    <a:pt x="71" y="27"/>
                    <a:pt x="71" y="28"/>
                    <a:pt x="72" y="27"/>
                  </a:cubicBezTo>
                  <a:cubicBezTo>
                    <a:pt x="72" y="27"/>
                    <a:pt x="72" y="27"/>
                    <a:pt x="72" y="27"/>
                  </a:cubicBezTo>
                  <a:cubicBezTo>
                    <a:pt x="72" y="28"/>
                    <a:pt x="72" y="28"/>
                    <a:pt x="72" y="28"/>
                  </a:cubicBezTo>
                  <a:cubicBezTo>
                    <a:pt x="73" y="28"/>
                    <a:pt x="74" y="28"/>
                    <a:pt x="75" y="28"/>
                  </a:cubicBezTo>
                  <a:cubicBezTo>
                    <a:pt x="75" y="28"/>
                    <a:pt x="75" y="28"/>
                    <a:pt x="75" y="28"/>
                  </a:cubicBezTo>
                  <a:cubicBezTo>
                    <a:pt x="75" y="28"/>
                    <a:pt x="75" y="28"/>
                    <a:pt x="75" y="28"/>
                  </a:cubicBezTo>
                  <a:cubicBezTo>
                    <a:pt x="75" y="28"/>
                    <a:pt x="76" y="29"/>
                    <a:pt x="76" y="29"/>
                  </a:cubicBezTo>
                  <a:cubicBezTo>
                    <a:pt x="78" y="29"/>
                    <a:pt x="79" y="28"/>
                    <a:pt x="81" y="28"/>
                  </a:cubicBezTo>
                  <a:cubicBezTo>
                    <a:pt x="81" y="28"/>
                    <a:pt x="82" y="27"/>
                    <a:pt x="82" y="28"/>
                  </a:cubicBezTo>
                  <a:cubicBezTo>
                    <a:pt x="82" y="27"/>
                    <a:pt x="84" y="27"/>
                    <a:pt x="84" y="27"/>
                  </a:cubicBezTo>
                  <a:cubicBezTo>
                    <a:pt x="84" y="26"/>
                    <a:pt x="86" y="27"/>
                    <a:pt x="87" y="27"/>
                  </a:cubicBezTo>
                  <a:cubicBezTo>
                    <a:pt x="87" y="27"/>
                    <a:pt x="87" y="27"/>
                    <a:pt x="87" y="27"/>
                  </a:cubicBezTo>
                  <a:cubicBezTo>
                    <a:pt x="88" y="27"/>
                    <a:pt x="88" y="27"/>
                    <a:pt x="87" y="27"/>
                  </a:cubicBezTo>
                  <a:cubicBezTo>
                    <a:pt x="88" y="28"/>
                    <a:pt x="88" y="28"/>
                    <a:pt x="87" y="29"/>
                  </a:cubicBezTo>
                  <a:cubicBezTo>
                    <a:pt x="87" y="29"/>
                    <a:pt x="86" y="30"/>
                    <a:pt x="85" y="30"/>
                  </a:cubicBezTo>
                  <a:cubicBezTo>
                    <a:pt x="85" y="30"/>
                    <a:pt x="84" y="31"/>
                    <a:pt x="83" y="31"/>
                  </a:cubicBezTo>
                  <a:cubicBezTo>
                    <a:pt x="82" y="32"/>
                    <a:pt x="81" y="33"/>
                    <a:pt x="79" y="33"/>
                  </a:cubicBezTo>
                  <a:cubicBezTo>
                    <a:pt x="78" y="34"/>
                    <a:pt x="78" y="34"/>
                    <a:pt x="77" y="35"/>
                  </a:cubicBezTo>
                  <a:cubicBezTo>
                    <a:pt x="76" y="35"/>
                    <a:pt x="75" y="35"/>
                    <a:pt x="74" y="35"/>
                  </a:cubicBezTo>
                  <a:cubicBezTo>
                    <a:pt x="73" y="35"/>
                    <a:pt x="72" y="36"/>
                    <a:pt x="72" y="36"/>
                  </a:cubicBezTo>
                  <a:cubicBezTo>
                    <a:pt x="71" y="37"/>
                    <a:pt x="70" y="36"/>
                    <a:pt x="69" y="36"/>
                  </a:cubicBezTo>
                  <a:cubicBezTo>
                    <a:pt x="67" y="37"/>
                    <a:pt x="66" y="37"/>
                    <a:pt x="64" y="37"/>
                  </a:cubicBezTo>
                  <a:cubicBezTo>
                    <a:pt x="63" y="37"/>
                    <a:pt x="62" y="36"/>
                    <a:pt x="61" y="36"/>
                  </a:cubicBezTo>
                  <a:cubicBezTo>
                    <a:pt x="61" y="36"/>
                    <a:pt x="60" y="36"/>
                    <a:pt x="60" y="37"/>
                  </a:cubicBezTo>
                  <a:cubicBezTo>
                    <a:pt x="59" y="37"/>
                    <a:pt x="57" y="36"/>
                    <a:pt x="56" y="36"/>
                  </a:cubicBezTo>
                  <a:cubicBezTo>
                    <a:pt x="56" y="36"/>
                    <a:pt x="56" y="35"/>
                    <a:pt x="55" y="36"/>
                  </a:cubicBezTo>
                  <a:cubicBezTo>
                    <a:pt x="55" y="36"/>
                    <a:pt x="54" y="36"/>
                    <a:pt x="54" y="36"/>
                  </a:cubicBezTo>
                  <a:cubicBezTo>
                    <a:pt x="54" y="36"/>
                    <a:pt x="54" y="36"/>
                    <a:pt x="54" y="36"/>
                  </a:cubicBezTo>
                  <a:cubicBezTo>
                    <a:pt x="54" y="36"/>
                    <a:pt x="54" y="36"/>
                    <a:pt x="54" y="35"/>
                  </a:cubicBezTo>
                  <a:cubicBezTo>
                    <a:pt x="54" y="35"/>
                    <a:pt x="54" y="35"/>
                    <a:pt x="54" y="35"/>
                  </a:cubicBezTo>
                  <a:cubicBezTo>
                    <a:pt x="53" y="35"/>
                    <a:pt x="53" y="36"/>
                    <a:pt x="53" y="36"/>
                  </a:cubicBezTo>
                  <a:cubicBezTo>
                    <a:pt x="52" y="36"/>
                    <a:pt x="52" y="36"/>
                    <a:pt x="51" y="36"/>
                  </a:cubicBezTo>
                  <a:cubicBezTo>
                    <a:pt x="51" y="36"/>
                    <a:pt x="46" y="35"/>
                    <a:pt x="45" y="35"/>
                  </a:cubicBezTo>
                  <a:cubicBezTo>
                    <a:pt x="45" y="35"/>
                    <a:pt x="44" y="35"/>
                    <a:pt x="44" y="35"/>
                  </a:cubicBezTo>
                  <a:cubicBezTo>
                    <a:pt x="44" y="35"/>
                    <a:pt x="44" y="35"/>
                    <a:pt x="44" y="35"/>
                  </a:cubicBezTo>
                  <a:cubicBezTo>
                    <a:pt x="44" y="35"/>
                    <a:pt x="44" y="34"/>
                    <a:pt x="44" y="34"/>
                  </a:cubicBezTo>
                  <a:cubicBezTo>
                    <a:pt x="44" y="34"/>
                    <a:pt x="44" y="34"/>
                    <a:pt x="44" y="34"/>
                  </a:cubicBezTo>
                  <a:cubicBezTo>
                    <a:pt x="43" y="34"/>
                    <a:pt x="43" y="34"/>
                    <a:pt x="43" y="34"/>
                  </a:cubicBezTo>
                  <a:cubicBezTo>
                    <a:pt x="43" y="34"/>
                    <a:pt x="43" y="34"/>
                    <a:pt x="43" y="34"/>
                  </a:cubicBezTo>
                  <a:cubicBezTo>
                    <a:pt x="43" y="34"/>
                    <a:pt x="43" y="34"/>
                    <a:pt x="42" y="34"/>
                  </a:cubicBezTo>
                  <a:cubicBezTo>
                    <a:pt x="42" y="34"/>
                    <a:pt x="40" y="34"/>
                    <a:pt x="40" y="34"/>
                  </a:cubicBezTo>
                  <a:cubicBezTo>
                    <a:pt x="40" y="33"/>
                    <a:pt x="38" y="34"/>
                    <a:pt x="38" y="34"/>
                  </a:cubicBezTo>
                  <a:cubicBezTo>
                    <a:pt x="38" y="34"/>
                    <a:pt x="38" y="34"/>
                    <a:pt x="38" y="34"/>
                  </a:cubicBezTo>
                  <a:cubicBezTo>
                    <a:pt x="37" y="34"/>
                    <a:pt x="36" y="34"/>
                    <a:pt x="36" y="34"/>
                  </a:cubicBezTo>
                  <a:cubicBezTo>
                    <a:pt x="36" y="35"/>
                    <a:pt x="36" y="35"/>
                    <a:pt x="36" y="35"/>
                  </a:cubicBezTo>
                  <a:cubicBezTo>
                    <a:pt x="35" y="35"/>
                    <a:pt x="35" y="36"/>
                    <a:pt x="34" y="37"/>
                  </a:cubicBezTo>
                  <a:cubicBezTo>
                    <a:pt x="34" y="36"/>
                    <a:pt x="33" y="37"/>
                    <a:pt x="32" y="37"/>
                  </a:cubicBezTo>
                  <a:cubicBezTo>
                    <a:pt x="31" y="37"/>
                    <a:pt x="30" y="36"/>
                    <a:pt x="30" y="36"/>
                  </a:cubicBezTo>
                  <a:cubicBezTo>
                    <a:pt x="29" y="36"/>
                    <a:pt x="28" y="36"/>
                    <a:pt x="27" y="37"/>
                  </a:cubicBezTo>
                  <a:cubicBezTo>
                    <a:pt x="26" y="37"/>
                    <a:pt x="26" y="37"/>
                    <a:pt x="26" y="37"/>
                  </a:cubicBezTo>
                  <a:cubicBezTo>
                    <a:pt x="25" y="37"/>
                    <a:pt x="24" y="37"/>
                    <a:pt x="24" y="37"/>
                  </a:cubicBezTo>
                  <a:cubicBezTo>
                    <a:pt x="23" y="37"/>
                    <a:pt x="23" y="38"/>
                    <a:pt x="23" y="38"/>
                  </a:cubicBezTo>
                  <a:cubicBezTo>
                    <a:pt x="22" y="38"/>
                    <a:pt x="22" y="38"/>
                    <a:pt x="22" y="38"/>
                  </a:cubicBezTo>
                  <a:cubicBezTo>
                    <a:pt x="22" y="38"/>
                    <a:pt x="22" y="38"/>
                    <a:pt x="22" y="38"/>
                  </a:cubicBezTo>
                  <a:cubicBezTo>
                    <a:pt x="21" y="38"/>
                    <a:pt x="21" y="38"/>
                    <a:pt x="20" y="38"/>
                  </a:cubicBezTo>
                  <a:cubicBezTo>
                    <a:pt x="20" y="38"/>
                    <a:pt x="19" y="38"/>
                    <a:pt x="19" y="38"/>
                  </a:cubicBezTo>
                  <a:cubicBezTo>
                    <a:pt x="19" y="38"/>
                    <a:pt x="18" y="38"/>
                    <a:pt x="18" y="39"/>
                  </a:cubicBezTo>
                  <a:cubicBezTo>
                    <a:pt x="17" y="39"/>
                    <a:pt x="17" y="38"/>
                    <a:pt x="16" y="38"/>
                  </a:cubicBezTo>
                  <a:cubicBezTo>
                    <a:pt x="16" y="38"/>
                    <a:pt x="15" y="38"/>
                    <a:pt x="15" y="38"/>
                  </a:cubicBezTo>
                  <a:cubicBezTo>
                    <a:pt x="14" y="38"/>
                    <a:pt x="13" y="38"/>
                    <a:pt x="11" y="38"/>
                  </a:cubicBezTo>
                  <a:cubicBezTo>
                    <a:pt x="11" y="38"/>
                    <a:pt x="10" y="38"/>
                    <a:pt x="10" y="37"/>
                  </a:cubicBezTo>
                  <a:cubicBezTo>
                    <a:pt x="9" y="37"/>
                    <a:pt x="9" y="37"/>
                    <a:pt x="8" y="37"/>
                  </a:cubicBezTo>
                  <a:cubicBezTo>
                    <a:pt x="8" y="37"/>
                    <a:pt x="6" y="36"/>
                    <a:pt x="6" y="36"/>
                  </a:cubicBezTo>
                  <a:cubicBezTo>
                    <a:pt x="6" y="36"/>
                    <a:pt x="6" y="36"/>
                    <a:pt x="6" y="36"/>
                  </a:cubicBezTo>
                  <a:cubicBezTo>
                    <a:pt x="6" y="36"/>
                    <a:pt x="5" y="37"/>
                    <a:pt x="5" y="37"/>
                  </a:cubicBezTo>
                  <a:cubicBezTo>
                    <a:pt x="5" y="37"/>
                    <a:pt x="5" y="37"/>
                    <a:pt x="5" y="37"/>
                  </a:cubicBezTo>
                  <a:cubicBezTo>
                    <a:pt x="5" y="37"/>
                    <a:pt x="5" y="37"/>
                    <a:pt x="5" y="37"/>
                  </a:cubicBezTo>
                  <a:cubicBezTo>
                    <a:pt x="5" y="37"/>
                    <a:pt x="5" y="37"/>
                    <a:pt x="5" y="36"/>
                  </a:cubicBezTo>
                  <a:cubicBezTo>
                    <a:pt x="4" y="37"/>
                    <a:pt x="4" y="37"/>
                    <a:pt x="4" y="37"/>
                  </a:cubicBezTo>
                  <a:cubicBezTo>
                    <a:pt x="3" y="36"/>
                    <a:pt x="3" y="36"/>
                    <a:pt x="3" y="36"/>
                  </a:cubicBezTo>
                  <a:cubicBezTo>
                    <a:pt x="2" y="36"/>
                    <a:pt x="2" y="36"/>
                    <a:pt x="1" y="35"/>
                  </a:cubicBezTo>
                  <a:cubicBezTo>
                    <a:pt x="1" y="35"/>
                    <a:pt x="1" y="34"/>
                    <a:pt x="0" y="33"/>
                  </a:cubicBezTo>
                  <a:cubicBezTo>
                    <a:pt x="1" y="32"/>
                    <a:pt x="1" y="31"/>
                    <a:pt x="1" y="30"/>
                  </a:cubicBezTo>
                  <a:cubicBezTo>
                    <a:pt x="2" y="30"/>
                    <a:pt x="3" y="30"/>
                    <a:pt x="4" y="30"/>
                  </a:cubicBezTo>
                  <a:cubicBezTo>
                    <a:pt x="6" y="30"/>
                    <a:pt x="7" y="30"/>
                    <a:pt x="8" y="30"/>
                  </a:cubicBezTo>
                  <a:cubicBezTo>
                    <a:pt x="9" y="30"/>
                    <a:pt x="9" y="30"/>
                    <a:pt x="10" y="29"/>
                  </a:cubicBezTo>
                  <a:cubicBezTo>
                    <a:pt x="10" y="29"/>
                    <a:pt x="11" y="30"/>
                    <a:pt x="11" y="30"/>
                  </a:cubicBezTo>
                  <a:cubicBezTo>
                    <a:pt x="12" y="29"/>
                    <a:pt x="13" y="28"/>
                    <a:pt x="13" y="28"/>
                  </a:cubicBezTo>
                  <a:cubicBezTo>
                    <a:pt x="14" y="28"/>
                    <a:pt x="15" y="29"/>
                    <a:pt x="15" y="28"/>
                  </a:cubicBezTo>
                  <a:cubicBezTo>
                    <a:pt x="15" y="28"/>
                    <a:pt x="15" y="28"/>
                    <a:pt x="15" y="28"/>
                  </a:cubicBezTo>
                  <a:cubicBezTo>
                    <a:pt x="16" y="28"/>
                    <a:pt x="16" y="28"/>
                    <a:pt x="16" y="28"/>
                  </a:cubicBezTo>
                  <a:cubicBezTo>
                    <a:pt x="17" y="28"/>
                    <a:pt x="17" y="28"/>
                    <a:pt x="17" y="28"/>
                  </a:cubicBezTo>
                  <a:cubicBezTo>
                    <a:pt x="18" y="28"/>
                    <a:pt x="20" y="27"/>
                    <a:pt x="21" y="27"/>
                  </a:cubicBezTo>
                  <a:cubicBezTo>
                    <a:pt x="22" y="27"/>
                    <a:pt x="22" y="26"/>
                    <a:pt x="23" y="26"/>
                  </a:cubicBezTo>
                  <a:cubicBezTo>
                    <a:pt x="24" y="26"/>
                    <a:pt x="25" y="26"/>
                    <a:pt x="26" y="26"/>
                  </a:cubicBezTo>
                  <a:cubicBezTo>
                    <a:pt x="26" y="26"/>
                    <a:pt x="27" y="25"/>
                    <a:pt x="27" y="25"/>
                  </a:cubicBezTo>
                  <a:cubicBezTo>
                    <a:pt x="27" y="25"/>
                    <a:pt x="27" y="24"/>
                    <a:pt x="27" y="24"/>
                  </a:cubicBezTo>
                  <a:cubicBezTo>
                    <a:pt x="27" y="24"/>
                    <a:pt x="28" y="24"/>
                    <a:pt x="28" y="24"/>
                  </a:cubicBezTo>
                  <a:cubicBezTo>
                    <a:pt x="28" y="23"/>
                    <a:pt x="28" y="23"/>
                    <a:pt x="28" y="23"/>
                  </a:cubicBezTo>
                  <a:cubicBezTo>
                    <a:pt x="27" y="23"/>
                    <a:pt x="27" y="22"/>
                    <a:pt x="26" y="22"/>
                  </a:cubicBezTo>
                  <a:cubicBezTo>
                    <a:pt x="26" y="22"/>
                    <a:pt x="26" y="21"/>
                    <a:pt x="26" y="21"/>
                  </a:cubicBezTo>
                  <a:cubicBezTo>
                    <a:pt x="25" y="20"/>
                    <a:pt x="24" y="20"/>
                    <a:pt x="24" y="18"/>
                  </a:cubicBezTo>
                  <a:cubicBezTo>
                    <a:pt x="24" y="18"/>
                    <a:pt x="23" y="18"/>
                    <a:pt x="24" y="18"/>
                  </a:cubicBezTo>
                  <a:cubicBezTo>
                    <a:pt x="23" y="17"/>
                    <a:pt x="23" y="17"/>
                    <a:pt x="22" y="17"/>
                  </a:cubicBezTo>
                  <a:cubicBezTo>
                    <a:pt x="22" y="16"/>
                    <a:pt x="22" y="16"/>
                    <a:pt x="22" y="16"/>
                  </a:cubicBezTo>
                  <a:cubicBezTo>
                    <a:pt x="22" y="16"/>
                    <a:pt x="22" y="16"/>
                    <a:pt x="22" y="16"/>
                  </a:cubicBezTo>
                  <a:cubicBezTo>
                    <a:pt x="22" y="16"/>
                    <a:pt x="21" y="16"/>
                    <a:pt x="21" y="16"/>
                  </a:cubicBezTo>
                  <a:cubicBezTo>
                    <a:pt x="21" y="15"/>
                    <a:pt x="20" y="15"/>
                    <a:pt x="20" y="14"/>
                  </a:cubicBezTo>
                  <a:cubicBezTo>
                    <a:pt x="19" y="14"/>
                    <a:pt x="19" y="14"/>
                    <a:pt x="19" y="13"/>
                  </a:cubicBezTo>
                  <a:cubicBezTo>
                    <a:pt x="18" y="13"/>
                    <a:pt x="18" y="13"/>
                    <a:pt x="17" y="13"/>
                  </a:cubicBezTo>
                  <a:cubicBezTo>
                    <a:pt x="16" y="12"/>
                    <a:pt x="16" y="11"/>
                    <a:pt x="15" y="10"/>
                  </a:cubicBezTo>
                  <a:cubicBezTo>
                    <a:pt x="14" y="9"/>
                    <a:pt x="14" y="9"/>
                    <a:pt x="14" y="9"/>
                  </a:cubicBezTo>
                  <a:cubicBezTo>
                    <a:pt x="14" y="8"/>
                    <a:pt x="14" y="7"/>
                    <a:pt x="13" y="6"/>
                  </a:cubicBezTo>
                  <a:cubicBezTo>
                    <a:pt x="13" y="6"/>
                    <a:pt x="13" y="5"/>
                    <a:pt x="13" y="5"/>
                  </a:cubicBezTo>
                  <a:cubicBezTo>
                    <a:pt x="13" y="4"/>
                    <a:pt x="13" y="4"/>
                    <a:pt x="13" y="4"/>
                  </a:cubicBezTo>
                  <a:cubicBezTo>
                    <a:pt x="13" y="3"/>
                    <a:pt x="13" y="2"/>
                    <a:pt x="13" y="1"/>
                  </a:cubicBezTo>
                  <a:cubicBezTo>
                    <a:pt x="13" y="1"/>
                    <a:pt x="14" y="1"/>
                    <a:pt x="13" y="1"/>
                  </a:cubicBezTo>
                  <a:cubicBezTo>
                    <a:pt x="14" y="1"/>
                    <a:pt x="13" y="1"/>
                    <a:pt x="14" y="1"/>
                  </a:cubicBezTo>
                  <a:cubicBezTo>
                    <a:pt x="15" y="1"/>
                    <a:pt x="16" y="1"/>
                    <a:pt x="17" y="2"/>
                  </a:cubicBezTo>
                  <a:cubicBezTo>
                    <a:pt x="17" y="2"/>
                    <a:pt x="18" y="2"/>
                    <a:pt x="18" y="2"/>
                  </a:cubicBezTo>
                  <a:cubicBezTo>
                    <a:pt x="18" y="3"/>
                    <a:pt x="19" y="3"/>
                    <a:pt x="19" y="3"/>
                  </a:cubicBezTo>
                  <a:cubicBezTo>
                    <a:pt x="20" y="3"/>
                    <a:pt x="20" y="4"/>
                    <a:pt x="20" y="4"/>
                  </a:cubicBezTo>
                  <a:cubicBezTo>
                    <a:pt x="20" y="4"/>
                    <a:pt x="20" y="4"/>
                    <a:pt x="20" y="4"/>
                  </a:cubicBezTo>
                  <a:cubicBezTo>
                    <a:pt x="20" y="4"/>
                    <a:pt x="20" y="4"/>
                    <a:pt x="20" y="4"/>
                  </a:cubicBezTo>
                  <a:cubicBezTo>
                    <a:pt x="20" y="4"/>
                    <a:pt x="21" y="5"/>
                    <a:pt x="21" y="5"/>
                  </a:cubicBezTo>
                  <a:cubicBezTo>
                    <a:pt x="23" y="5"/>
                    <a:pt x="24" y="7"/>
                    <a:pt x="25" y="8"/>
                  </a:cubicBezTo>
                  <a:cubicBezTo>
                    <a:pt x="25" y="8"/>
                    <a:pt x="25" y="8"/>
                    <a:pt x="25" y="8"/>
                  </a:cubicBezTo>
                  <a:cubicBezTo>
                    <a:pt x="25" y="8"/>
                    <a:pt x="25" y="8"/>
                    <a:pt x="25" y="8"/>
                  </a:cubicBezTo>
                  <a:cubicBezTo>
                    <a:pt x="26" y="8"/>
                    <a:pt x="26" y="8"/>
                    <a:pt x="27" y="9"/>
                  </a:cubicBezTo>
                  <a:cubicBezTo>
                    <a:pt x="27" y="9"/>
                    <a:pt x="27" y="9"/>
                    <a:pt x="27" y="9"/>
                  </a:cubicBezTo>
                  <a:cubicBezTo>
                    <a:pt x="28" y="9"/>
                    <a:pt x="28" y="9"/>
                    <a:pt x="28" y="9"/>
                  </a:cubicBezTo>
                  <a:cubicBezTo>
                    <a:pt x="28" y="10"/>
                    <a:pt x="28" y="10"/>
                    <a:pt x="29" y="9"/>
                  </a:cubicBezTo>
                  <a:cubicBezTo>
                    <a:pt x="29" y="9"/>
                    <a:pt x="29" y="9"/>
                    <a:pt x="29" y="10"/>
                  </a:cubicBezTo>
                  <a:cubicBezTo>
                    <a:pt x="29" y="9"/>
                    <a:pt x="29" y="9"/>
                    <a:pt x="29" y="9"/>
                  </a:cubicBezTo>
                  <a:cubicBezTo>
                    <a:pt x="29" y="10"/>
                    <a:pt x="30" y="10"/>
                    <a:pt x="31" y="11"/>
                  </a:cubicBezTo>
                  <a:cubicBezTo>
                    <a:pt x="31" y="11"/>
                    <a:pt x="31" y="11"/>
                    <a:pt x="32" y="11"/>
                  </a:cubicBezTo>
                  <a:cubicBezTo>
                    <a:pt x="32" y="11"/>
                    <a:pt x="32" y="12"/>
                    <a:pt x="32" y="12"/>
                  </a:cubicBezTo>
                  <a:cubicBezTo>
                    <a:pt x="32" y="12"/>
                    <a:pt x="32" y="12"/>
                    <a:pt x="32" y="12"/>
                  </a:cubicBezTo>
                  <a:cubicBezTo>
                    <a:pt x="32" y="12"/>
                    <a:pt x="33" y="13"/>
                    <a:pt x="33" y="13"/>
                  </a:cubicBezTo>
                  <a:cubicBezTo>
                    <a:pt x="33" y="13"/>
                    <a:pt x="33" y="13"/>
                    <a:pt x="33" y="13"/>
                  </a:cubicBezTo>
                  <a:cubicBezTo>
                    <a:pt x="35" y="13"/>
                    <a:pt x="35" y="14"/>
                    <a:pt x="36" y="15"/>
                  </a:cubicBezTo>
                  <a:cubicBezTo>
                    <a:pt x="37" y="15"/>
                    <a:pt x="37" y="15"/>
                    <a:pt x="37" y="16"/>
                  </a:cubicBezTo>
                  <a:cubicBezTo>
                    <a:pt x="38" y="16"/>
                    <a:pt x="38" y="16"/>
                    <a:pt x="39" y="16"/>
                  </a:cubicBezTo>
                  <a:cubicBezTo>
                    <a:pt x="40" y="17"/>
                    <a:pt x="42" y="17"/>
                    <a:pt x="43" y="16"/>
                  </a:cubicBezTo>
                  <a:cubicBezTo>
                    <a:pt x="43" y="16"/>
                    <a:pt x="45" y="16"/>
                    <a:pt x="45" y="16"/>
                  </a:cubicBezTo>
                  <a:cubicBezTo>
                    <a:pt x="46" y="18"/>
                    <a:pt x="47" y="17"/>
                    <a:pt x="48" y="17"/>
                  </a:cubicBezTo>
                  <a:cubicBezTo>
                    <a:pt x="49" y="17"/>
                    <a:pt x="49" y="17"/>
                    <a:pt x="50" y="16"/>
                  </a:cubicBezTo>
                  <a:cubicBezTo>
                    <a:pt x="51" y="16"/>
                    <a:pt x="51" y="15"/>
                    <a:pt x="52" y="14"/>
                  </a:cubicBezTo>
                  <a:cubicBezTo>
                    <a:pt x="53" y="14"/>
                    <a:pt x="53" y="14"/>
                    <a:pt x="53" y="14"/>
                  </a:cubicBezTo>
                  <a:cubicBezTo>
                    <a:pt x="53" y="14"/>
                    <a:pt x="53" y="14"/>
                    <a:pt x="53" y="14"/>
                  </a:cubicBezTo>
                  <a:cubicBezTo>
                    <a:pt x="53" y="14"/>
                    <a:pt x="53" y="14"/>
                    <a:pt x="53" y="14"/>
                  </a:cubicBezTo>
                  <a:cubicBezTo>
                    <a:pt x="55" y="14"/>
                    <a:pt x="56" y="14"/>
                    <a:pt x="56" y="13"/>
                  </a:cubicBezTo>
                  <a:cubicBezTo>
                    <a:pt x="56" y="13"/>
                    <a:pt x="56" y="13"/>
                    <a:pt x="57" y="13"/>
                  </a:cubicBezTo>
                  <a:cubicBezTo>
                    <a:pt x="57" y="13"/>
                    <a:pt x="57" y="13"/>
                    <a:pt x="57" y="13"/>
                  </a:cubicBezTo>
                  <a:cubicBezTo>
                    <a:pt x="57" y="13"/>
                    <a:pt x="58" y="12"/>
                    <a:pt x="59" y="13"/>
                  </a:cubicBezTo>
                  <a:cubicBezTo>
                    <a:pt x="60" y="11"/>
                    <a:pt x="61" y="12"/>
                    <a:pt x="63" y="11"/>
                  </a:cubicBezTo>
                  <a:cubicBezTo>
                    <a:pt x="63" y="11"/>
                    <a:pt x="63" y="11"/>
                    <a:pt x="63" y="10"/>
                  </a:cubicBezTo>
                  <a:cubicBezTo>
                    <a:pt x="64" y="10"/>
                    <a:pt x="64" y="10"/>
                    <a:pt x="65" y="10"/>
                  </a:cubicBezTo>
                  <a:cubicBezTo>
                    <a:pt x="65" y="10"/>
                    <a:pt x="65" y="10"/>
                    <a:pt x="66" y="10"/>
                  </a:cubicBezTo>
                  <a:cubicBezTo>
                    <a:pt x="66" y="9"/>
                    <a:pt x="67" y="9"/>
                    <a:pt x="67" y="9"/>
                  </a:cubicBezTo>
                  <a:cubicBezTo>
                    <a:pt x="67" y="9"/>
                    <a:pt x="68" y="9"/>
                    <a:pt x="68" y="8"/>
                  </a:cubicBezTo>
                  <a:cubicBezTo>
                    <a:pt x="69" y="8"/>
                    <a:pt x="69" y="8"/>
                    <a:pt x="69" y="8"/>
                  </a:cubicBezTo>
                  <a:cubicBezTo>
                    <a:pt x="69" y="8"/>
                    <a:pt x="69" y="8"/>
                    <a:pt x="69" y="8"/>
                  </a:cubicBezTo>
                  <a:cubicBezTo>
                    <a:pt x="69" y="7"/>
                    <a:pt x="70" y="7"/>
                    <a:pt x="71" y="7"/>
                  </a:cubicBezTo>
                  <a:cubicBezTo>
                    <a:pt x="71" y="7"/>
                    <a:pt x="72" y="7"/>
                    <a:pt x="72" y="6"/>
                  </a:cubicBezTo>
                  <a:cubicBezTo>
                    <a:pt x="73" y="7"/>
                    <a:pt x="74" y="5"/>
                    <a:pt x="75" y="5"/>
                  </a:cubicBezTo>
                  <a:cubicBezTo>
                    <a:pt x="75" y="4"/>
                    <a:pt x="78" y="4"/>
                    <a:pt x="78" y="4"/>
                  </a:cubicBezTo>
                  <a:cubicBezTo>
                    <a:pt x="79" y="3"/>
                    <a:pt x="80" y="2"/>
                    <a:pt x="81" y="2"/>
                  </a:cubicBezTo>
                  <a:cubicBezTo>
                    <a:pt x="81" y="2"/>
                    <a:pt x="82" y="2"/>
                    <a:pt x="82" y="2"/>
                  </a:cubicBezTo>
                  <a:cubicBezTo>
                    <a:pt x="83" y="2"/>
                    <a:pt x="83" y="2"/>
                    <a:pt x="83" y="2"/>
                  </a:cubicBezTo>
                  <a:cubicBezTo>
                    <a:pt x="84" y="2"/>
                    <a:pt x="84" y="2"/>
                    <a:pt x="84" y="2"/>
                  </a:cubicBezTo>
                  <a:cubicBezTo>
                    <a:pt x="84" y="1"/>
                    <a:pt x="85" y="1"/>
                    <a:pt x="85" y="0"/>
                  </a:cubicBezTo>
                  <a:cubicBezTo>
                    <a:pt x="85" y="0"/>
                    <a:pt x="85" y="0"/>
                    <a:pt x="85" y="0"/>
                  </a:cubicBezTo>
                  <a:cubicBezTo>
                    <a:pt x="86" y="0"/>
                    <a:pt x="86"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0" name="Freeform 12"/>
            <p:cNvSpPr>
              <a:spLocks noEditPoints="1"/>
            </p:cNvSpPr>
            <p:nvPr/>
          </p:nvSpPr>
          <p:spPr bwMode="auto">
            <a:xfrm>
              <a:off x="7040563" y="3106738"/>
              <a:ext cx="366712" cy="227013"/>
            </a:xfrm>
            <a:custGeom>
              <a:avLst/>
              <a:gdLst>
                <a:gd name="T0" fmla="*/ 58 w 135"/>
                <a:gd name="T1" fmla="*/ 80 h 83"/>
                <a:gd name="T2" fmla="*/ 50 w 135"/>
                <a:gd name="T3" fmla="*/ 71 h 83"/>
                <a:gd name="T4" fmla="*/ 42 w 135"/>
                <a:gd name="T5" fmla="*/ 58 h 83"/>
                <a:gd name="T6" fmla="*/ 50 w 135"/>
                <a:gd name="T7" fmla="*/ 66 h 83"/>
                <a:gd name="T8" fmla="*/ 40 w 135"/>
                <a:gd name="T9" fmla="*/ 55 h 83"/>
                <a:gd name="T10" fmla="*/ 25 w 135"/>
                <a:gd name="T11" fmla="*/ 58 h 83"/>
                <a:gd name="T12" fmla="*/ 9 w 135"/>
                <a:gd name="T13" fmla="*/ 61 h 83"/>
                <a:gd name="T14" fmla="*/ 3 w 135"/>
                <a:gd name="T15" fmla="*/ 54 h 83"/>
                <a:gd name="T16" fmla="*/ 7 w 135"/>
                <a:gd name="T17" fmla="*/ 43 h 83"/>
                <a:gd name="T18" fmla="*/ 12 w 135"/>
                <a:gd name="T19" fmla="*/ 29 h 83"/>
                <a:gd name="T20" fmla="*/ 13 w 135"/>
                <a:gd name="T21" fmla="*/ 36 h 83"/>
                <a:gd name="T22" fmla="*/ 14 w 135"/>
                <a:gd name="T23" fmla="*/ 48 h 83"/>
                <a:gd name="T24" fmla="*/ 31 w 135"/>
                <a:gd name="T25" fmla="*/ 52 h 83"/>
                <a:gd name="T26" fmla="*/ 34 w 135"/>
                <a:gd name="T27" fmla="*/ 43 h 83"/>
                <a:gd name="T28" fmla="*/ 41 w 135"/>
                <a:gd name="T29" fmla="*/ 36 h 83"/>
                <a:gd name="T30" fmla="*/ 51 w 135"/>
                <a:gd name="T31" fmla="*/ 51 h 83"/>
                <a:gd name="T32" fmla="*/ 58 w 135"/>
                <a:gd name="T33" fmla="*/ 62 h 83"/>
                <a:gd name="T34" fmla="*/ 63 w 135"/>
                <a:gd name="T35" fmla="*/ 70 h 83"/>
                <a:gd name="T36" fmla="*/ 82 w 135"/>
                <a:gd name="T37" fmla="*/ 65 h 83"/>
                <a:gd name="T38" fmla="*/ 71 w 135"/>
                <a:gd name="T39" fmla="*/ 65 h 83"/>
                <a:gd name="T40" fmla="*/ 61 w 135"/>
                <a:gd name="T41" fmla="*/ 53 h 83"/>
                <a:gd name="T42" fmla="*/ 74 w 135"/>
                <a:gd name="T43" fmla="*/ 60 h 83"/>
                <a:gd name="T44" fmla="*/ 58 w 135"/>
                <a:gd name="T45" fmla="*/ 39 h 83"/>
                <a:gd name="T46" fmla="*/ 51 w 135"/>
                <a:gd name="T47" fmla="*/ 31 h 83"/>
                <a:gd name="T48" fmla="*/ 35 w 135"/>
                <a:gd name="T49" fmla="*/ 16 h 83"/>
                <a:gd name="T50" fmla="*/ 32 w 135"/>
                <a:gd name="T51" fmla="*/ 6 h 83"/>
                <a:gd name="T52" fmla="*/ 41 w 135"/>
                <a:gd name="T53" fmla="*/ 6 h 83"/>
                <a:gd name="T54" fmla="*/ 47 w 135"/>
                <a:gd name="T55" fmla="*/ 14 h 83"/>
                <a:gd name="T56" fmla="*/ 54 w 135"/>
                <a:gd name="T57" fmla="*/ 23 h 83"/>
                <a:gd name="T58" fmla="*/ 65 w 135"/>
                <a:gd name="T59" fmla="*/ 37 h 83"/>
                <a:gd name="T60" fmla="*/ 76 w 135"/>
                <a:gd name="T61" fmla="*/ 53 h 83"/>
                <a:gd name="T62" fmla="*/ 82 w 135"/>
                <a:gd name="T63" fmla="*/ 65 h 83"/>
                <a:gd name="T64" fmla="*/ 112 w 135"/>
                <a:gd name="T65" fmla="*/ 50 h 83"/>
                <a:gd name="T66" fmla="*/ 108 w 135"/>
                <a:gd name="T67" fmla="*/ 56 h 83"/>
                <a:gd name="T68" fmla="*/ 116 w 135"/>
                <a:gd name="T69" fmla="*/ 67 h 83"/>
                <a:gd name="T70" fmla="*/ 119 w 135"/>
                <a:gd name="T71" fmla="*/ 77 h 83"/>
                <a:gd name="T72" fmla="*/ 104 w 135"/>
                <a:gd name="T73" fmla="*/ 74 h 83"/>
                <a:gd name="T74" fmla="*/ 88 w 135"/>
                <a:gd name="T75" fmla="*/ 67 h 83"/>
                <a:gd name="T76" fmla="*/ 92 w 135"/>
                <a:gd name="T77" fmla="*/ 62 h 83"/>
                <a:gd name="T78" fmla="*/ 99 w 135"/>
                <a:gd name="T79" fmla="*/ 65 h 83"/>
                <a:gd name="T80" fmla="*/ 113 w 135"/>
                <a:gd name="T81" fmla="*/ 72 h 83"/>
                <a:gd name="T82" fmla="*/ 109 w 135"/>
                <a:gd name="T83" fmla="*/ 62 h 83"/>
                <a:gd name="T84" fmla="*/ 102 w 135"/>
                <a:gd name="T85" fmla="*/ 54 h 83"/>
                <a:gd name="T86" fmla="*/ 93 w 135"/>
                <a:gd name="T87" fmla="*/ 49 h 83"/>
                <a:gd name="T88" fmla="*/ 81 w 135"/>
                <a:gd name="T89" fmla="*/ 49 h 83"/>
                <a:gd name="T90" fmla="*/ 81 w 135"/>
                <a:gd name="T91" fmla="*/ 43 h 83"/>
                <a:gd name="T92" fmla="*/ 77 w 135"/>
                <a:gd name="T93" fmla="*/ 37 h 83"/>
                <a:gd name="T94" fmla="*/ 85 w 135"/>
                <a:gd name="T95" fmla="*/ 41 h 83"/>
                <a:gd name="T96" fmla="*/ 79 w 135"/>
                <a:gd name="T97" fmla="*/ 31 h 83"/>
                <a:gd name="T98" fmla="*/ 70 w 135"/>
                <a:gd name="T99" fmla="*/ 26 h 83"/>
                <a:gd name="T100" fmla="*/ 76 w 135"/>
                <a:gd name="T101" fmla="*/ 19 h 83"/>
                <a:gd name="T102" fmla="*/ 82 w 135"/>
                <a:gd name="T103" fmla="*/ 22 h 83"/>
                <a:gd name="T104" fmla="*/ 82 w 135"/>
                <a:gd name="T105" fmla="*/ 29 h 83"/>
                <a:gd name="T106" fmla="*/ 96 w 135"/>
                <a:gd name="T107" fmla="*/ 25 h 83"/>
                <a:gd name="T108" fmla="*/ 94 w 135"/>
                <a:gd name="T109" fmla="*/ 33 h 83"/>
                <a:gd name="T110" fmla="*/ 95 w 135"/>
                <a:gd name="T111" fmla="*/ 43 h 83"/>
                <a:gd name="T112" fmla="*/ 105 w 135"/>
                <a:gd name="T113" fmla="*/ 46 h 83"/>
                <a:gd name="T114" fmla="*/ 96 w 135"/>
                <a:gd name="T115" fmla="*/ 38 h 83"/>
                <a:gd name="T116" fmla="*/ 106 w 135"/>
                <a:gd name="T117" fmla="*/ 36 h 83"/>
                <a:gd name="T118" fmla="*/ 111 w 135"/>
                <a:gd name="T119" fmla="*/ 46 h 83"/>
                <a:gd name="T120" fmla="*/ 121 w 135"/>
                <a:gd name="T121"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83">
                  <a:moveTo>
                    <a:pt x="66" y="75"/>
                  </a:moveTo>
                  <a:cubicBezTo>
                    <a:pt x="66" y="76"/>
                    <a:pt x="67" y="78"/>
                    <a:pt x="66" y="80"/>
                  </a:cubicBezTo>
                  <a:cubicBezTo>
                    <a:pt x="66" y="81"/>
                    <a:pt x="64" y="82"/>
                    <a:pt x="64" y="82"/>
                  </a:cubicBezTo>
                  <a:cubicBezTo>
                    <a:pt x="63" y="83"/>
                    <a:pt x="61" y="83"/>
                    <a:pt x="60" y="82"/>
                  </a:cubicBezTo>
                  <a:cubicBezTo>
                    <a:pt x="60" y="82"/>
                    <a:pt x="60" y="82"/>
                    <a:pt x="59" y="81"/>
                  </a:cubicBezTo>
                  <a:cubicBezTo>
                    <a:pt x="59" y="81"/>
                    <a:pt x="59" y="81"/>
                    <a:pt x="58" y="80"/>
                  </a:cubicBezTo>
                  <a:cubicBezTo>
                    <a:pt x="58" y="80"/>
                    <a:pt x="57" y="79"/>
                    <a:pt x="57" y="79"/>
                  </a:cubicBezTo>
                  <a:cubicBezTo>
                    <a:pt x="56" y="78"/>
                    <a:pt x="56" y="77"/>
                    <a:pt x="55" y="77"/>
                  </a:cubicBezTo>
                  <a:cubicBezTo>
                    <a:pt x="55" y="76"/>
                    <a:pt x="54" y="76"/>
                    <a:pt x="54" y="75"/>
                  </a:cubicBezTo>
                  <a:cubicBezTo>
                    <a:pt x="53" y="75"/>
                    <a:pt x="53" y="75"/>
                    <a:pt x="53" y="74"/>
                  </a:cubicBezTo>
                  <a:cubicBezTo>
                    <a:pt x="52" y="74"/>
                    <a:pt x="52" y="74"/>
                    <a:pt x="52" y="73"/>
                  </a:cubicBezTo>
                  <a:cubicBezTo>
                    <a:pt x="51" y="73"/>
                    <a:pt x="50" y="72"/>
                    <a:pt x="50" y="71"/>
                  </a:cubicBezTo>
                  <a:cubicBezTo>
                    <a:pt x="49" y="70"/>
                    <a:pt x="48" y="69"/>
                    <a:pt x="47" y="68"/>
                  </a:cubicBezTo>
                  <a:cubicBezTo>
                    <a:pt x="47" y="68"/>
                    <a:pt x="47" y="67"/>
                    <a:pt x="46" y="66"/>
                  </a:cubicBezTo>
                  <a:cubicBezTo>
                    <a:pt x="46" y="66"/>
                    <a:pt x="45" y="66"/>
                    <a:pt x="45" y="65"/>
                  </a:cubicBezTo>
                  <a:cubicBezTo>
                    <a:pt x="45" y="65"/>
                    <a:pt x="44" y="64"/>
                    <a:pt x="44" y="64"/>
                  </a:cubicBezTo>
                  <a:cubicBezTo>
                    <a:pt x="43" y="62"/>
                    <a:pt x="42" y="61"/>
                    <a:pt x="41" y="59"/>
                  </a:cubicBezTo>
                  <a:cubicBezTo>
                    <a:pt x="41" y="59"/>
                    <a:pt x="41" y="58"/>
                    <a:pt x="42" y="58"/>
                  </a:cubicBezTo>
                  <a:cubicBezTo>
                    <a:pt x="43" y="59"/>
                    <a:pt x="44" y="60"/>
                    <a:pt x="44" y="61"/>
                  </a:cubicBezTo>
                  <a:cubicBezTo>
                    <a:pt x="45" y="62"/>
                    <a:pt x="46" y="62"/>
                    <a:pt x="46" y="63"/>
                  </a:cubicBezTo>
                  <a:cubicBezTo>
                    <a:pt x="47" y="64"/>
                    <a:pt x="47" y="64"/>
                    <a:pt x="48" y="65"/>
                  </a:cubicBezTo>
                  <a:cubicBezTo>
                    <a:pt x="48" y="65"/>
                    <a:pt x="48" y="65"/>
                    <a:pt x="49" y="65"/>
                  </a:cubicBezTo>
                  <a:cubicBezTo>
                    <a:pt x="49" y="66"/>
                    <a:pt x="50" y="66"/>
                    <a:pt x="50" y="66"/>
                  </a:cubicBezTo>
                  <a:cubicBezTo>
                    <a:pt x="50" y="66"/>
                    <a:pt x="50" y="66"/>
                    <a:pt x="50" y="66"/>
                  </a:cubicBezTo>
                  <a:cubicBezTo>
                    <a:pt x="50" y="65"/>
                    <a:pt x="48" y="63"/>
                    <a:pt x="47" y="62"/>
                  </a:cubicBezTo>
                  <a:cubicBezTo>
                    <a:pt x="47" y="61"/>
                    <a:pt x="46" y="60"/>
                    <a:pt x="45" y="60"/>
                  </a:cubicBezTo>
                  <a:cubicBezTo>
                    <a:pt x="45" y="59"/>
                    <a:pt x="44" y="59"/>
                    <a:pt x="44" y="58"/>
                  </a:cubicBezTo>
                  <a:cubicBezTo>
                    <a:pt x="43" y="58"/>
                    <a:pt x="43" y="57"/>
                    <a:pt x="42" y="57"/>
                  </a:cubicBezTo>
                  <a:cubicBezTo>
                    <a:pt x="42" y="57"/>
                    <a:pt x="42" y="56"/>
                    <a:pt x="41" y="56"/>
                  </a:cubicBezTo>
                  <a:cubicBezTo>
                    <a:pt x="41" y="56"/>
                    <a:pt x="40" y="55"/>
                    <a:pt x="40" y="55"/>
                  </a:cubicBezTo>
                  <a:cubicBezTo>
                    <a:pt x="39" y="54"/>
                    <a:pt x="37" y="56"/>
                    <a:pt x="36" y="55"/>
                  </a:cubicBezTo>
                  <a:cubicBezTo>
                    <a:pt x="36" y="55"/>
                    <a:pt x="36" y="55"/>
                    <a:pt x="36" y="55"/>
                  </a:cubicBezTo>
                  <a:cubicBezTo>
                    <a:pt x="36" y="56"/>
                    <a:pt x="35" y="56"/>
                    <a:pt x="35" y="56"/>
                  </a:cubicBezTo>
                  <a:cubicBezTo>
                    <a:pt x="34" y="56"/>
                    <a:pt x="34" y="56"/>
                    <a:pt x="33" y="56"/>
                  </a:cubicBezTo>
                  <a:cubicBezTo>
                    <a:pt x="33" y="56"/>
                    <a:pt x="32" y="57"/>
                    <a:pt x="32" y="57"/>
                  </a:cubicBezTo>
                  <a:cubicBezTo>
                    <a:pt x="29" y="58"/>
                    <a:pt x="27" y="58"/>
                    <a:pt x="25" y="58"/>
                  </a:cubicBezTo>
                  <a:cubicBezTo>
                    <a:pt x="23" y="59"/>
                    <a:pt x="22" y="59"/>
                    <a:pt x="20" y="59"/>
                  </a:cubicBezTo>
                  <a:cubicBezTo>
                    <a:pt x="20" y="59"/>
                    <a:pt x="19" y="59"/>
                    <a:pt x="19" y="60"/>
                  </a:cubicBezTo>
                  <a:cubicBezTo>
                    <a:pt x="18" y="60"/>
                    <a:pt x="17" y="60"/>
                    <a:pt x="16" y="60"/>
                  </a:cubicBezTo>
                  <a:cubicBezTo>
                    <a:pt x="15" y="60"/>
                    <a:pt x="14" y="60"/>
                    <a:pt x="14" y="61"/>
                  </a:cubicBezTo>
                  <a:cubicBezTo>
                    <a:pt x="13" y="61"/>
                    <a:pt x="13" y="61"/>
                    <a:pt x="12" y="61"/>
                  </a:cubicBezTo>
                  <a:cubicBezTo>
                    <a:pt x="11" y="61"/>
                    <a:pt x="10" y="61"/>
                    <a:pt x="9" y="61"/>
                  </a:cubicBezTo>
                  <a:cubicBezTo>
                    <a:pt x="8" y="61"/>
                    <a:pt x="8" y="62"/>
                    <a:pt x="8" y="62"/>
                  </a:cubicBezTo>
                  <a:cubicBezTo>
                    <a:pt x="7" y="62"/>
                    <a:pt x="6" y="62"/>
                    <a:pt x="6" y="62"/>
                  </a:cubicBezTo>
                  <a:cubicBezTo>
                    <a:pt x="4" y="62"/>
                    <a:pt x="3" y="61"/>
                    <a:pt x="2" y="60"/>
                  </a:cubicBezTo>
                  <a:cubicBezTo>
                    <a:pt x="1" y="59"/>
                    <a:pt x="0" y="59"/>
                    <a:pt x="0" y="58"/>
                  </a:cubicBezTo>
                  <a:cubicBezTo>
                    <a:pt x="0" y="57"/>
                    <a:pt x="1" y="55"/>
                    <a:pt x="2" y="54"/>
                  </a:cubicBezTo>
                  <a:cubicBezTo>
                    <a:pt x="2" y="54"/>
                    <a:pt x="2" y="54"/>
                    <a:pt x="3" y="54"/>
                  </a:cubicBezTo>
                  <a:cubicBezTo>
                    <a:pt x="3" y="54"/>
                    <a:pt x="3" y="54"/>
                    <a:pt x="3" y="53"/>
                  </a:cubicBezTo>
                  <a:cubicBezTo>
                    <a:pt x="3" y="52"/>
                    <a:pt x="4" y="50"/>
                    <a:pt x="5" y="48"/>
                  </a:cubicBezTo>
                  <a:cubicBezTo>
                    <a:pt x="5" y="48"/>
                    <a:pt x="5" y="48"/>
                    <a:pt x="5" y="48"/>
                  </a:cubicBezTo>
                  <a:cubicBezTo>
                    <a:pt x="6" y="47"/>
                    <a:pt x="6" y="47"/>
                    <a:pt x="6" y="46"/>
                  </a:cubicBezTo>
                  <a:cubicBezTo>
                    <a:pt x="6" y="45"/>
                    <a:pt x="6" y="44"/>
                    <a:pt x="7" y="44"/>
                  </a:cubicBezTo>
                  <a:cubicBezTo>
                    <a:pt x="7" y="43"/>
                    <a:pt x="7" y="43"/>
                    <a:pt x="7" y="43"/>
                  </a:cubicBezTo>
                  <a:cubicBezTo>
                    <a:pt x="7" y="42"/>
                    <a:pt x="7" y="42"/>
                    <a:pt x="7" y="41"/>
                  </a:cubicBezTo>
                  <a:cubicBezTo>
                    <a:pt x="8" y="41"/>
                    <a:pt x="8" y="40"/>
                    <a:pt x="8" y="40"/>
                  </a:cubicBezTo>
                  <a:cubicBezTo>
                    <a:pt x="8" y="39"/>
                    <a:pt x="8" y="38"/>
                    <a:pt x="9" y="37"/>
                  </a:cubicBezTo>
                  <a:cubicBezTo>
                    <a:pt x="9" y="36"/>
                    <a:pt x="9" y="35"/>
                    <a:pt x="10" y="34"/>
                  </a:cubicBezTo>
                  <a:cubicBezTo>
                    <a:pt x="10" y="33"/>
                    <a:pt x="10" y="33"/>
                    <a:pt x="10" y="32"/>
                  </a:cubicBezTo>
                  <a:cubicBezTo>
                    <a:pt x="11" y="31"/>
                    <a:pt x="11" y="30"/>
                    <a:pt x="12" y="29"/>
                  </a:cubicBezTo>
                  <a:cubicBezTo>
                    <a:pt x="12" y="29"/>
                    <a:pt x="12" y="28"/>
                    <a:pt x="13" y="28"/>
                  </a:cubicBezTo>
                  <a:cubicBezTo>
                    <a:pt x="13" y="27"/>
                    <a:pt x="13" y="27"/>
                    <a:pt x="14" y="27"/>
                  </a:cubicBezTo>
                  <a:cubicBezTo>
                    <a:pt x="14" y="27"/>
                    <a:pt x="14" y="28"/>
                    <a:pt x="14" y="28"/>
                  </a:cubicBezTo>
                  <a:cubicBezTo>
                    <a:pt x="14" y="29"/>
                    <a:pt x="14" y="30"/>
                    <a:pt x="13" y="30"/>
                  </a:cubicBezTo>
                  <a:cubicBezTo>
                    <a:pt x="13" y="31"/>
                    <a:pt x="13" y="32"/>
                    <a:pt x="13" y="33"/>
                  </a:cubicBezTo>
                  <a:cubicBezTo>
                    <a:pt x="13" y="34"/>
                    <a:pt x="13" y="35"/>
                    <a:pt x="13" y="36"/>
                  </a:cubicBezTo>
                  <a:cubicBezTo>
                    <a:pt x="12" y="38"/>
                    <a:pt x="13" y="39"/>
                    <a:pt x="13" y="41"/>
                  </a:cubicBezTo>
                  <a:cubicBezTo>
                    <a:pt x="13" y="42"/>
                    <a:pt x="13" y="42"/>
                    <a:pt x="13" y="43"/>
                  </a:cubicBezTo>
                  <a:cubicBezTo>
                    <a:pt x="13" y="44"/>
                    <a:pt x="13" y="44"/>
                    <a:pt x="13" y="45"/>
                  </a:cubicBezTo>
                  <a:cubicBezTo>
                    <a:pt x="13" y="46"/>
                    <a:pt x="13" y="46"/>
                    <a:pt x="13" y="47"/>
                  </a:cubicBezTo>
                  <a:cubicBezTo>
                    <a:pt x="13" y="48"/>
                    <a:pt x="13" y="48"/>
                    <a:pt x="13" y="48"/>
                  </a:cubicBezTo>
                  <a:cubicBezTo>
                    <a:pt x="13" y="48"/>
                    <a:pt x="14" y="48"/>
                    <a:pt x="14" y="48"/>
                  </a:cubicBezTo>
                  <a:cubicBezTo>
                    <a:pt x="13" y="49"/>
                    <a:pt x="13" y="49"/>
                    <a:pt x="13" y="49"/>
                  </a:cubicBezTo>
                  <a:cubicBezTo>
                    <a:pt x="14" y="50"/>
                    <a:pt x="14" y="52"/>
                    <a:pt x="15" y="52"/>
                  </a:cubicBezTo>
                  <a:cubicBezTo>
                    <a:pt x="15" y="52"/>
                    <a:pt x="19" y="52"/>
                    <a:pt x="20" y="52"/>
                  </a:cubicBezTo>
                  <a:cubicBezTo>
                    <a:pt x="22" y="52"/>
                    <a:pt x="24" y="52"/>
                    <a:pt x="27" y="52"/>
                  </a:cubicBezTo>
                  <a:cubicBezTo>
                    <a:pt x="27" y="52"/>
                    <a:pt x="28" y="52"/>
                    <a:pt x="29" y="52"/>
                  </a:cubicBezTo>
                  <a:cubicBezTo>
                    <a:pt x="30" y="52"/>
                    <a:pt x="30" y="52"/>
                    <a:pt x="31" y="52"/>
                  </a:cubicBezTo>
                  <a:cubicBezTo>
                    <a:pt x="32" y="52"/>
                    <a:pt x="37" y="52"/>
                    <a:pt x="38" y="51"/>
                  </a:cubicBezTo>
                  <a:cubicBezTo>
                    <a:pt x="38" y="51"/>
                    <a:pt x="38" y="51"/>
                    <a:pt x="38" y="51"/>
                  </a:cubicBezTo>
                  <a:cubicBezTo>
                    <a:pt x="38" y="50"/>
                    <a:pt x="37" y="50"/>
                    <a:pt x="37" y="49"/>
                  </a:cubicBezTo>
                  <a:cubicBezTo>
                    <a:pt x="37" y="48"/>
                    <a:pt x="36" y="47"/>
                    <a:pt x="36" y="46"/>
                  </a:cubicBezTo>
                  <a:cubicBezTo>
                    <a:pt x="35" y="46"/>
                    <a:pt x="35" y="46"/>
                    <a:pt x="35" y="45"/>
                  </a:cubicBezTo>
                  <a:cubicBezTo>
                    <a:pt x="35" y="44"/>
                    <a:pt x="35" y="44"/>
                    <a:pt x="34" y="43"/>
                  </a:cubicBezTo>
                  <a:cubicBezTo>
                    <a:pt x="34" y="42"/>
                    <a:pt x="34" y="42"/>
                    <a:pt x="35" y="41"/>
                  </a:cubicBezTo>
                  <a:cubicBezTo>
                    <a:pt x="34" y="41"/>
                    <a:pt x="34" y="40"/>
                    <a:pt x="34" y="39"/>
                  </a:cubicBezTo>
                  <a:cubicBezTo>
                    <a:pt x="35" y="39"/>
                    <a:pt x="35" y="38"/>
                    <a:pt x="35" y="37"/>
                  </a:cubicBezTo>
                  <a:cubicBezTo>
                    <a:pt x="35" y="36"/>
                    <a:pt x="35" y="32"/>
                    <a:pt x="37" y="32"/>
                  </a:cubicBezTo>
                  <a:cubicBezTo>
                    <a:pt x="38" y="33"/>
                    <a:pt x="39" y="33"/>
                    <a:pt x="39" y="34"/>
                  </a:cubicBezTo>
                  <a:cubicBezTo>
                    <a:pt x="40" y="34"/>
                    <a:pt x="40" y="35"/>
                    <a:pt x="41" y="36"/>
                  </a:cubicBezTo>
                  <a:cubicBezTo>
                    <a:pt x="41" y="36"/>
                    <a:pt x="41" y="37"/>
                    <a:pt x="42" y="37"/>
                  </a:cubicBezTo>
                  <a:cubicBezTo>
                    <a:pt x="42" y="38"/>
                    <a:pt x="43" y="38"/>
                    <a:pt x="43" y="39"/>
                  </a:cubicBezTo>
                  <a:cubicBezTo>
                    <a:pt x="44" y="40"/>
                    <a:pt x="45" y="42"/>
                    <a:pt x="46" y="44"/>
                  </a:cubicBezTo>
                  <a:cubicBezTo>
                    <a:pt x="47" y="44"/>
                    <a:pt x="47" y="45"/>
                    <a:pt x="48" y="46"/>
                  </a:cubicBezTo>
                  <a:cubicBezTo>
                    <a:pt x="48" y="46"/>
                    <a:pt x="48" y="46"/>
                    <a:pt x="49" y="47"/>
                  </a:cubicBezTo>
                  <a:cubicBezTo>
                    <a:pt x="49" y="48"/>
                    <a:pt x="50" y="49"/>
                    <a:pt x="51" y="51"/>
                  </a:cubicBezTo>
                  <a:cubicBezTo>
                    <a:pt x="52" y="51"/>
                    <a:pt x="52" y="51"/>
                    <a:pt x="52" y="52"/>
                  </a:cubicBezTo>
                  <a:cubicBezTo>
                    <a:pt x="53" y="52"/>
                    <a:pt x="53" y="53"/>
                    <a:pt x="54" y="54"/>
                  </a:cubicBezTo>
                  <a:cubicBezTo>
                    <a:pt x="54" y="55"/>
                    <a:pt x="54" y="56"/>
                    <a:pt x="55" y="56"/>
                  </a:cubicBezTo>
                  <a:cubicBezTo>
                    <a:pt x="55" y="57"/>
                    <a:pt x="56" y="57"/>
                    <a:pt x="56" y="58"/>
                  </a:cubicBezTo>
                  <a:cubicBezTo>
                    <a:pt x="56" y="58"/>
                    <a:pt x="56" y="59"/>
                    <a:pt x="57" y="60"/>
                  </a:cubicBezTo>
                  <a:cubicBezTo>
                    <a:pt x="57" y="61"/>
                    <a:pt x="58" y="62"/>
                    <a:pt x="58" y="62"/>
                  </a:cubicBezTo>
                  <a:cubicBezTo>
                    <a:pt x="58" y="63"/>
                    <a:pt x="59" y="63"/>
                    <a:pt x="59" y="63"/>
                  </a:cubicBezTo>
                  <a:cubicBezTo>
                    <a:pt x="59" y="64"/>
                    <a:pt x="59" y="64"/>
                    <a:pt x="60" y="64"/>
                  </a:cubicBezTo>
                  <a:cubicBezTo>
                    <a:pt x="60" y="65"/>
                    <a:pt x="60" y="65"/>
                    <a:pt x="60" y="66"/>
                  </a:cubicBezTo>
                  <a:cubicBezTo>
                    <a:pt x="61" y="67"/>
                    <a:pt x="61" y="67"/>
                    <a:pt x="62" y="68"/>
                  </a:cubicBezTo>
                  <a:cubicBezTo>
                    <a:pt x="62" y="68"/>
                    <a:pt x="63" y="69"/>
                    <a:pt x="63" y="69"/>
                  </a:cubicBezTo>
                  <a:cubicBezTo>
                    <a:pt x="63" y="69"/>
                    <a:pt x="63" y="70"/>
                    <a:pt x="63" y="70"/>
                  </a:cubicBezTo>
                  <a:cubicBezTo>
                    <a:pt x="63" y="70"/>
                    <a:pt x="64" y="71"/>
                    <a:pt x="64" y="71"/>
                  </a:cubicBezTo>
                  <a:cubicBezTo>
                    <a:pt x="64" y="71"/>
                    <a:pt x="65" y="72"/>
                    <a:pt x="65" y="72"/>
                  </a:cubicBezTo>
                  <a:cubicBezTo>
                    <a:pt x="65" y="72"/>
                    <a:pt x="65" y="72"/>
                    <a:pt x="65" y="72"/>
                  </a:cubicBezTo>
                  <a:cubicBezTo>
                    <a:pt x="65" y="73"/>
                    <a:pt x="66" y="74"/>
                    <a:pt x="66" y="75"/>
                  </a:cubicBezTo>
                  <a:cubicBezTo>
                    <a:pt x="66" y="75"/>
                    <a:pt x="66" y="75"/>
                    <a:pt x="66" y="75"/>
                  </a:cubicBezTo>
                  <a:close/>
                  <a:moveTo>
                    <a:pt x="82" y="65"/>
                  </a:moveTo>
                  <a:cubicBezTo>
                    <a:pt x="82" y="66"/>
                    <a:pt x="82" y="67"/>
                    <a:pt x="81" y="67"/>
                  </a:cubicBezTo>
                  <a:cubicBezTo>
                    <a:pt x="81" y="68"/>
                    <a:pt x="80" y="68"/>
                    <a:pt x="80" y="68"/>
                  </a:cubicBezTo>
                  <a:cubicBezTo>
                    <a:pt x="80" y="69"/>
                    <a:pt x="78" y="70"/>
                    <a:pt x="76" y="70"/>
                  </a:cubicBezTo>
                  <a:cubicBezTo>
                    <a:pt x="75" y="70"/>
                    <a:pt x="74" y="69"/>
                    <a:pt x="74" y="68"/>
                  </a:cubicBezTo>
                  <a:cubicBezTo>
                    <a:pt x="73" y="67"/>
                    <a:pt x="73" y="67"/>
                    <a:pt x="73" y="67"/>
                  </a:cubicBezTo>
                  <a:cubicBezTo>
                    <a:pt x="72" y="66"/>
                    <a:pt x="72" y="66"/>
                    <a:pt x="71" y="65"/>
                  </a:cubicBezTo>
                  <a:cubicBezTo>
                    <a:pt x="70" y="64"/>
                    <a:pt x="69" y="63"/>
                    <a:pt x="68" y="62"/>
                  </a:cubicBezTo>
                  <a:cubicBezTo>
                    <a:pt x="67" y="61"/>
                    <a:pt x="66" y="61"/>
                    <a:pt x="66" y="60"/>
                  </a:cubicBezTo>
                  <a:cubicBezTo>
                    <a:pt x="65" y="59"/>
                    <a:pt x="65" y="58"/>
                    <a:pt x="64" y="58"/>
                  </a:cubicBezTo>
                  <a:cubicBezTo>
                    <a:pt x="63" y="57"/>
                    <a:pt x="63" y="56"/>
                    <a:pt x="63" y="56"/>
                  </a:cubicBezTo>
                  <a:cubicBezTo>
                    <a:pt x="62" y="55"/>
                    <a:pt x="61" y="54"/>
                    <a:pt x="61" y="53"/>
                  </a:cubicBezTo>
                  <a:cubicBezTo>
                    <a:pt x="61" y="53"/>
                    <a:pt x="61" y="53"/>
                    <a:pt x="61" y="53"/>
                  </a:cubicBezTo>
                  <a:cubicBezTo>
                    <a:pt x="62" y="53"/>
                    <a:pt x="62" y="53"/>
                    <a:pt x="63" y="53"/>
                  </a:cubicBezTo>
                  <a:cubicBezTo>
                    <a:pt x="63" y="54"/>
                    <a:pt x="64" y="54"/>
                    <a:pt x="64" y="54"/>
                  </a:cubicBezTo>
                  <a:cubicBezTo>
                    <a:pt x="65" y="55"/>
                    <a:pt x="65" y="55"/>
                    <a:pt x="65" y="56"/>
                  </a:cubicBezTo>
                  <a:cubicBezTo>
                    <a:pt x="66" y="56"/>
                    <a:pt x="66" y="56"/>
                    <a:pt x="67" y="56"/>
                  </a:cubicBezTo>
                  <a:cubicBezTo>
                    <a:pt x="68" y="57"/>
                    <a:pt x="70" y="58"/>
                    <a:pt x="71" y="59"/>
                  </a:cubicBezTo>
                  <a:cubicBezTo>
                    <a:pt x="72" y="59"/>
                    <a:pt x="73" y="60"/>
                    <a:pt x="74" y="60"/>
                  </a:cubicBezTo>
                  <a:cubicBezTo>
                    <a:pt x="74" y="60"/>
                    <a:pt x="76" y="61"/>
                    <a:pt x="76" y="60"/>
                  </a:cubicBezTo>
                  <a:cubicBezTo>
                    <a:pt x="76" y="59"/>
                    <a:pt x="69" y="51"/>
                    <a:pt x="67" y="49"/>
                  </a:cubicBezTo>
                  <a:cubicBezTo>
                    <a:pt x="66" y="48"/>
                    <a:pt x="66" y="47"/>
                    <a:pt x="65" y="46"/>
                  </a:cubicBezTo>
                  <a:cubicBezTo>
                    <a:pt x="64" y="46"/>
                    <a:pt x="64" y="45"/>
                    <a:pt x="63" y="45"/>
                  </a:cubicBezTo>
                  <a:cubicBezTo>
                    <a:pt x="62" y="44"/>
                    <a:pt x="62" y="42"/>
                    <a:pt x="61" y="41"/>
                  </a:cubicBezTo>
                  <a:cubicBezTo>
                    <a:pt x="60" y="41"/>
                    <a:pt x="59" y="40"/>
                    <a:pt x="58" y="39"/>
                  </a:cubicBezTo>
                  <a:cubicBezTo>
                    <a:pt x="58" y="38"/>
                    <a:pt x="57" y="38"/>
                    <a:pt x="57" y="37"/>
                  </a:cubicBezTo>
                  <a:cubicBezTo>
                    <a:pt x="56" y="37"/>
                    <a:pt x="56" y="37"/>
                    <a:pt x="55" y="36"/>
                  </a:cubicBezTo>
                  <a:cubicBezTo>
                    <a:pt x="55" y="35"/>
                    <a:pt x="54" y="35"/>
                    <a:pt x="54" y="34"/>
                  </a:cubicBezTo>
                  <a:cubicBezTo>
                    <a:pt x="53" y="34"/>
                    <a:pt x="53" y="33"/>
                    <a:pt x="53" y="33"/>
                  </a:cubicBezTo>
                  <a:cubicBezTo>
                    <a:pt x="52" y="32"/>
                    <a:pt x="52" y="32"/>
                    <a:pt x="52" y="32"/>
                  </a:cubicBezTo>
                  <a:cubicBezTo>
                    <a:pt x="51" y="32"/>
                    <a:pt x="51" y="31"/>
                    <a:pt x="51" y="31"/>
                  </a:cubicBezTo>
                  <a:cubicBezTo>
                    <a:pt x="50" y="30"/>
                    <a:pt x="49" y="30"/>
                    <a:pt x="49" y="29"/>
                  </a:cubicBezTo>
                  <a:cubicBezTo>
                    <a:pt x="48" y="29"/>
                    <a:pt x="48" y="28"/>
                    <a:pt x="47" y="28"/>
                  </a:cubicBezTo>
                  <a:cubicBezTo>
                    <a:pt x="47" y="28"/>
                    <a:pt x="47" y="27"/>
                    <a:pt x="46" y="27"/>
                  </a:cubicBezTo>
                  <a:cubicBezTo>
                    <a:pt x="44" y="25"/>
                    <a:pt x="42" y="23"/>
                    <a:pt x="39" y="21"/>
                  </a:cubicBezTo>
                  <a:cubicBezTo>
                    <a:pt x="39" y="20"/>
                    <a:pt x="38" y="20"/>
                    <a:pt x="38" y="19"/>
                  </a:cubicBezTo>
                  <a:cubicBezTo>
                    <a:pt x="37" y="18"/>
                    <a:pt x="36" y="17"/>
                    <a:pt x="35" y="16"/>
                  </a:cubicBezTo>
                  <a:cubicBezTo>
                    <a:pt x="35" y="15"/>
                    <a:pt x="35" y="15"/>
                    <a:pt x="34" y="14"/>
                  </a:cubicBezTo>
                  <a:cubicBezTo>
                    <a:pt x="34" y="14"/>
                    <a:pt x="34" y="13"/>
                    <a:pt x="34" y="12"/>
                  </a:cubicBezTo>
                  <a:cubicBezTo>
                    <a:pt x="34" y="12"/>
                    <a:pt x="33" y="11"/>
                    <a:pt x="33" y="11"/>
                  </a:cubicBezTo>
                  <a:cubicBezTo>
                    <a:pt x="32" y="10"/>
                    <a:pt x="32" y="9"/>
                    <a:pt x="32" y="8"/>
                  </a:cubicBezTo>
                  <a:cubicBezTo>
                    <a:pt x="32" y="8"/>
                    <a:pt x="32" y="7"/>
                    <a:pt x="32" y="7"/>
                  </a:cubicBezTo>
                  <a:cubicBezTo>
                    <a:pt x="32" y="6"/>
                    <a:pt x="32" y="6"/>
                    <a:pt x="32" y="6"/>
                  </a:cubicBezTo>
                  <a:cubicBezTo>
                    <a:pt x="32" y="4"/>
                    <a:pt x="34" y="2"/>
                    <a:pt x="35" y="2"/>
                  </a:cubicBezTo>
                  <a:cubicBezTo>
                    <a:pt x="36" y="1"/>
                    <a:pt x="38" y="0"/>
                    <a:pt x="39" y="1"/>
                  </a:cubicBezTo>
                  <a:cubicBezTo>
                    <a:pt x="39" y="1"/>
                    <a:pt x="39" y="1"/>
                    <a:pt x="39" y="1"/>
                  </a:cubicBezTo>
                  <a:cubicBezTo>
                    <a:pt x="39" y="2"/>
                    <a:pt x="39" y="2"/>
                    <a:pt x="39" y="3"/>
                  </a:cubicBezTo>
                  <a:cubicBezTo>
                    <a:pt x="40" y="4"/>
                    <a:pt x="40" y="4"/>
                    <a:pt x="41" y="5"/>
                  </a:cubicBezTo>
                  <a:cubicBezTo>
                    <a:pt x="41" y="6"/>
                    <a:pt x="41" y="6"/>
                    <a:pt x="41" y="6"/>
                  </a:cubicBezTo>
                  <a:cubicBezTo>
                    <a:pt x="41" y="7"/>
                    <a:pt x="42" y="7"/>
                    <a:pt x="42" y="8"/>
                  </a:cubicBezTo>
                  <a:cubicBezTo>
                    <a:pt x="42" y="8"/>
                    <a:pt x="43" y="8"/>
                    <a:pt x="43" y="9"/>
                  </a:cubicBezTo>
                  <a:cubicBezTo>
                    <a:pt x="43" y="9"/>
                    <a:pt x="43" y="10"/>
                    <a:pt x="44" y="10"/>
                  </a:cubicBezTo>
                  <a:cubicBezTo>
                    <a:pt x="44" y="10"/>
                    <a:pt x="44" y="11"/>
                    <a:pt x="44" y="11"/>
                  </a:cubicBezTo>
                  <a:cubicBezTo>
                    <a:pt x="45" y="11"/>
                    <a:pt x="45" y="12"/>
                    <a:pt x="45" y="13"/>
                  </a:cubicBezTo>
                  <a:cubicBezTo>
                    <a:pt x="46" y="13"/>
                    <a:pt x="46" y="14"/>
                    <a:pt x="47" y="14"/>
                  </a:cubicBezTo>
                  <a:cubicBezTo>
                    <a:pt x="47" y="15"/>
                    <a:pt x="47" y="15"/>
                    <a:pt x="47" y="15"/>
                  </a:cubicBezTo>
                  <a:cubicBezTo>
                    <a:pt x="48" y="16"/>
                    <a:pt x="48" y="16"/>
                    <a:pt x="49" y="17"/>
                  </a:cubicBezTo>
                  <a:cubicBezTo>
                    <a:pt x="49" y="18"/>
                    <a:pt x="50" y="19"/>
                    <a:pt x="50" y="19"/>
                  </a:cubicBezTo>
                  <a:cubicBezTo>
                    <a:pt x="51" y="20"/>
                    <a:pt x="51" y="20"/>
                    <a:pt x="52" y="21"/>
                  </a:cubicBezTo>
                  <a:cubicBezTo>
                    <a:pt x="52" y="21"/>
                    <a:pt x="52" y="22"/>
                    <a:pt x="53" y="22"/>
                  </a:cubicBezTo>
                  <a:cubicBezTo>
                    <a:pt x="53" y="22"/>
                    <a:pt x="53" y="23"/>
                    <a:pt x="54" y="23"/>
                  </a:cubicBezTo>
                  <a:cubicBezTo>
                    <a:pt x="54" y="23"/>
                    <a:pt x="54" y="24"/>
                    <a:pt x="54" y="24"/>
                  </a:cubicBezTo>
                  <a:cubicBezTo>
                    <a:pt x="55" y="24"/>
                    <a:pt x="55" y="25"/>
                    <a:pt x="55" y="25"/>
                  </a:cubicBezTo>
                  <a:cubicBezTo>
                    <a:pt x="56" y="26"/>
                    <a:pt x="58" y="28"/>
                    <a:pt x="59" y="30"/>
                  </a:cubicBezTo>
                  <a:cubicBezTo>
                    <a:pt x="59" y="30"/>
                    <a:pt x="60" y="30"/>
                    <a:pt x="60" y="31"/>
                  </a:cubicBezTo>
                  <a:cubicBezTo>
                    <a:pt x="61" y="32"/>
                    <a:pt x="62" y="33"/>
                    <a:pt x="63" y="34"/>
                  </a:cubicBezTo>
                  <a:cubicBezTo>
                    <a:pt x="63" y="35"/>
                    <a:pt x="65" y="36"/>
                    <a:pt x="65" y="37"/>
                  </a:cubicBezTo>
                  <a:cubicBezTo>
                    <a:pt x="66" y="38"/>
                    <a:pt x="66" y="39"/>
                    <a:pt x="67" y="40"/>
                  </a:cubicBezTo>
                  <a:cubicBezTo>
                    <a:pt x="67" y="40"/>
                    <a:pt x="68" y="41"/>
                    <a:pt x="68" y="41"/>
                  </a:cubicBezTo>
                  <a:cubicBezTo>
                    <a:pt x="69" y="42"/>
                    <a:pt x="70" y="43"/>
                    <a:pt x="70" y="44"/>
                  </a:cubicBezTo>
                  <a:cubicBezTo>
                    <a:pt x="72" y="46"/>
                    <a:pt x="73" y="48"/>
                    <a:pt x="74" y="50"/>
                  </a:cubicBezTo>
                  <a:cubicBezTo>
                    <a:pt x="75" y="51"/>
                    <a:pt x="75" y="51"/>
                    <a:pt x="75" y="51"/>
                  </a:cubicBezTo>
                  <a:cubicBezTo>
                    <a:pt x="76" y="52"/>
                    <a:pt x="76" y="53"/>
                    <a:pt x="76" y="53"/>
                  </a:cubicBezTo>
                  <a:cubicBezTo>
                    <a:pt x="77" y="54"/>
                    <a:pt x="77" y="55"/>
                    <a:pt x="78" y="55"/>
                  </a:cubicBezTo>
                  <a:cubicBezTo>
                    <a:pt x="78" y="56"/>
                    <a:pt x="78" y="56"/>
                    <a:pt x="78" y="57"/>
                  </a:cubicBezTo>
                  <a:cubicBezTo>
                    <a:pt x="79" y="57"/>
                    <a:pt x="79" y="57"/>
                    <a:pt x="79" y="58"/>
                  </a:cubicBezTo>
                  <a:cubicBezTo>
                    <a:pt x="80" y="59"/>
                    <a:pt x="80" y="60"/>
                    <a:pt x="80" y="60"/>
                  </a:cubicBezTo>
                  <a:cubicBezTo>
                    <a:pt x="81" y="62"/>
                    <a:pt x="82" y="62"/>
                    <a:pt x="82" y="64"/>
                  </a:cubicBezTo>
                  <a:cubicBezTo>
                    <a:pt x="82" y="64"/>
                    <a:pt x="82" y="65"/>
                    <a:pt x="82" y="65"/>
                  </a:cubicBezTo>
                  <a:close/>
                  <a:moveTo>
                    <a:pt x="135" y="56"/>
                  </a:moveTo>
                  <a:cubicBezTo>
                    <a:pt x="135" y="57"/>
                    <a:pt x="135" y="57"/>
                    <a:pt x="134" y="58"/>
                  </a:cubicBezTo>
                  <a:cubicBezTo>
                    <a:pt x="133" y="58"/>
                    <a:pt x="132" y="59"/>
                    <a:pt x="131" y="59"/>
                  </a:cubicBezTo>
                  <a:cubicBezTo>
                    <a:pt x="130" y="60"/>
                    <a:pt x="128" y="59"/>
                    <a:pt x="127" y="58"/>
                  </a:cubicBezTo>
                  <a:cubicBezTo>
                    <a:pt x="124" y="57"/>
                    <a:pt x="120" y="55"/>
                    <a:pt x="117" y="53"/>
                  </a:cubicBezTo>
                  <a:cubicBezTo>
                    <a:pt x="117" y="53"/>
                    <a:pt x="112" y="51"/>
                    <a:pt x="112" y="50"/>
                  </a:cubicBezTo>
                  <a:cubicBezTo>
                    <a:pt x="112" y="50"/>
                    <a:pt x="112" y="50"/>
                    <a:pt x="112" y="50"/>
                  </a:cubicBezTo>
                  <a:cubicBezTo>
                    <a:pt x="111" y="51"/>
                    <a:pt x="111" y="52"/>
                    <a:pt x="111" y="53"/>
                  </a:cubicBezTo>
                  <a:cubicBezTo>
                    <a:pt x="111" y="54"/>
                    <a:pt x="110" y="55"/>
                    <a:pt x="109" y="55"/>
                  </a:cubicBezTo>
                  <a:cubicBezTo>
                    <a:pt x="108" y="56"/>
                    <a:pt x="108" y="55"/>
                    <a:pt x="108" y="56"/>
                  </a:cubicBezTo>
                  <a:cubicBezTo>
                    <a:pt x="108" y="56"/>
                    <a:pt x="108" y="56"/>
                    <a:pt x="108" y="56"/>
                  </a:cubicBezTo>
                  <a:cubicBezTo>
                    <a:pt x="108" y="56"/>
                    <a:pt x="108" y="56"/>
                    <a:pt x="108" y="56"/>
                  </a:cubicBezTo>
                  <a:cubicBezTo>
                    <a:pt x="109" y="57"/>
                    <a:pt x="109" y="58"/>
                    <a:pt x="110" y="59"/>
                  </a:cubicBezTo>
                  <a:cubicBezTo>
                    <a:pt x="111" y="59"/>
                    <a:pt x="111" y="60"/>
                    <a:pt x="112" y="61"/>
                  </a:cubicBezTo>
                  <a:cubicBezTo>
                    <a:pt x="112" y="61"/>
                    <a:pt x="113" y="62"/>
                    <a:pt x="113" y="63"/>
                  </a:cubicBezTo>
                  <a:cubicBezTo>
                    <a:pt x="114" y="63"/>
                    <a:pt x="114" y="64"/>
                    <a:pt x="114" y="64"/>
                  </a:cubicBezTo>
                  <a:cubicBezTo>
                    <a:pt x="115" y="65"/>
                    <a:pt x="115" y="65"/>
                    <a:pt x="115" y="66"/>
                  </a:cubicBezTo>
                  <a:cubicBezTo>
                    <a:pt x="116" y="66"/>
                    <a:pt x="116" y="67"/>
                    <a:pt x="116" y="67"/>
                  </a:cubicBezTo>
                  <a:cubicBezTo>
                    <a:pt x="117" y="68"/>
                    <a:pt x="118" y="69"/>
                    <a:pt x="118" y="70"/>
                  </a:cubicBezTo>
                  <a:cubicBezTo>
                    <a:pt x="118" y="70"/>
                    <a:pt x="118" y="70"/>
                    <a:pt x="118" y="70"/>
                  </a:cubicBezTo>
                  <a:cubicBezTo>
                    <a:pt x="118" y="70"/>
                    <a:pt x="118" y="70"/>
                    <a:pt x="118" y="70"/>
                  </a:cubicBezTo>
                  <a:cubicBezTo>
                    <a:pt x="118" y="70"/>
                    <a:pt x="118" y="70"/>
                    <a:pt x="118" y="70"/>
                  </a:cubicBezTo>
                  <a:cubicBezTo>
                    <a:pt x="118" y="71"/>
                    <a:pt x="118" y="71"/>
                    <a:pt x="119" y="71"/>
                  </a:cubicBezTo>
                  <a:cubicBezTo>
                    <a:pt x="119" y="72"/>
                    <a:pt x="120" y="76"/>
                    <a:pt x="119" y="77"/>
                  </a:cubicBezTo>
                  <a:cubicBezTo>
                    <a:pt x="119" y="77"/>
                    <a:pt x="118" y="77"/>
                    <a:pt x="118" y="77"/>
                  </a:cubicBezTo>
                  <a:cubicBezTo>
                    <a:pt x="118" y="77"/>
                    <a:pt x="118" y="77"/>
                    <a:pt x="118" y="78"/>
                  </a:cubicBezTo>
                  <a:cubicBezTo>
                    <a:pt x="117" y="78"/>
                    <a:pt x="116" y="78"/>
                    <a:pt x="115" y="78"/>
                  </a:cubicBezTo>
                  <a:cubicBezTo>
                    <a:pt x="114" y="78"/>
                    <a:pt x="113" y="78"/>
                    <a:pt x="113" y="77"/>
                  </a:cubicBezTo>
                  <a:cubicBezTo>
                    <a:pt x="112" y="77"/>
                    <a:pt x="111" y="77"/>
                    <a:pt x="111" y="77"/>
                  </a:cubicBezTo>
                  <a:cubicBezTo>
                    <a:pt x="108" y="76"/>
                    <a:pt x="106" y="75"/>
                    <a:pt x="104" y="74"/>
                  </a:cubicBezTo>
                  <a:cubicBezTo>
                    <a:pt x="102" y="73"/>
                    <a:pt x="101" y="73"/>
                    <a:pt x="100" y="72"/>
                  </a:cubicBezTo>
                  <a:cubicBezTo>
                    <a:pt x="99" y="72"/>
                    <a:pt x="98" y="72"/>
                    <a:pt x="97" y="71"/>
                  </a:cubicBezTo>
                  <a:cubicBezTo>
                    <a:pt x="96" y="71"/>
                    <a:pt x="96" y="70"/>
                    <a:pt x="95" y="70"/>
                  </a:cubicBezTo>
                  <a:cubicBezTo>
                    <a:pt x="94" y="69"/>
                    <a:pt x="93" y="69"/>
                    <a:pt x="92" y="68"/>
                  </a:cubicBezTo>
                  <a:cubicBezTo>
                    <a:pt x="91" y="68"/>
                    <a:pt x="91" y="68"/>
                    <a:pt x="91" y="68"/>
                  </a:cubicBezTo>
                  <a:cubicBezTo>
                    <a:pt x="90" y="67"/>
                    <a:pt x="89" y="67"/>
                    <a:pt x="88" y="67"/>
                  </a:cubicBezTo>
                  <a:cubicBezTo>
                    <a:pt x="86" y="65"/>
                    <a:pt x="84" y="62"/>
                    <a:pt x="83" y="59"/>
                  </a:cubicBezTo>
                  <a:cubicBezTo>
                    <a:pt x="83" y="59"/>
                    <a:pt x="83" y="58"/>
                    <a:pt x="83" y="57"/>
                  </a:cubicBezTo>
                  <a:cubicBezTo>
                    <a:pt x="83" y="54"/>
                    <a:pt x="86" y="58"/>
                    <a:pt x="87" y="59"/>
                  </a:cubicBezTo>
                  <a:cubicBezTo>
                    <a:pt x="87" y="59"/>
                    <a:pt x="88" y="60"/>
                    <a:pt x="88" y="60"/>
                  </a:cubicBezTo>
                  <a:cubicBezTo>
                    <a:pt x="89" y="60"/>
                    <a:pt x="91" y="60"/>
                    <a:pt x="92" y="60"/>
                  </a:cubicBezTo>
                  <a:cubicBezTo>
                    <a:pt x="93" y="61"/>
                    <a:pt x="92" y="61"/>
                    <a:pt x="92" y="62"/>
                  </a:cubicBezTo>
                  <a:cubicBezTo>
                    <a:pt x="93" y="62"/>
                    <a:pt x="93" y="62"/>
                    <a:pt x="93" y="62"/>
                  </a:cubicBezTo>
                  <a:cubicBezTo>
                    <a:pt x="94" y="62"/>
                    <a:pt x="95" y="62"/>
                    <a:pt x="95" y="62"/>
                  </a:cubicBezTo>
                  <a:cubicBezTo>
                    <a:pt x="96" y="62"/>
                    <a:pt x="97" y="62"/>
                    <a:pt x="98" y="62"/>
                  </a:cubicBezTo>
                  <a:cubicBezTo>
                    <a:pt x="99" y="62"/>
                    <a:pt x="99" y="62"/>
                    <a:pt x="99" y="62"/>
                  </a:cubicBezTo>
                  <a:cubicBezTo>
                    <a:pt x="100" y="63"/>
                    <a:pt x="99" y="64"/>
                    <a:pt x="99" y="65"/>
                  </a:cubicBezTo>
                  <a:cubicBezTo>
                    <a:pt x="99" y="65"/>
                    <a:pt x="99" y="65"/>
                    <a:pt x="99" y="65"/>
                  </a:cubicBezTo>
                  <a:cubicBezTo>
                    <a:pt x="100" y="66"/>
                    <a:pt x="103" y="67"/>
                    <a:pt x="103" y="68"/>
                  </a:cubicBezTo>
                  <a:cubicBezTo>
                    <a:pt x="103" y="68"/>
                    <a:pt x="103" y="68"/>
                    <a:pt x="103" y="68"/>
                  </a:cubicBezTo>
                  <a:cubicBezTo>
                    <a:pt x="104" y="67"/>
                    <a:pt x="105" y="69"/>
                    <a:pt x="106" y="69"/>
                  </a:cubicBezTo>
                  <a:cubicBezTo>
                    <a:pt x="108" y="70"/>
                    <a:pt x="109" y="70"/>
                    <a:pt x="110" y="70"/>
                  </a:cubicBezTo>
                  <a:cubicBezTo>
                    <a:pt x="110" y="70"/>
                    <a:pt x="111" y="71"/>
                    <a:pt x="111" y="71"/>
                  </a:cubicBezTo>
                  <a:cubicBezTo>
                    <a:pt x="112" y="71"/>
                    <a:pt x="112" y="71"/>
                    <a:pt x="113" y="72"/>
                  </a:cubicBezTo>
                  <a:cubicBezTo>
                    <a:pt x="113" y="72"/>
                    <a:pt x="114" y="72"/>
                    <a:pt x="114" y="72"/>
                  </a:cubicBezTo>
                  <a:cubicBezTo>
                    <a:pt x="114" y="72"/>
                    <a:pt x="115" y="72"/>
                    <a:pt x="115" y="72"/>
                  </a:cubicBezTo>
                  <a:cubicBezTo>
                    <a:pt x="115" y="71"/>
                    <a:pt x="115" y="70"/>
                    <a:pt x="115" y="70"/>
                  </a:cubicBezTo>
                  <a:cubicBezTo>
                    <a:pt x="115" y="69"/>
                    <a:pt x="114" y="68"/>
                    <a:pt x="114" y="68"/>
                  </a:cubicBezTo>
                  <a:cubicBezTo>
                    <a:pt x="113" y="66"/>
                    <a:pt x="112" y="65"/>
                    <a:pt x="111" y="63"/>
                  </a:cubicBezTo>
                  <a:cubicBezTo>
                    <a:pt x="110" y="63"/>
                    <a:pt x="110" y="62"/>
                    <a:pt x="109" y="62"/>
                  </a:cubicBezTo>
                  <a:cubicBezTo>
                    <a:pt x="109" y="61"/>
                    <a:pt x="109" y="61"/>
                    <a:pt x="109" y="60"/>
                  </a:cubicBezTo>
                  <a:cubicBezTo>
                    <a:pt x="108" y="60"/>
                    <a:pt x="108" y="60"/>
                    <a:pt x="108" y="59"/>
                  </a:cubicBezTo>
                  <a:cubicBezTo>
                    <a:pt x="107" y="59"/>
                    <a:pt x="107" y="59"/>
                    <a:pt x="107" y="58"/>
                  </a:cubicBezTo>
                  <a:cubicBezTo>
                    <a:pt x="106" y="58"/>
                    <a:pt x="106" y="57"/>
                    <a:pt x="106" y="57"/>
                  </a:cubicBezTo>
                  <a:cubicBezTo>
                    <a:pt x="105" y="56"/>
                    <a:pt x="104" y="55"/>
                    <a:pt x="104" y="55"/>
                  </a:cubicBezTo>
                  <a:cubicBezTo>
                    <a:pt x="103" y="54"/>
                    <a:pt x="103" y="54"/>
                    <a:pt x="102" y="54"/>
                  </a:cubicBezTo>
                  <a:cubicBezTo>
                    <a:pt x="102" y="54"/>
                    <a:pt x="101" y="53"/>
                    <a:pt x="101" y="53"/>
                  </a:cubicBezTo>
                  <a:cubicBezTo>
                    <a:pt x="101" y="53"/>
                    <a:pt x="100" y="53"/>
                    <a:pt x="100" y="53"/>
                  </a:cubicBezTo>
                  <a:cubicBezTo>
                    <a:pt x="99" y="52"/>
                    <a:pt x="99" y="52"/>
                    <a:pt x="99" y="52"/>
                  </a:cubicBezTo>
                  <a:cubicBezTo>
                    <a:pt x="98" y="52"/>
                    <a:pt x="97" y="51"/>
                    <a:pt x="96" y="51"/>
                  </a:cubicBezTo>
                  <a:cubicBezTo>
                    <a:pt x="96" y="51"/>
                    <a:pt x="95" y="50"/>
                    <a:pt x="95" y="50"/>
                  </a:cubicBezTo>
                  <a:cubicBezTo>
                    <a:pt x="94" y="50"/>
                    <a:pt x="94" y="50"/>
                    <a:pt x="93" y="49"/>
                  </a:cubicBezTo>
                  <a:cubicBezTo>
                    <a:pt x="92" y="49"/>
                    <a:pt x="91" y="48"/>
                    <a:pt x="89" y="48"/>
                  </a:cubicBezTo>
                  <a:cubicBezTo>
                    <a:pt x="89" y="48"/>
                    <a:pt x="88" y="48"/>
                    <a:pt x="88" y="48"/>
                  </a:cubicBezTo>
                  <a:cubicBezTo>
                    <a:pt x="88" y="48"/>
                    <a:pt x="87" y="49"/>
                    <a:pt x="87" y="50"/>
                  </a:cubicBezTo>
                  <a:cubicBezTo>
                    <a:pt x="86" y="52"/>
                    <a:pt x="83" y="56"/>
                    <a:pt x="81" y="54"/>
                  </a:cubicBezTo>
                  <a:cubicBezTo>
                    <a:pt x="80" y="53"/>
                    <a:pt x="79" y="52"/>
                    <a:pt x="80" y="51"/>
                  </a:cubicBezTo>
                  <a:cubicBezTo>
                    <a:pt x="80" y="50"/>
                    <a:pt x="81" y="50"/>
                    <a:pt x="81" y="49"/>
                  </a:cubicBezTo>
                  <a:cubicBezTo>
                    <a:pt x="81" y="48"/>
                    <a:pt x="82" y="48"/>
                    <a:pt x="82" y="47"/>
                  </a:cubicBezTo>
                  <a:cubicBezTo>
                    <a:pt x="83" y="46"/>
                    <a:pt x="83" y="45"/>
                    <a:pt x="83" y="44"/>
                  </a:cubicBezTo>
                  <a:cubicBezTo>
                    <a:pt x="83" y="44"/>
                    <a:pt x="83" y="44"/>
                    <a:pt x="83" y="44"/>
                  </a:cubicBezTo>
                  <a:cubicBezTo>
                    <a:pt x="83" y="44"/>
                    <a:pt x="83" y="44"/>
                    <a:pt x="83" y="44"/>
                  </a:cubicBezTo>
                  <a:cubicBezTo>
                    <a:pt x="82" y="44"/>
                    <a:pt x="82" y="44"/>
                    <a:pt x="82" y="43"/>
                  </a:cubicBezTo>
                  <a:cubicBezTo>
                    <a:pt x="82" y="43"/>
                    <a:pt x="81" y="43"/>
                    <a:pt x="81" y="43"/>
                  </a:cubicBezTo>
                  <a:cubicBezTo>
                    <a:pt x="80" y="43"/>
                    <a:pt x="80" y="42"/>
                    <a:pt x="80" y="42"/>
                  </a:cubicBezTo>
                  <a:cubicBezTo>
                    <a:pt x="79" y="42"/>
                    <a:pt x="79" y="42"/>
                    <a:pt x="78" y="41"/>
                  </a:cubicBezTo>
                  <a:cubicBezTo>
                    <a:pt x="78" y="41"/>
                    <a:pt x="77" y="41"/>
                    <a:pt x="77" y="40"/>
                  </a:cubicBezTo>
                  <a:cubicBezTo>
                    <a:pt x="76" y="39"/>
                    <a:pt x="74" y="38"/>
                    <a:pt x="74" y="37"/>
                  </a:cubicBezTo>
                  <a:cubicBezTo>
                    <a:pt x="74" y="36"/>
                    <a:pt x="74" y="36"/>
                    <a:pt x="75" y="36"/>
                  </a:cubicBezTo>
                  <a:cubicBezTo>
                    <a:pt x="75" y="36"/>
                    <a:pt x="76" y="37"/>
                    <a:pt x="77" y="37"/>
                  </a:cubicBezTo>
                  <a:cubicBezTo>
                    <a:pt x="77" y="37"/>
                    <a:pt x="79" y="38"/>
                    <a:pt x="79" y="38"/>
                  </a:cubicBezTo>
                  <a:cubicBezTo>
                    <a:pt x="80" y="39"/>
                    <a:pt x="80" y="39"/>
                    <a:pt x="81" y="39"/>
                  </a:cubicBezTo>
                  <a:cubicBezTo>
                    <a:pt x="81" y="40"/>
                    <a:pt x="82" y="40"/>
                    <a:pt x="82" y="40"/>
                  </a:cubicBezTo>
                  <a:cubicBezTo>
                    <a:pt x="83" y="40"/>
                    <a:pt x="84" y="40"/>
                    <a:pt x="84" y="41"/>
                  </a:cubicBezTo>
                  <a:cubicBezTo>
                    <a:pt x="85" y="41"/>
                    <a:pt x="85" y="41"/>
                    <a:pt x="85" y="42"/>
                  </a:cubicBezTo>
                  <a:cubicBezTo>
                    <a:pt x="85" y="42"/>
                    <a:pt x="85" y="42"/>
                    <a:pt x="85" y="41"/>
                  </a:cubicBezTo>
                  <a:cubicBezTo>
                    <a:pt x="86" y="41"/>
                    <a:pt x="87" y="40"/>
                    <a:pt x="87" y="39"/>
                  </a:cubicBezTo>
                  <a:cubicBezTo>
                    <a:pt x="86" y="39"/>
                    <a:pt x="86" y="38"/>
                    <a:pt x="85" y="38"/>
                  </a:cubicBezTo>
                  <a:cubicBezTo>
                    <a:pt x="85" y="37"/>
                    <a:pt x="84" y="37"/>
                    <a:pt x="84" y="36"/>
                  </a:cubicBezTo>
                  <a:cubicBezTo>
                    <a:pt x="84" y="36"/>
                    <a:pt x="83" y="36"/>
                    <a:pt x="83" y="36"/>
                  </a:cubicBezTo>
                  <a:cubicBezTo>
                    <a:pt x="82" y="35"/>
                    <a:pt x="82" y="34"/>
                    <a:pt x="81" y="34"/>
                  </a:cubicBezTo>
                  <a:cubicBezTo>
                    <a:pt x="81" y="33"/>
                    <a:pt x="79" y="32"/>
                    <a:pt x="79" y="31"/>
                  </a:cubicBezTo>
                  <a:cubicBezTo>
                    <a:pt x="79" y="31"/>
                    <a:pt x="79" y="31"/>
                    <a:pt x="79" y="31"/>
                  </a:cubicBezTo>
                  <a:cubicBezTo>
                    <a:pt x="79" y="31"/>
                    <a:pt x="78" y="31"/>
                    <a:pt x="78" y="31"/>
                  </a:cubicBezTo>
                  <a:cubicBezTo>
                    <a:pt x="77" y="30"/>
                    <a:pt x="76" y="30"/>
                    <a:pt x="76" y="29"/>
                  </a:cubicBezTo>
                  <a:cubicBezTo>
                    <a:pt x="75" y="29"/>
                    <a:pt x="74" y="28"/>
                    <a:pt x="74" y="28"/>
                  </a:cubicBezTo>
                  <a:cubicBezTo>
                    <a:pt x="73" y="28"/>
                    <a:pt x="73" y="27"/>
                    <a:pt x="73" y="27"/>
                  </a:cubicBezTo>
                  <a:cubicBezTo>
                    <a:pt x="72" y="26"/>
                    <a:pt x="70" y="27"/>
                    <a:pt x="70" y="26"/>
                  </a:cubicBezTo>
                  <a:cubicBezTo>
                    <a:pt x="69" y="25"/>
                    <a:pt x="69" y="24"/>
                    <a:pt x="69" y="23"/>
                  </a:cubicBezTo>
                  <a:cubicBezTo>
                    <a:pt x="69" y="23"/>
                    <a:pt x="69" y="22"/>
                    <a:pt x="69" y="22"/>
                  </a:cubicBezTo>
                  <a:cubicBezTo>
                    <a:pt x="70" y="22"/>
                    <a:pt x="70" y="21"/>
                    <a:pt x="71" y="21"/>
                  </a:cubicBezTo>
                  <a:cubicBezTo>
                    <a:pt x="71" y="21"/>
                    <a:pt x="72" y="20"/>
                    <a:pt x="72" y="20"/>
                  </a:cubicBezTo>
                  <a:cubicBezTo>
                    <a:pt x="73" y="20"/>
                    <a:pt x="74" y="20"/>
                    <a:pt x="75" y="20"/>
                  </a:cubicBezTo>
                  <a:cubicBezTo>
                    <a:pt x="76" y="19"/>
                    <a:pt x="76" y="19"/>
                    <a:pt x="76" y="19"/>
                  </a:cubicBezTo>
                  <a:cubicBezTo>
                    <a:pt x="77" y="19"/>
                    <a:pt x="78" y="19"/>
                    <a:pt x="78" y="19"/>
                  </a:cubicBezTo>
                  <a:cubicBezTo>
                    <a:pt x="79" y="19"/>
                    <a:pt x="80" y="19"/>
                    <a:pt x="81" y="18"/>
                  </a:cubicBezTo>
                  <a:cubicBezTo>
                    <a:pt x="82" y="18"/>
                    <a:pt x="83" y="17"/>
                    <a:pt x="84" y="17"/>
                  </a:cubicBezTo>
                  <a:cubicBezTo>
                    <a:pt x="84" y="17"/>
                    <a:pt x="85" y="17"/>
                    <a:pt x="85" y="17"/>
                  </a:cubicBezTo>
                  <a:cubicBezTo>
                    <a:pt x="85" y="18"/>
                    <a:pt x="84" y="20"/>
                    <a:pt x="83" y="21"/>
                  </a:cubicBezTo>
                  <a:cubicBezTo>
                    <a:pt x="83" y="21"/>
                    <a:pt x="82" y="21"/>
                    <a:pt x="82" y="22"/>
                  </a:cubicBezTo>
                  <a:cubicBezTo>
                    <a:pt x="82" y="22"/>
                    <a:pt x="81" y="22"/>
                    <a:pt x="81" y="23"/>
                  </a:cubicBezTo>
                  <a:cubicBezTo>
                    <a:pt x="81" y="23"/>
                    <a:pt x="80" y="23"/>
                    <a:pt x="80" y="24"/>
                  </a:cubicBezTo>
                  <a:cubicBezTo>
                    <a:pt x="79" y="24"/>
                    <a:pt x="78" y="24"/>
                    <a:pt x="78" y="25"/>
                  </a:cubicBezTo>
                  <a:cubicBezTo>
                    <a:pt x="78" y="26"/>
                    <a:pt x="79" y="26"/>
                    <a:pt x="79" y="27"/>
                  </a:cubicBezTo>
                  <a:cubicBezTo>
                    <a:pt x="80" y="27"/>
                    <a:pt x="80" y="28"/>
                    <a:pt x="80" y="28"/>
                  </a:cubicBezTo>
                  <a:cubicBezTo>
                    <a:pt x="81" y="29"/>
                    <a:pt x="81" y="29"/>
                    <a:pt x="82" y="29"/>
                  </a:cubicBezTo>
                  <a:cubicBezTo>
                    <a:pt x="82" y="30"/>
                    <a:pt x="84" y="32"/>
                    <a:pt x="85" y="32"/>
                  </a:cubicBezTo>
                  <a:cubicBezTo>
                    <a:pt x="86" y="32"/>
                    <a:pt x="86" y="28"/>
                    <a:pt x="87" y="28"/>
                  </a:cubicBezTo>
                  <a:cubicBezTo>
                    <a:pt x="87" y="27"/>
                    <a:pt x="88" y="28"/>
                    <a:pt x="88" y="28"/>
                  </a:cubicBezTo>
                  <a:cubicBezTo>
                    <a:pt x="89" y="28"/>
                    <a:pt x="90" y="28"/>
                    <a:pt x="90" y="28"/>
                  </a:cubicBezTo>
                  <a:cubicBezTo>
                    <a:pt x="91" y="28"/>
                    <a:pt x="92" y="28"/>
                    <a:pt x="92" y="27"/>
                  </a:cubicBezTo>
                  <a:cubicBezTo>
                    <a:pt x="94" y="27"/>
                    <a:pt x="95" y="26"/>
                    <a:pt x="96" y="25"/>
                  </a:cubicBezTo>
                  <a:cubicBezTo>
                    <a:pt x="97" y="25"/>
                    <a:pt x="97" y="24"/>
                    <a:pt x="98" y="24"/>
                  </a:cubicBezTo>
                  <a:cubicBezTo>
                    <a:pt x="98" y="24"/>
                    <a:pt x="99" y="24"/>
                    <a:pt x="100" y="24"/>
                  </a:cubicBezTo>
                  <a:cubicBezTo>
                    <a:pt x="100" y="24"/>
                    <a:pt x="100" y="24"/>
                    <a:pt x="100" y="24"/>
                  </a:cubicBezTo>
                  <a:cubicBezTo>
                    <a:pt x="100" y="25"/>
                    <a:pt x="99" y="26"/>
                    <a:pt x="99" y="27"/>
                  </a:cubicBezTo>
                  <a:cubicBezTo>
                    <a:pt x="98" y="27"/>
                    <a:pt x="98" y="28"/>
                    <a:pt x="98" y="28"/>
                  </a:cubicBezTo>
                  <a:cubicBezTo>
                    <a:pt x="96" y="30"/>
                    <a:pt x="95" y="32"/>
                    <a:pt x="94" y="33"/>
                  </a:cubicBezTo>
                  <a:cubicBezTo>
                    <a:pt x="93" y="34"/>
                    <a:pt x="93" y="35"/>
                    <a:pt x="92" y="35"/>
                  </a:cubicBezTo>
                  <a:cubicBezTo>
                    <a:pt x="91" y="36"/>
                    <a:pt x="90" y="36"/>
                    <a:pt x="89" y="36"/>
                  </a:cubicBezTo>
                  <a:cubicBezTo>
                    <a:pt x="89" y="36"/>
                    <a:pt x="89" y="36"/>
                    <a:pt x="89" y="36"/>
                  </a:cubicBezTo>
                  <a:cubicBezTo>
                    <a:pt x="89" y="37"/>
                    <a:pt x="90" y="38"/>
                    <a:pt x="90" y="38"/>
                  </a:cubicBezTo>
                  <a:cubicBezTo>
                    <a:pt x="91" y="39"/>
                    <a:pt x="92" y="40"/>
                    <a:pt x="93" y="41"/>
                  </a:cubicBezTo>
                  <a:cubicBezTo>
                    <a:pt x="94" y="42"/>
                    <a:pt x="94" y="42"/>
                    <a:pt x="95" y="43"/>
                  </a:cubicBezTo>
                  <a:cubicBezTo>
                    <a:pt x="96" y="43"/>
                    <a:pt x="96" y="44"/>
                    <a:pt x="96" y="45"/>
                  </a:cubicBezTo>
                  <a:cubicBezTo>
                    <a:pt x="97" y="45"/>
                    <a:pt x="99" y="46"/>
                    <a:pt x="100" y="46"/>
                  </a:cubicBezTo>
                  <a:cubicBezTo>
                    <a:pt x="100" y="46"/>
                    <a:pt x="101" y="47"/>
                    <a:pt x="101" y="47"/>
                  </a:cubicBezTo>
                  <a:cubicBezTo>
                    <a:pt x="102" y="47"/>
                    <a:pt x="103" y="47"/>
                    <a:pt x="104" y="48"/>
                  </a:cubicBezTo>
                  <a:cubicBezTo>
                    <a:pt x="105" y="48"/>
                    <a:pt x="105" y="48"/>
                    <a:pt x="105" y="48"/>
                  </a:cubicBezTo>
                  <a:cubicBezTo>
                    <a:pt x="105" y="47"/>
                    <a:pt x="105" y="47"/>
                    <a:pt x="105" y="46"/>
                  </a:cubicBezTo>
                  <a:cubicBezTo>
                    <a:pt x="104" y="46"/>
                    <a:pt x="104" y="45"/>
                    <a:pt x="103" y="44"/>
                  </a:cubicBezTo>
                  <a:cubicBezTo>
                    <a:pt x="103" y="44"/>
                    <a:pt x="102" y="43"/>
                    <a:pt x="101" y="43"/>
                  </a:cubicBezTo>
                  <a:cubicBezTo>
                    <a:pt x="101" y="43"/>
                    <a:pt x="101" y="42"/>
                    <a:pt x="100" y="42"/>
                  </a:cubicBezTo>
                  <a:cubicBezTo>
                    <a:pt x="100" y="41"/>
                    <a:pt x="99" y="41"/>
                    <a:pt x="99" y="41"/>
                  </a:cubicBezTo>
                  <a:cubicBezTo>
                    <a:pt x="98" y="40"/>
                    <a:pt x="98" y="39"/>
                    <a:pt x="97" y="39"/>
                  </a:cubicBezTo>
                  <a:cubicBezTo>
                    <a:pt x="97" y="38"/>
                    <a:pt x="96" y="38"/>
                    <a:pt x="96" y="38"/>
                  </a:cubicBezTo>
                  <a:cubicBezTo>
                    <a:pt x="96" y="37"/>
                    <a:pt x="96" y="37"/>
                    <a:pt x="96" y="37"/>
                  </a:cubicBezTo>
                  <a:cubicBezTo>
                    <a:pt x="98" y="37"/>
                    <a:pt x="102" y="42"/>
                    <a:pt x="103" y="41"/>
                  </a:cubicBezTo>
                  <a:cubicBezTo>
                    <a:pt x="104" y="41"/>
                    <a:pt x="104" y="35"/>
                    <a:pt x="104" y="34"/>
                  </a:cubicBezTo>
                  <a:cubicBezTo>
                    <a:pt x="105" y="34"/>
                    <a:pt x="105" y="33"/>
                    <a:pt x="105" y="34"/>
                  </a:cubicBezTo>
                  <a:cubicBezTo>
                    <a:pt x="106" y="34"/>
                    <a:pt x="106" y="35"/>
                    <a:pt x="106" y="36"/>
                  </a:cubicBezTo>
                  <a:cubicBezTo>
                    <a:pt x="106" y="36"/>
                    <a:pt x="106" y="36"/>
                    <a:pt x="106" y="36"/>
                  </a:cubicBezTo>
                  <a:cubicBezTo>
                    <a:pt x="107" y="37"/>
                    <a:pt x="107" y="37"/>
                    <a:pt x="107" y="38"/>
                  </a:cubicBezTo>
                  <a:cubicBezTo>
                    <a:pt x="107" y="38"/>
                    <a:pt x="108" y="39"/>
                    <a:pt x="108" y="39"/>
                  </a:cubicBezTo>
                  <a:cubicBezTo>
                    <a:pt x="108" y="40"/>
                    <a:pt x="108" y="41"/>
                    <a:pt x="109" y="41"/>
                  </a:cubicBezTo>
                  <a:cubicBezTo>
                    <a:pt x="109" y="42"/>
                    <a:pt x="109" y="43"/>
                    <a:pt x="109" y="43"/>
                  </a:cubicBezTo>
                  <a:cubicBezTo>
                    <a:pt x="110" y="44"/>
                    <a:pt x="110" y="44"/>
                    <a:pt x="110" y="45"/>
                  </a:cubicBezTo>
                  <a:cubicBezTo>
                    <a:pt x="110" y="45"/>
                    <a:pt x="111" y="45"/>
                    <a:pt x="111" y="46"/>
                  </a:cubicBezTo>
                  <a:cubicBezTo>
                    <a:pt x="112" y="46"/>
                    <a:pt x="112" y="46"/>
                    <a:pt x="113" y="46"/>
                  </a:cubicBezTo>
                  <a:cubicBezTo>
                    <a:pt x="114" y="47"/>
                    <a:pt x="114" y="47"/>
                    <a:pt x="115" y="47"/>
                  </a:cubicBezTo>
                  <a:cubicBezTo>
                    <a:pt x="116" y="47"/>
                    <a:pt x="117" y="48"/>
                    <a:pt x="118" y="49"/>
                  </a:cubicBezTo>
                  <a:cubicBezTo>
                    <a:pt x="118" y="49"/>
                    <a:pt x="119" y="49"/>
                    <a:pt x="119" y="49"/>
                  </a:cubicBezTo>
                  <a:cubicBezTo>
                    <a:pt x="119" y="49"/>
                    <a:pt x="119" y="49"/>
                    <a:pt x="119" y="49"/>
                  </a:cubicBezTo>
                  <a:cubicBezTo>
                    <a:pt x="120" y="49"/>
                    <a:pt x="121" y="50"/>
                    <a:pt x="121" y="50"/>
                  </a:cubicBezTo>
                  <a:cubicBezTo>
                    <a:pt x="122" y="50"/>
                    <a:pt x="123" y="51"/>
                    <a:pt x="124" y="51"/>
                  </a:cubicBezTo>
                  <a:cubicBezTo>
                    <a:pt x="125" y="52"/>
                    <a:pt x="127" y="53"/>
                    <a:pt x="128" y="53"/>
                  </a:cubicBezTo>
                  <a:cubicBezTo>
                    <a:pt x="129" y="54"/>
                    <a:pt x="132" y="55"/>
                    <a:pt x="134" y="55"/>
                  </a:cubicBezTo>
                  <a:cubicBezTo>
                    <a:pt x="134" y="55"/>
                    <a:pt x="134" y="55"/>
                    <a:pt x="134" y="55"/>
                  </a:cubicBezTo>
                  <a:cubicBezTo>
                    <a:pt x="135" y="55"/>
                    <a:pt x="135" y="56"/>
                    <a:pt x="13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1" name="Freeform 13"/>
            <p:cNvSpPr>
              <a:spLocks noEditPoints="1"/>
            </p:cNvSpPr>
            <p:nvPr/>
          </p:nvSpPr>
          <p:spPr bwMode="auto">
            <a:xfrm>
              <a:off x="6164263" y="2185988"/>
              <a:ext cx="274638" cy="327025"/>
            </a:xfrm>
            <a:custGeom>
              <a:avLst/>
              <a:gdLst>
                <a:gd name="T0" fmla="*/ 69 w 101"/>
                <a:gd name="T1" fmla="*/ 53 h 120"/>
                <a:gd name="T2" fmla="*/ 47 w 101"/>
                <a:gd name="T3" fmla="*/ 25 h 120"/>
                <a:gd name="T4" fmla="*/ 48 w 101"/>
                <a:gd name="T5" fmla="*/ 34 h 120"/>
                <a:gd name="T6" fmla="*/ 40 w 101"/>
                <a:gd name="T7" fmla="*/ 37 h 120"/>
                <a:gd name="T8" fmla="*/ 36 w 101"/>
                <a:gd name="T9" fmla="*/ 41 h 120"/>
                <a:gd name="T10" fmla="*/ 31 w 101"/>
                <a:gd name="T11" fmla="*/ 56 h 120"/>
                <a:gd name="T12" fmla="*/ 28 w 101"/>
                <a:gd name="T13" fmla="*/ 67 h 120"/>
                <a:gd name="T14" fmla="*/ 23 w 101"/>
                <a:gd name="T15" fmla="*/ 86 h 120"/>
                <a:gd name="T16" fmla="*/ 21 w 101"/>
                <a:gd name="T17" fmla="*/ 98 h 120"/>
                <a:gd name="T18" fmla="*/ 15 w 101"/>
                <a:gd name="T19" fmla="*/ 94 h 120"/>
                <a:gd name="T20" fmla="*/ 19 w 101"/>
                <a:gd name="T21" fmla="*/ 76 h 120"/>
                <a:gd name="T22" fmla="*/ 23 w 101"/>
                <a:gd name="T23" fmla="*/ 61 h 120"/>
                <a:gd name="T24" fmla="*/ 20 w 101"/>
                <a:gd name="T25" fmla="*/ 60 h 120"/>
                <a:gd name="T26" fmla="*/ 15 w 101"/>
                <a:gd name="T27" fmla="*/ 71 h 120"/>
                <a:gd name="T28" fmla="*/ 5 w 101"/>
                <a:gd name="T29" fmla="*/ 80 h 120"/>
                <a:gd name="T30" fmla="*/ 0 w 101"/>
                <a:gd name="T31" fmla="*/ 68 h 120"/>
                <a:gd name="T32" fmla="*/ 12 w 101"/>
                <a:gd name="T33" fmla="*/ 62 h 120"/>
                <a:gd name="T34" fmla="*/ 22 w 101"/>
                <a:gd name="T35" fmla="*/ 56 h 120"/>
                <a:gd name="T36" fmla="*/ 28 w 101"/>
                <a:gd name="T37" fmla="*/ 45 h 120"/>
                <a:gd name="T38" fmla="*/ 21 w 101"/>
                <a:gd name="T39" fmla="*/ 42 h 120"/>
                <a:gd name="T40" fmla="*/ 24 w 101"/>
                <a:gd name="T41" fmla="*/ 35 h 120"/>
                <a:gd name="T42" fmla="*/ 35 w 101"/>
                <a:gd name="T43" fmla="*/ 30 h 120"/>
                <a:gd name="T44" fmla="*/ 87 w 101"/>
                <a:gd name="T45" fmla="*/ 9 h 120"/>
                <a:gd name="T46" fmla="*/ 88 w 101"/>
                <a:gd name="T47" fmla="*/ 22 h 120"/>
                <a:gd name="T48" fmla="*/ 84 w 101"/>
                <a:gd name="T49" fmla="*/ 36 h 120"/>
                <a:gd name="T50" fmla="*/ 91 w 101"/>
                <a:gd name="T51" fmla="*/ 39 h 120"/>
                <a:gd name="T52" fmla="*/ 94 w 101"/>
                <a:gd name="T53" fmla="*/ 27 h 120"/>
                <a:gd name="T54" fmla="*/ 99 w 101"/>
                <a:gd name="T55" fmla="*/ 27 h 120"/>
                <a:gd name="T56" fmla="*/ 97 w 101"/>
                <a:gd name="T57" fmla="*/ 43 h 120"/>
                <a:gd name="T58" fmla="*/ 92 w 101"/>
                <a:gd name="T59" fmla="*/ 47 h 120"/>
                <a:gd name="T60" fmla="*/ 83 w 101"/>
                <a:gd name="T61" fmla="*/ 52 h 120"/>
                <a:gd name="T62" fmla="*/ 76 w 101"/>
                <a:gd name="T63" fmla="*/ 65 h 120"/>
                <a:gd name="T64" fmla="*/ 77 w 101"/>
                <a:gd name="T65" fmla="*/ 76 h 120"/>
                <a:gd name="T66" fmla="*/ 75 w 101"/>
                <a:gd name="T67" fmla="*/ 87 h 120"/>
                <a:gd name="T68" fmla="*/ 73 w 101"/>
                <a:gd name="T69" fmla="*/ 94 h 120"/>
                <a:gd name="T70" fmla="*/ 72 w 101"/>
                <a:gd name="T71" fmla="*/ 101 h 120"/>
                <a:gd name="T72" fmla="*/ 72 w 101"/>
                <a:gd name="T73" fmla="*/ 113 h 120"/>
                <a:gd name="T74" fmla="*/ 64 w 101"/>
                <a:gd name="T75" fmla="*/ 120 h 120"/>
                <a:gd name="T76" fmla="*/ 59 w 101"/>
                <a:gd name="T77" fmla="*/ 114 h 120"/>
                <a:gd name="T78" fmla="*/ 62 w 101"/>
                <a:gd name="T79" fmla="*/ 97 h 120"/>
                <a:gd name="T80" fmla="*/ 64 w 101"/>
                <a:gd name="T81" fmla="*/ 88 h 120"/>
                <a:gd name="T82" fmla="*/ 67 w 101"/>
                <a:gd name="T83" fmla="*/ 75 h 120"/>
                <a:gd name="T84" fmla="*/ 69 w 101"/>
                <a:gd name="T85" fmla="*/ 60 h 120"/>
                <a:gd name="T86" fmla="*/ 57 w 101"/>
                <a:gd name="T87" fmla="*/ 68 h 120"/>
                <a:gd name="T88" fmla="*/ 53 w 101"/>
                <a:gd name="T89" fmla="*/ 64 h 120"/>
                <a:gd name="T90" fmla="*/ 65 w 101"/>
                <a:gd name="T91" fmla="*/ 55 h 120"/>
                <a:gd name="T92" fmla="*/ 57 w 101"/>
                <a:gd name="T93" fmla="*/ 45 h 120"/>
                <a:gd name="T94" fmla="*/ 58 w 101"/>
                <a:gd name="T95" fmla="*/ 33 h 120"/>
                <a:gd name="T96" fmla="*/ 64 w 101"/>
                <a:gd name="T97" fmla="*/ 25 h 120"/>
                <a:gd name="T98" fmla="*/ 61 w 101"/>
                <a:gd name="T99" fmla="*/ 38 h 120"/>
                <a:gd name="T100" fmla="*/ 73 w 101"/>
                <a:gd name="T101" fmla="*/ 41 h 120"/>
                <a:gd name="T102" fmla="*/ 79 w 101"/>
                <a:gd name="T103" fmla="*/ 24 h 120"/>
                <a:gd name="T104" fmla="*/ 81 w 101"/>
                <a:gd name="T105" fmla="*/ 15 h 120"/>
                <a:gd name="T106" fmla="*/ 56 w 101"/>
                <a:gd name="T107" fmla="*/ 0 h 120"/>
                <a:gd name="T108" fmla="*/ 55 w 101"/>
                <a:gd name="T109" fmla="*/ 11 h 120"/>
                <a:gd name="T110" fmla="*/ 46 w 101"/>
                <a:gd name="T111" fmla="*/ 18 h 120"/>
                <a:gd name="T112" fmla="*/ 36 w 101"/>
                <a:gd name="T113" fmla="*/ 22 h 120"/>
                <a:gd name="T114" fmla="*/ 27 w 101"/>
                <a:gd name="T115" fmla="*/ 27 h 120"/>
                <a:gd name="T116" fmla="*/ 25 w 101"/>
                <a:gd name="T117" fmla="*/ 26 h 120"/>
                <a:gd name="T118" fmla="*/ 36 w 101"/>
                <a:gd name="T119" fmla="*/ 15 h 120"/>
                <a:gd name="T120" fmla="*/ 46 w 101"/>
                <a:gd name="T121" fmla="*/ 8 h 120"/>
                <a:gd name="T122" fmla="*/ 54 w 101"/>
                <a:gd name="T123" fmla="*/ 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 h="120">
                  <a:moveTo>
                    <a:pt x="70" y="50"/>
                  </a:moveTo>
                  <a:cubicBezTo>
                    <a:pt x="70" y="50"/>
                    <a:pt x="68" y="51"/>
                    <a:pt x="68" y="51"/>
                  </a:cubicBezTo>
                  <a:cubicBezTo>
                    <a:pt x="68" y="52"/>
                    <a:pt x="68" y="52"/>
                    <a:pt x="68" y="52"/>
                  </a:cubicBezTo>
                  <a:cubicBezTo>
                    <a:pt x="68" y="53"/>
                    <a:pt x="67" y="54"/>
                    <a:pt x="67" y="54"/>
                  </a:cubicBezTo>
                  <a:cubicBezTo>
                    <a:pt x="67" y="54"/>
                    <a:pt x="67" y="53"/>
                    <a:pt x="67" y="53"/>
                  </a:cubicBezTo>
                  <a:cubicBezTo>
                    <a:pt x="68" y="53"/>
                    <a:pt x="69" y="53"/>
                    <a:pt x="69" y="53"/>
                  </a:cubicBezTo>
                  <a:cubicBezTo>
                    <a:pt x="69" y="53"/>
                    <a:pt x="69" y="53"/>
                    <a:pt x="69" y="53"/>
                  </a:cubicBezTo>
                  <a:cubicBezTo>
                    <a:pt x="70" y="53"/>
                    <a:pt x="70" y="53"/>
                    <a:pt x="70" y="53"/>
                  </a:cubicBezTo>
                  <a:cubicBezTo>
                    <a:pt x="70" y="52"/>
                    <a:pt x="71" y="51"/>
                    <a:pt x="71" y="50"/>
                  </a:cubicBezTo>
                  <a:cubicBezTo>
                    <a:pt x="71" y="50"/>
                    <a:pt x="71" y="50"/>
                    <a:pt x="71" y="50"/>
                  </a:cubicBezTo>
                  <a:cubicBezTo>
                    <a:pt x="71" y="50"/>
                    <a:pt x="70" y="50"/>
                    <a:pt x="70" y="50"/>
                  </a:cubicBezTo>
                  <a:close/>
                  <a:moveTo>
                    <a:pt x="47" y="25"/>
                  </a:moveTo>
                  <a:cubicBezTo>
                    <a:pt x="47" y="25"/>
                    <a:pt x="48" y="26"/>
                    <a:pt x="48" y="26"/>
                  </a:cubicBezTo>
                  <a:cubicBezTo>
                    <a:pt x="49" y="26"/>
                    <a:pt x="49" y="27"/>
                    <a:pt x="49" y="27"/>
                  </a:cubicBezTo>
                  <a:cubicBezTo>
                    <a:pt x="49" y="27"/>
                    <a:pt x="50" y="28"/>
                    <a:pt x="50" y="28"/>
                  </a:cubicBezTo>
                  <a:cubicBezTo>
                    <a:pt x="50" y="28"/>
                    <a:pt x="50" y="29"/>
                    <a:pt x="50" y="29"/>
                  </a:cubicBezTo>
                  <a:cubicBezTo>
                    <a:pt x="50" y="29"/>
                    <a:pt x="50" y="30"/>
                    <a:pt x="50" y="31"/>
                  </a:cubicBezTo>
                  <a:cubicBezTo>
                    <a:pt x="50" y="33"/>
                    <a:pt x="49" y="33"/>
                    <a:pt x="48" y="34"/>
                  </a:cubicBezTo>
                  <a:cubicBezTo>
                    <a:pt x="48" y="35"/>
                    <a:pt x="47" y="35"/>
                    <a:pt x="47" y="35"/>
                  </a:cubicBezTo>
                  <a:cubicBezTo>
                    <a:pt x="46" y="35"/>
                    <a:pt x="46" y="35"/>
                    <a:pt x="45" y="35"/>
                  </a:cubicBezTo>
                  <a:cubicBezTo>
                    <a:pt x="45" y="36"/>
                    <a:pt x="45" y="36"/>
                    <a:pt x="44" y="36"/>
                  </a:cubicBezTo>
                  <a:cubicBezTo>
                    <a:pt x="44" y="36"/>
                    <a:pt x="43" y="36"/>
                    <a:pt x="42" y="36"/>
                  </a:cubicBezTo>
                  <a:cubicBezTo>
                    <a:pt x="42" y="36"/>
                    <a:pt x="42" y="36"/>
                    <a:pt x="41" y="36"/>
                  </a:cubicBezTo>
                  <a:cubicBezTo>
                    <a:pt x="41" y="36"/>
                    <a:pt x="40" y="37"/>
                    <a:pt x="40" y="37"/>
                  </a:cubicBezTo>
                  <a:cubicBezTo>
                    <a:pt x="39" y="37"/>
                    <a:pt x="39" y="37"/>
                    <a:pt x="39" y="37"/>
                  </a:cubicBezTo>
                  <a:cubicBezTo>
                    <a:pt x="39" y="38"/>
                    <a:pt x="38" y="38"/>
                    <a:pt x="38" y="38"/>
                  </a:cubicBezTo>
                  <a:cubicBezTo>
                    <a:pt x="38" y="38"/>
                    <a:pt x="38" y="38"/>
                    <a:pt x="37" y="39"/>
                  </a:cubicBezTo>
                  <a:cubicBezTo>
                    <a:pt x="37" y="39"/>
                    <a:pt x="37" y="39"/>
                    <a:pt x="37" y="40"/>
                  </a:cubicBezTo>
                  <a:cubicBezTo>
                    <a:pt x="36" y="40"/>
                    <a:pt x="36" y="40"/>
                    <a:pt x="36" y="40"/>
                  </a:cubicBezTo>
                  <a:cubicBezTo>
                    <a:pt x="36" y="40"/>
                    <a:pt x="36" y="41"/>
                    <a:pt x="36" y="41"/>
                  </a:cubicBezTo>
                  <a:cubicBezTo>
                    <a:pt x="35" y="42"/>
                    <a:pt x="35" y="42"/>
                    <a:pt x="35" y="43"/>
                  </a:cubicBezTo>
                  <a:cubicBezTo>
                    <a:pt x="34" y="44"/>
                    <a:pt x="34" y="45"/>
                    <a:pt x="34" y="46"/>
                  </a:cubicBezTo>
                  <a:cubicBezTo>
                    <a:pt x="34" y="47"/>
                    <a:pt x="34" y="47"/>
                    <a:pt x="34" y="47"/>
                  </a:cubicBezTo>
                  <a:cubicBezTo>
                    <a:pt x="33" y="47"/>
                    <a:pt x="33" y="48"/>
                    <a:pt x="33" y="48"/>
                  </a:cubicBezTo>
                  <a:cubicBezTo>
                    <a:pt x="32" y="49"/>
                    <a:pt x="32" y="50"/>
                    <a:pt x="32" y="51"/>
                  </a:cubicBezTo>
                  <a:cubicBezTo>
                    <a:pt x="31" y="53"/>
                    <a:pt x="31" y="54"/>
                    <a:pt x="31" y="56"/>
                  </a:cubicBezTo>
                  <a:cubicBezTo>
                    <a:pt x="31" y="56"/>
                    <a:pt x="31" y="57"/>
                    <a:pt x="30" y="57"/>
                  </a:cubicBezTo>
                  <a:cubicBezTo>
                    <a:pt x="30" y="57"/>
                    <a:pt x="30" y="58"/>
                    <a:pt x="30" y="57"/>
                  </a:cubicBezTo>
                  <a:cubicBezTo>
                    <a:pt x="30" y="59"/>
                    <a:pt x="29" y="59"/>
                    <a:pt x="29" y="60"/>
                  </a:cubicBezTo>
                  <a:cubicBezTo>
                    <a:pt x="29" y="60"/>
                    <a:pt x="29" y="61"/>
                    <a:pt x="29" y="61"/>
                  </a:cubicBezTo>
                  <a:cubicBezTo>
                    <a:pt x="29" y="63"/>
                    <a:pt x="29" y="65"/>
                    <a:pt x="28" y="67"/>
                  </a:cubicBezTo>
                  <a:cubicBezTo>
                    <a:pt x="28" y="67"/>
                    <a:pt x="28" y="67"/>
                    <a:pt x="28" y="67"/>
                  </a:cubicBezTo>
                  <a:cubicBezTo>
                    <a:pt x="28" y="67"/>
                    <a:pt x="28" y="67"/>
                    <a:pt x="28" y="67"/>
                  </a:cubicBezTo>
                  <a:cubicBezTo>
                    <a:pt x="28" y="68"/>
                    <a:pt x="27" y="69"/>
                    <a:pt x="27" y="69"/>
                  </a:cubicBezTo>
                  <a:cubicBezTo>
                    <a:pt x="27" y="69"/>
                    <a:pt x="27" y="70"/>
                    <a:pt x="27" y="70"/>
                  </a:cubicBezTo>
                  <a:cubicBezTo>
                    <a:pt x="27" y="72"/>
                    <a:pt x="27" y="74"/>
                    <a:pt x="26" y="77"/>
                  </a:cubicBezTo>
                  <a:cubicBezTo>
                    <a:pt x="26" y="78"/>
                    <a:pt x="25" y="79"/>
                    <a:pt x="25" y="79"/>
                  </a:cubicBezTo>
                  <a:cubicBezTo>
                    <a:pt x="24" y="82"/>
                    <a:pt x="24" y="84"/>
                    <a:pt x="23" y="86"/>
                  </a:cubicBezTo>
                  <a:cubicBezTo>
                    <a:pt x="23" y="87"/>
                    <a:pt x="23" y="88"/>
                    <a:pt x="23" y="89"/>
                  </a:cubicBezTo>
                  <a:cubicBezTo>
                    <a:pt x="23" y="90"/>
                    <a:pt x="22" y="91"/>
                    <a:pt x="22" y="92"/>
                  </a:cubicBezTo>
                  <a:cubicBezTo>
                    <a:pt x="22" y="92"/>
                    <a:pt x="22" y="92"/>
                    <a:pt x="22" y="92"/>
                  </a:cubicBezTo>
                  <a:cubicBezTo>
                    <a:pt x="22" y="93"/>
                    <a:pt x="23" y="94"/>
                    <a:pt x="23" y="94"/>
                  </a:cubicBezTo>
                  <a:cubicBezTo>
                    <a:pt x="22" y="95"/>
                    <a:pt x="21" y="96"/>
                    <a:pt x="21" y="96"/>
                  </a:cubicBezTo>
                  <a:cubicBezTo>
                    <a:pt x="21" y="97"/>
                    <a:pt x="21" y="97"/>
                    <a:pt x="21" y="98"/>
                  </a:cubicBezTo>
                  <a:cubicBezTo>
                    <a:pt x="20" y="98"/>
                    <a:pt x="19" y="99"/>
                    <a:pt x="18" y="99"/>
                  </a:cubicBezTo>
                  <a:cubicBezTo>
                    <a:pt x="18" y="99"/>
                    <a:pt x="17" y="99"/>
                    <a:pt x="16" y="99"/>
                  </a:cubicBezTo>
                  <a:cubicBezTo>
                    <a:pt x="15" y="98"/>
                    <a:pt x="14" y="99"/>
                    <a:pt x="13" y="98"/>
                  </a:cubicBezTo>
                  <a:cubicBezTo>
                    <a:pt x="13" y="98"/>
                    <a:pt x="13" y="98"/>
                    <a:pt x="13" y="98"/>
                  </a:cubicBezTo>
                  <a:cubicBezTo>
                    <a:pt x="13" y="98"/>
                    <a:pt x="13" y="97"/>
                    <a:pt x="13" y="97"/>
                  </a:cubicBezTo>
                  <a:cubicBezTo>
                    <a:pt x="13" y="96"/>
                    <a:pt x="14" y="95"/>
                    <a:pt x="15" y="94"/>
                  </a:cubicBezTo>
                  <a:cubicBezTo>
                    <a:pt x="15" y="93"/>
                    <a:pt x="15" y="92"/>
                    <a:pt x="15" y="91"/>
                  </a:cubicBezTo>
                  <a:cubicBezTo>
                    <a:pt x="15" y="90"/>
                    <a:pt x="16" y="90"/>
                    <a:pt x="16" y="89"/>
                  </a:cubicBezTo>
                  <a:cubicBezTo>
                    <a:pt x="16" y="87"/>
                    <a:pt x="17" y="85"/>
                    <a:pt x="17" y="83"/>
                  </a:cubicBezTo>
                  <a:cubicBezTo>
                    <a:pt x="17" y="83"/>
                    <a:pt x="17" y="81"/>
                    <a:pt x="18" y="81"/>
                  </a:cubicBezTo>
                  <a:cubicBezTo>
                    <a:pt x="17" y="80"/>
                    <a:pt x="18" y="78"/>
                    <a:pt x="18" y="77"/>
                  </a:cubicBezTo>
                  <a:cubicBezTo>
                    <a:pt x="19" y="77"/>
                    <a:pt x="19" y="76"/>
                    <a:pt x="19" y="76"/>
                  </a:cubicBezTo>
                  <a:cubicBezTo>
                    <a:pt x="20" y="74"/>
                    <a:pt x="20" y="71"/>
                    <a:pt x="21" y="69"/>
                  </a:cubicBezTo>
                  <a:cubicBezTo>
                    <a:pt x="21" y="69"/>
                    <a:pt x="21" y="68"/>
                    <a:pt x="21" y="68"/>
                  </a:cubicBezTo>
                  <a:cubicBezTo>
                    <a:pt x="21" y="67"/>
                    <a:pt x="21" y="67"/>
                    <a:pt x="21" y="66"/>
                  </a:cubicBezTo>
                  <a:cubicBezTo>
                    <a:pt x="22" y="65"/>
                    <a:pt x="22" y="65"/>
                    <a:pt x="23" y="64"/>
                  </a:cubicBezTo>
                  <a:cubicBezTo>
                    <a:pt x="23" y="64"/>
                    <a:pt x="23" y="63"/>
                    <a:pt x="23" y="63"/>
                  </a:cubicBezTo>
                  <a:cubicBezTo>
                    <a:pt x="23" y="62"/>
                    <a:pt x="23" y="62"/>
                    <a:pt x="23" y="61"/>
                  </a:cubicBezTo>
                  <a:cubicBezTo>
                    <a:pt x="23" y="61"/>
                    <a:pt x="23" y="60"/>
                    <a:pt x="23" y="60"/>
                  </a:cubicBezTo>
                  <a:cubicBezTo>
                    <a:pt x="24" y="60"/>
                    <a:pt x="24" y="59"/>
                    <a:pt x="24" y="58"/>
                  </a:cubicBezTo>
                  <a:cubicBezTo>
                    <a:pt x="24" y="58"/>
                    <a:pt x="24" y="58"/>
                    <a:pt x="24" y="57"/>
                  </a:cubicBezTo>
                  <a:cubicBezTo>
                    <a:pt x="24" y="56"/>
                    <a:pt x="24" y="57"/>
                    <a:pt x="23" y="57"/>
                  </a:cubicBezTo>
                  <a:cubicBezTo>
                    <a:pt x="22" y="57"/>
                    <a:pt x="21" y="59"/>
                    <a:pt x="20" y="59"/>
                  </a:cubicBezTo>
                  <a:cubicBezTo>
                    <a:pt x="20" y="59"/>
                    <a:pt x="20" y="60"/>
                    <a:pt x="20" y="60"/>
                  </a:cubicBezTo>
                  <a:cubicBezTo>
                    <a:pt x="20" y="61"/>
                    <a:pt x="19" y="61"/>
                    <a:pt x="19" y="61"/>
                  </a:cubicBezTo>
                  <a:cubicBezTo>
                    <a:pt x="19" y="62"/>
                    <a:pt x="19" y="62"/>
                    <a:pt x="19" y="63"/>
                  </a:cubicBezTo>
                  <a:cubicBezTo>
                    <a:pt x="19" y="63"/>
                    <a:pt x="18" y="64"/>
                    <a:pt x="18" y="64"/>
                  </a:cubicBezTo>
                  <a:cubicBezTo>
                    <a:pt x="18" y="65"/>
                    <a:pt x="17" y="65"/>
                    <a:pt x="17" y="66"/>
                  </a:cubicBezTo>
                  <a:cubicBezTo>
                    <a:pt x="17" y="66"/>
                    <a:pt x="17" y="68"/>
                    <a:pt x="17" y="68"/>
                  </a:cubicBezTo>
                  <a:cubicBezTo>
                    <a:pt x="16" y="69"/>
                    <a:pt x="16" y="70"/>
                    <a:pt x="15" y="71"/>
                  </a:cubicBezTo>
                  <a:cubicBezTo>
                    <a:pt x="15" y="72"/>
                    <a:pt x="15" y="74"/>
                    <a:pt x="15" y="75"/>
                  </a:cubicBezTo>
                  <a:cubicBezTo>
                    <a:pt x="14" y="76"/>
                    <a:pt x="15" y="76"/>
                    <a:pt x="14" y="76"/>
                  </a:cubicBezTo>
                  <a:cubicBezTo>
                    <a:pt x="14" y="76"/>
                    <a:pt x="14" y="76"/>
                    <a:pt x="13" y="77"/>
                  </a:cubicBezTo>
                  <a:cubicBezTo>
                    <a:pt x="13" y="77"/>
                    <a:pt x="12" y="78"/>
                    <a:pt x="11" y="78"/>
                  </a:cubicBezTo>
                  <a:cubicBezTo>
                    <a:pt x="10" y="79"/>
                    <a:pt x="9" y="80"/>
                    <a:pt x="8" y="80"/>
                  </a:cubicBezTo>
                  <a:cubicBezTo>
                    <a:pt x="7" y="80"/>
                    <a:pt x="5" y="80"/>
                    <a:pt x="5" y="80"/>
                  </a:cubicBezTo>
                  <a:cubicBezTo>
                    <a:pt x="4" y="79"/>
                    <a:pt x="3" y="78"/>
                    <a:pt x="3" y="77"/>
                  </a:cubicBezTo>
                  <a:cubicBezTo>
                    <a:pt x="2" y="76"/>
                    <a:pt x="1" y="75"/>
                    <a:pt x="1" y="74"/>
                  </a:cubicBezTo>
                  <a:cubicBezTo>
                    <a:pt x="0" y="73"/>
                    <a:pt x="0" y="72"/>
                    <a:pt x="0" y="72"/>
                  </a:cubicBezTo>
                  <a:cubicBezTo>
                    <a:pt x="0" y="71"/>
                    <a:pt x="0" y="70"/>
                    <a:pt x="0" y="70"/>
                  </a:cubicBezTo>
                  <a:cubicBezTo>
                    <a:pt x="0" y="69"/>
                    <a:pt x="0" y="69"/>
                    <a:pt x="0" y="69"/>
                  </a:cubicBezTo>
                  <a:cubicBezTo>
                    <a:pt x="0" y="69"/>
                    <a:pt x="0" y="68"/>
                    <a:pt x="0" y="68"/>
                  </a:cubicBezTo>
                  <a:cubicBezTo>
                    <a:pt x="0" y="68"/>
                    <a:pt x="0" y="68"/>
                    <a:pt x="0" y="68"/>
                  </a:cubicBezTo>
                  <a:cubicBezTo>
                    <a:pt x="1" y="67"/>
                    <a:pt x="3" y="65"/>
                    <a:pt x="4" y="65"/>
                  </a:cubicBezTo>
                  <a:cubicBezTo>
                    <a:pt x="4" y="65"/>
                    <a:pt x="5" y="65"/>
                    <a:pt x="5" y="65"/>
                  </a:cubicBezTo>
                  <a:cubicBezTo>
                    <a:pt x="6" y="65"/>
                    <a:pt x="6" y="64"/>
                    <a:pt x="6" y="64"/>
                  </a:cubicBezTo>
                  <a:cubicBezTo>
                    <a:pt x="8" y="64"/>
                    <a:pt x="9" y="64"/>
                    <a:pt x="10" y="63"/>
                  </a:cubicBezTo>
                  <a:cubicBezTo>
                    <a:pt x="11" y="62"/>
                    <a:pt x="11" y="62"/>
                    <a:pt x="12" y="62"/>
                  </a:cubicBezTo>
                  <a:cubicBezTo>
                    <a:pt x="12" y="61"/>
                    <a:pt x="13" y="61"/>
                    <a:pt x="14" y="61"/>
                  </a:cubicBezTo>
                  <a:cubicBezTo>
                    <a:pt x="14" y="60"/>
                    <a:pt x="15" y="60"/>
                    <a:pt x="15" y="60"/>
                  </a:cubicBezTo>
                  <a:cubicBezTo>
                    <a:pt x="16" y="59"/>
                    <a:pt x="17" y="59"/>
                    <a:pt x="17" y="58"/>
                  </a:cubicBezTo>
                  <a:cubicBezTo>
                    <a:pt x="19" y="57"/>
                    <a:pt x="20" y="56"/>
                    <a:pt x="21" y="56"/>
                  </a:cubicBezTo>
                  <a:cubicBezTo>
                    <a:pt x="21" y="56"/>
                    <a:pt x="21" y="56"/>
                    <a:pt x="21" y="56"/>
                  </a:cubicBezTo>
                  <a:cubicBezTo>
                    <a:pt x="22" y="56"/>
                    <a:pt x="22" y="56"/>
                    <a:pt x="22" y="56"/>
                  </a:cubicBezTo>
                  <a:cubicBezTo>
                    <a:pt x="22" y="55"/>
                    <a:pt x="23" y="55"/>
                    <a:pt x="23" y="54"/>
                  </a:cubicBezTo>
                  <a:cubicBezTo>
                    <a:pt x="24" y="54"/>
                    <a:pt x="25" y="53"/>
                    <a:pt x="25" y="52"/>
                  </a:cubicBezTo>
                  <a:cubicBezTo>
                    <a:pt x="26" y="52"/>
                    <a:pt x="26" y="51"/>
                    <a:pt x="27" y="51"/>
                  </a:cubicBezTo>
                  <a:cubicBezTo>
                    <a:pt x="27" y="50"/>
                    <a:pt x="27" y="50"/>
                    <a:pt x="27" y="50"/>
                  </a:cubicBezTo>
                  <a:cubicBezTo>
                    <a:pt x="27" y="49"/>
                    <a:pt x="27" y="49"/>
                    <a:pt x="28" y="48"/>
                  </a:cubicBezTo>
                  <a:cubicBezTo>
                    <a:pt x="28" y="47"/>
                    <a:pt x="28" y="46"/>
                    <a:pt x="28" y="45"/>
                  </a:cubicBezTo>
                  <a:cubicBezTo>
                    <a:pt x="28" y="45"/>
                    <a:pt x="29" y="44"/>
                    <a:pt x="29" y="44"/>
                  </a:cubicBezTo>
                  <a:cubicBezTo>
                    <a:pt x="29" y="43"/>
                    <a:pt x="30" y="40"/>
                    <a:pt x="30" y="40"/>
                  </a:cubicBezTo>
                  <a:cubicBezTo>
                    <a:pt x="30" y="40"/>
                    <a:pt x="29" y="40"/>
                    <a:pt x="29" y="40"/>
                  </a:cubicBezTo>
                  <a:cubicBezTo>
                    <a:pt x="28" y="40"/>
                    <a:pt x="27" y="41"/>
                    <a:pt x="25" y="41"/>
                  </a:cubicBezTo>
                  <a:cubicBezTo>
                    <a:pt x="25" y="41"/>
                    <a:pt x="24" y="40"/>
                    <a:pt x="24" y="41"/>
                  </a:cubicBezTo>
                  <a:cubicBezTo>
                    <a:pt x="24" y="41"/>
                    <a:pt x="22" y="42"/>
                    <a:pt x="21" y="42"/>
                  </a:cubicBezTo>
                  <a:cubicBezTo>
                    <a:pt x="20" y="42"/>
                    <a:pt x="20" y="41"/>
                    <a:pt x="19" y="41"/>
                  </a:cubicBezTo>
                  <a:cubicBezTo>
                    <a:pt x="19" y="40"/>
                    <a:pt x="18" y="39"/>
                    <a:pt x="19" y="38"/>
                  </a:cubicBezTo>
                  <a:cubicBezTo>
                    <a:pt x="19" y="37"/>
                    <a:pt x="19" y="37"/>
                    <a:pt x="19" y="37"/>
                  </a:cubicBezTo>
                  <a:cubicBezTo>
                    <a:pt x="20" y="37"/>
                    <a:pt x="20" y="37"/>
                    <a:pt x="20" y="37"/>
                  </a:cubicBezTo>
                  <a:cubicBezTo>
                    <a:pt x="20" y="36"/>
                    <a:pt x="21" y="36"/>
                    <a:pt x="21" y="36"/>
                  </a:cubicBezTo>
                  <a:cubicBezTo>
                    <a:pt x="22" y="36"/>
                    <a:pt x="23" y="35"/>
                    <a:pt x="24" y="35"/>
                  </a:cubicBezTo>
                  <a:cubicBezTo>
                    <a:pt x="24" y="35"/>
                    <a:pt x="25" y="34"/>
                    <a:pt x="25" y="34"/>
                  </a:cubicBezTo>
                  <a:cubicBezTo>
                    <a:pt x="26" y="34"/>
                    <a:pt x="27" y="34"/>
                    <a:pt x="27" y="33"/>
                  </a:cubicBezTo>
                  <a:cubicBezTo>
                    <a:pt x="28" y="33"/>
                    <a:pt x="29" y="32"/>
                    <a:pt x="29" y="32"/>
                  </a:cubicBezTo>
                  <a:cubicBezTo>
                    <a:pt x="30" y="32"/>
                    <a:pt x="31" y="32"/>
                    <a:pt x="31" y="31"/>
                  </a:cubicBezTo>
                  <a:cubicBezTo>
                    <a:pt x="32" y="31"/>
                    <a:pt x="32" y="31"/>
                    <a:pt x="33" y="31"/>
                  </a:cubicBezTo>
                  <a:cubicBezTo>
                    <a:pt x="33" y="31"/>
                    <a:pt x="34" y="30"/>
                    <a:pt x="35" y="30"/>
                  </a:cubicBezTo>
                  <a:cubicBezTo>
                    <a:pt x="36" y="28"/>
                    <a:pt x="36" y="26"/>
                    <a:pt x="38" y="26"/>
                  </a:cubicBezTo>
                  <a:cubicBezTo>
                    <a:pt x="40" y="26"/>
                    <a:pt x="40" y="28"/>
                    <a:pt x="41" y="28"/>
                  </a:cubicBezTo>
                  <a:cubicBezTo>
                    <a:pt x="41" y="28"/>
                    <a:pt x="42" y="28"/>
                    <a:pt x="43" y="28"/>
                  </a:cubicBezTo>
                  <a:cubicBezTo>
                    <a:pt x="43" y="28"/>
                    <a:pt x="43" y="28"/>
                    <a:pt x="43" y="28"/>
                  </a:cubicBezTo>
                  <a:cubicBezTo>
                    <a:pt x="44" y="26"/>
                    <a:pt x="45" y="25"/>
                    <a:pt x="47" y="25"/>
                  </a:cubicBezTo>
                  <a:close/>
                  <a:moveTo>
                    <a:pt x="87" y="9"/>
                  </a:moveTo>
                  <a:cubicBezTo>
                    <a:pt x="88" y="9"/>
                    <a:pt x="90" y="10"/>
                    <a:pt x="90" y="11"/>
                  </a:cubicBezTo>
                  <a:cubicBezTo>
                    <a:pt x="90" y="12"/>
                    <a:pt x="90" y="12"/>
                    <a:pt x="90" y="12"/>
                  </a:cubicBezTo>
                  <a:cubicBezTo>
                    <a:pt x="90" y="13"/>
                    <a:pt x="90" y="13"/>
                    <a:pt x="91" y="13"/>
                  </a:cubicBezTo>
                  <a:cubicBezTo>
                    <a:pt x="91" y="15"/>
                    <a:pt x="90" y="17"/>
                    <a:pt x="90" y="18"/>
                  </a:cubicBezTo>
                  <a:cubicBezTo>
                    <a:pt x="90" y="18"/>
                    <a:pt x="89" y="19"/>
                    <a:pt x="89" y="19"/>
                  </a:cubicBezTo>
                  <a:cubicBezTo>
                    <a:pt x="89" y="20"/>
                    <a:pt x="88" y="21"/>
                    <a:pt x="88" y="22"/>
                  </a:cubicBezTo>
                  <a:cubicBezTo>
                    <a:pt x="88" y="22"/>
                    <a:pt x="87" y="23"/>
                    <a:pt x="87" y="23"/>
                  </a:cubicBezTo>
                  <a:cubicBezTo>
                    <a:pt x="87" y="25"/>
                    <a:pt x="87" y="26"/>
                    <a:pt x="86" y="27"/>
                  </a:cubicBezTo>
                  <a:cubicBezTo>
                    <a:pt x="86" y="28"/>
                    <a:pt x="86" y="28"/>
                    <a:pt x="86" y="28"/>
                  </a:cubicBezTo>
                  <a:cubicBezTo>
                    <a:pt x="85" y="29"/>
                    <a:pt x="85" y="29"/>
                    <a:pt x="85" y="30"/>
                  </a:cubicBezTo>
                  <a:cubicBezTo>
                    <a:pt x="85" y="31"/>
                    <a:pt x="85" y="31"/>
                    <a:pt x="85" y="32"/>
                  </a:cubicBezTo>
                  <a:cubicBezTo>
                    <a:pt x="84" y="33"/>
                    <a:pt x="84" y="35"/>
                    <a:pt x="84" y="36"/>
                  </a:cubicBezTo>
                  <a:cubicBezTo>
                    <a:pt x="83" y="38"/>
                    <a:pt x="83" y="39"/>
                    <a:pt x="83" y="41"/>
                  </a:cubicBezTo>
                  <a:cubicBezTo>
                    <a:pt x="83" y="41"/>
                    <a:pt x="82" y="41"/>
                    <a:pt x="82" y="42"/>
                  </a:cubicBezTo>
                  <a:cubicBezTo>
                    <a:pt x="81" y="43"/>
                    <a:pt x="81" y="45"/>
                    <a:pt x="83" y="45"/>
                  </a:cubicBezTo>
                  <a:cubicBezTo>
                    <a:pt x="84" y="44"/>
                    <a:pt x="85" y="44"/>
                    <a:pt x="86" y="43"/>
                  </a:cubicBezTo>
                  <a:cubicBezTo>
                    <a:pt x="86" y="43"/>
                    <a:pt x="86" y="43"/>
                    <a:pt x="86" y="43"/>
                  </a:cubicBezTo>
                  <a:cubicBezTo>
                    <a:pt x="87" y="42"/>
                    <a:pt x="91" y="40"/>
                    <a:pt x="91" y="39"/>
                  </a:cubicBezTo>
                  <a:cubicBezTo>
                    <a:pt x="91" y="38"/>
                    <a:pt x="91" y="38"/>
                    <a:pt x="91" y="38"/>
                  </a:cubicBezTo>
                  <a:cubicBezTo>
                    <a:pt x="93" y="37"/>
                    <a:pt x="93" y="36"/>
                    <a:pt x="93" y="35"/>
                  </a:cubicBezTo>
                  <a:cubicBezTo>
                    <a:pt x="93" y="34"/>
                    <a:pt x="94" y="34"/>
                    <a:pt x="94" y="33"/>
                  </a:cubicBezTo>
                  <a:cubicBezTo>
                    <a:pt x="94" y="32"/>
                    <a:pt x="94" y="32"/>
                    <a:pt x="94" y="31"/>
                  </a:cubicBezTo>
                  <a:cubicBezTo>
                    <a:pt x="94" y="31"/>
                    <a:pt x="94" y="30"/>
                    <a:pt x="94" y="30"/>
                  </a:cubicBezTo>
                  <a:cubicBezTo>
                    <a:pt x="94" y="29"/>
                    <a:pt x="94" y="28"/>
                    <a:pt x="94" y="27"/>
                  </a:cubicBezTo>
                  <a:cubicBezTo>
                    <a:pt x="94" y="26"/>
                    <a:pt x="94" y="25"/>
                    <a:pt x="94" y="24"/>
                  </a:cubicBezTo>
                  <a:cubicBezTo>
                    <a:pt x="94" y="24"/>
                    <a:pt x="93" y="24"/>
                    <a:pt x="93" y="23"/>
                  </a:cubicBezTo>
                  <a:cubicBezTo>
                    <a:pt x="94" y="23"/>
                    <a:pt x="95" y="23"/>
                    <a:pt x="96" y="23"/>
                  </a:cubicBezTo>
                  <a:cubicBezTo>
                    <a:pt x="96" y="23"/>
                    <a:pt x="97" y="24"/>
                    <a:pt x="98" y="24"/>
                  </a:cubicBezTo>
                  <a:cubicBezTo>
                    <a:pt x="98" y="24"/>
                    <a:pt x="99" y="25"/>
                    <a:pt x="99" y="26"/>
                  </a:cubicBezTo>
                  <a:cubicBezTo>
                    <a:pt x="99" y="26"/>
                    <a:pt x="99" y="27"/>
                    <a:pt x="99" y="27"/>
                  </a:cubicBezTo>
                  <a:cubicBezTo>
                    <a:pt x="100" y="28"/>
                    <a:pt x="101" y="29"/>
                    <a:pt x="101" y="29"/>
                  </a:cubicBezTo>
                  <a:cubicBezTo>
                    <a:pt x="101" y="30"/>
                    <a:pt x="100" y="31"/>
                    <a:pt x="100" y="32"/>
                  </a:cubicBezTo>
                  <a:cubicBezTo>
                    <a:pt x="100" y="34"/>
                    <a:pt x="99" y="35"/>
                    <a:pt x="99" y="37"/>
                  </a:cubicBezTo>
                  <a:cubicBezTo>
                    <a:pt x="99" y="38"/>
                    <a:pt x="99" y="39"/>
                    <a:pt x="99" y="39"/>
                  </a:cubicBezTo>
                  <a:cubicBezTo>
                    <a:pt x="99" y="40"/>
                    <a:pt x="98" y="40"/>
                    <a:pt x="97" y="41"/>
                  </a:cubicBezTo>
                  <a:cubicBezTo>
                    <a:pt x="97" y="41"/>
                    <a:pt x="97" y="42"/>
                    <a:pt x="97" y="43"/>
                  </a:cubicBezTo>
                  <a:cubicBezTo>
                    <a:pt x="97" y="43"/>
                    <a:pt x="97" y="43"/>
                    <a:pt x="97" y="43"/>
                  </a:cubicBezTo>
                  <a:cubicBezTo>
                    <a:pt x="97" y="43"/>
                    <a:pt x="96" y="43"/>
                    <a:pt x="96" y="43"/>
                  </a:cubicBezTo>
                  <a:cubicBezTo>
                    <a:pt x="96" y="44"/>
                    <a:pt x="96" y="44"/>
                    <a:pt x="95" y="44"/>
                  </a:cubicBezTo>
                  <a:cubicBezTo>
                    <a:pt x="95" y="44"/>
                    <a:pt x="95" y="45"/>
                    <a:pt x="94" y="45"/>
                  </a:cubicBezTo>
                  <a:cubicBezTo>
                    <a:pt x="94" y="45"/>
                    <a:pt x="94" y="45"/>
                    <a:pt x="93" y="45"/>
                  </a:cubicBezTo>
                  <a:cubicBezTo>
                    <a:pt x="93" y="46"/>
                    <a:pt x="93" y="46"/>
                    <a:pt x="92" y="47"/>
                  </a:cubicBezTo>
                  <a:cubicBezTo>
                    <a:pt x="92" y="47"/>
                    <a:pt x="91" y="47"/>
                    <a:pt x="90" y="48"/>
                  </a:cubicBezTo>
                  <a:cubicBezTo>
                    <a:pt x="90" y="48"/>
                    <a:pt x="89" y="48"/>
                    <a:pt x="89" y="49"/>
                  </a:cubicBezTo>
                  <a:cubicBezTo>
                    <a:pt x="89" y="49"/>
                    <a:pt x="89" y="49"/>
                    <a:pt x="88" y="49"/>
                  </a:cubicBezTo>
                  <a:cubicBezTo>
                    <a:pt x="88" y="49"/>
                    <a:pt x="88" y="49"/>
                    <a:pt x="87" y="49"/>
                  </a:cubicBezTo>
                  <a:cubicBezTo>
                    <a:pt x="87" y="49"/>
                    <a:pt x="87" y="50"/>
                    <a:pt x="86" y="50"/>
                  </a:cubicBezTo>
                  <a:cubicBezTo>
                    <a:pt x="85" y="50"/>
                    <a:pt x="84" y="51"/>
                    <a:pt x="83" y="52"/>
                  </a:cubicBezTo>
                  <a:cubicBezTo>
                    <a:pt x="83" y="52"/>
                    <a:pt x="82" y="52"/>
                    <a:pt x="82" y="53"/>
                  </a:cubicBezTo>
                  <a:cubicBezTo>
                    <a:pt x="81" y="53"/>
                    <a:pt x="81" y="53"/>
                    <a:pt x="81" y="54"/>
                  </a:cubicBezTo>
                  <a:cubicBezTo>
                    <a:pt x="80" y="54"/>
                    <a:pt x="80" y="54"/>
                    <a:pt x="80" y="54"/>
                  </a:cubicBezTo>
                  <a:cubicBezTo>
                    <a:pt x="80" y="55"/>
                    <a:pt x="79" y="56"/>
                    <a:pt x="79" y="56"/>
                  </a:cubicBezTo>
                  <a:cubicBezTo>
                    <a:pt x="78" y="58"/>
                    <a:pt x="78" y="61"/>
                    <a:pt x="78" y="63"/>
                  </a:cubicBezTo>
                  <a:cubicBezTo>
                    <a:pt x="77" y="64"/>
                    <a:pt x="76" y="64"/>
                    <a:pt x="76" y="65"/>
                  </a:cubicBezTo>
                  <a:cubicBezTo>
                    <a:pt x="76" y="66"/>
                    <a:pt x="77" y="67"/>
                    <a:pt x="77" y="67"/>
                  </a:cubicBezTo>
                  <a:cubicBezTo>
                    <a:pt x="77" y="68"/>
                    <a:pt x="76" y="69"/>
                    <a:pt x="76" y="70"/>
                  </a:cubicBezTo>
                  <a:cubicBezTo>
                    <a:pt x="77" y="70"/>
                    <a:pt x="77" y="70"/>
                    <a:pt x="77" y="71"/>
                  </a:cubicBezTo>
                  <a:cubicBezTo>
                    <a:pt x="77" y="71"/>
                    <a:pt x="77" y="72"/>
                    <a:pt x="77" y="72"/>
                  </a:cubicBezTo>
                  <a:cubicBezTo>
                    <a:pt x="77" y="73"/>
                    <a:pt x="77" y="73"/>
                    <a:pt x="77" y="73"/>
                  </a:cubicBezTo>
                  <a:cubicBezTo>
                    <a:pt x="78" y="74"/>
                    <a:pt x="77" y="76"/>
                    <a:pt x="77" y="76"/>
                  </a:cubicBezTo>
                  <a:cubicBezTo>
                    <a:pt x="77" y="77"/>
                    <a:pt x="77" y="77"/>
                    <a:pt x="77" y="78"/>
                  </a:cubicBezTo>
                  <a:cubicBezTo>
                    <a:pt x="77" y="79"/>
                    <a:pt x="75" y="79"/>
                    <a:pt x="74" y="80"/>
                  </a:cubicBezTo>
                  <a:cubicBezTo>
                    <a:pt x="73" y="81"/>
                    <a:pt x="73" y="82"/>
                    <a:pt x="74" y="83"/>
                  </a:cubicBezTo>
                  <a:cubicBezTo>
                    <a:pt x="74" y="83"/>
                    <a:pt x="74" y="83"/>
                    <a:pt x="74" y="84"/>
                  </a:cubicBezTo>
                  <a:cubicBezTo>
                    <a:pt x="73" y="84"/>
                    <a:pt x="73" y="85"/>
                    <a:pt x="73" y="85"/>
                  </a:cubicBezTo>
                  <a:cubicBezTo>
                    <a:pt x="73" y="87"/>
                    <a:pt x="75" y="86"/>
                    <a:pt x="75" y="87"/>
                  </a:cubicBezTo>
                  <a:cubicBezTo>
                    <a:pt x="75" y="88"/>
                    <a:pt x="75" y="88"/>
                    <a:pt x="75" y="89"/>
                  </a:cubicBezTo>
                  <a:cubicBezTo>
                    <a:pt x="75" y="89"/>
                    <a:pt x="74" y="90"/>
                    <a:pt x="74" y="90"/>
                  </a:cubicBezTo>
                  <a:cubicBezTo>
                    <a:pt x="74" y="91"/>
                    <a:pt x="73" y="91"/>
                    <a:pt x="72" y="91"/>
                  </a:cubicBezTo>
                  <a:cubicBezTo>
                    <a:pt x="72" y="91"/>
                    <a:pt x="72" y="91"/>
                    <a:pt x="72" y="91"/>
                  </a:cubicBezTo>
                  <a:cubicBezTo>
                    <a:pt x="72" y="92"/>
                    <a:pt x="72" y="92"/>
                    <a:pt x="72" y="93"/>
                  </a:cubicBezTo>
                  <a:cubicBezTo>
                    <a:pt x="72" y="94"/>
                    <a:pt x="72" y="94"/>
                    <a:pt x="73" y="94"/>
                  </a:cubicBezTo>
                  <a:cubicBezTo>
                    <a:pt x="73" y="93"/>
                    <a:pt x="74" y="91"/>
                    <a:pt x="75" y="92"/>
                  </a:cubicBezTo>
                  <a:cubicBezTo>
                    <a:pt x="75" y="93"/>
                    <a:pt x="75" y="93"/>
                    <a:pt x="75" y="93"/>
                  </a:cubicBezTo>
                  <a:cubicBezTo>
                    <a:pt x="75" y="93"/>
                    <a:pt x="75" y="94"/>
                    <a:pt x="74" y="94"/>
                  </a:cubicBezTo>
                  <a:cubicBezTo>
                    <a:pt x="74" y="96"/>
                    <a:pt x="74" y="97"/>
                    <a:pt x="74" y="98"/>
                  </a:cubicBezTo>
                  <a:cubicBezTo>
                    <a:pt x="73" y="99"/>
                    <a:pt x="73" y="99"/>
                    <a:pt x="73" y="100"/>
                  </a:cubicBezTo>
                  <a:cubicBezTo>
                    <a:pt x="72" y="100"/>
                    <a:pt x="72" y="101"/>
                    <a:pt x="72" y="101"/>
                  </a:cubicBezTo>
                  <a:cubicBezTo>
                    <a:pt x="73" y="102"/>
                    <a:pt x="73" y="102"/>
                    <a:pt x="73" y="102"/>
                  </a:cubicBezTo>
                  <a:cubicBezTo>
                    <a:pt x="73" y="103"/>
                    <a:pt x="72" y="104"/>
                    <a:pt x="72" y="105"/>
                  </a:cubicBezTo>
                  <a:cubicBezTo>
                    <a:pt x="72" y="105"/>
                    <a:pt x="73" y="106"/>
                    <a:pt x="73" y="107"/>
                  </a:cubicBezTo>
                  <a:cubicBezTo>
                    <a:pt x="73" y="107"/>
                    <a:pt x="73" y="108"/>
                    <a:pt x="72" y="109"/>
                  </a:cubicBezTo>
                  <a:cubicBezTo>
                    <a:pt x="72" y="110"/>
                    <a:pt x="72" y="110"/>
                    <a:pt x="72" y="111"/>
                  </a:cubicBezTo>
                  <a:cubicBezTo>
                    <a:pt x="72" y="112"/>
                    <a:pt x="72" y="113"/>
                    <a:pt x="72" y="113"/>
                  </a:cubicBezTo>
                  <a:cubicBezTo>
                    <a:pt x="72" y="114"/>
                    <a:pt x="72" y="114"/>
                    <a:pt x="72" y="115"/>
                  </a:cubicBezTo>
                  <a:cubicBezTo>
                    <a:pt x="72" y="115"/>
                    <a:pt x="72" y="115"/>
                    <a:pt x="71" y="116"/>
                  </a:cubicBezTo>
                  <a:cubicBezTo>
                    <a:pt x="71" y="116"/>
                    <a:pt x="71" y="117"/>
                    <a:pt x="70" y="117"/>
                  </a:cubicBezTo>
                  <a:cubicBezTo>
                    <a:pt x="70" y="118"/>
                    <a:pt x="69" y="118"/>
                    <a:pt x="68" y="118"/>
                  </a:cubicBezTo>
                  <a:cubicBezTo>
                    <a:pt x="68" y="118"/>
                    <a:pt x="67" y="119"/>
                    <a:pt x="67" y="119"/>
                  </a:cubicBezTo>
                  <a:cubicBezTo>
                    <a:pt x="66" y="119"/>
                    <a:pt x="65" y="120"/>
                    <a:pt x="64" y="120"/>
                  </a:cubicBezTo>
                  <a:cubicBezTo>
                    <a:pt x="64" y="120"/>
                    <a:pt x="63" y="120"/>
                    <a:pt x="62" y="120"/>
                  </a:cubicBezTo>
                  <a:cubicBezTo>
                    <a:pt x="61" y="120"/>
                    <a:pt x="59" y="119"/>
                    <a:pt x="59" y="119"/>
                  </a:cubicBezTo>
                  <a:cubicBezTo>
                    <a:pt x="58" y="118"/>
                    <a:pt x="59" y="117"/>
                    <a:pt x="59" y="117"/>
                  </a:cubicBezTo>
                  <a:cubicBezTo>
                    <a:pt x="59" y="117"/>
                    <a:pt x="59" y="117"/>
                    <a:pt x="59" y="117"/>
                  </a:cubicBezTo>
                  <a:cubicBezTo>
                    <a:pt x="59" y="117"/>
                    <a:pt x="59" y="117"/>
                    <a:pt x="59" y="116"/>
                  </a:cubicBezTo>
                  <a:cubicBezTo>
                    <a:pt x="59" y="116"/>
                    <a:pt x="59" y="115"/>
                    <a:pt x="59" y="114"/>
                  </a:cubicBezTo>
                  <a:cubicBezTo>
                    <a:pt x="60" y="114"/>
                    <a:pt x="60" y="113"/>
                    <a:pt x="60" y="113"/>
                  </a:cubicBezTo>
                  <a:cubicBezTo>
                    <a:pt x="60" y="112"/>
                    <a:pt x="60" y="111"/>
                    <a:pt x="60" y="110"/>
                  </a:cubicBezTo>
                  <a:cubicBezTo>
                    <a:pt x="60" y="108"/>
                    <a:pt x="61" y="105"/>
                    <a:pt x="61" y="102"/>
                  </a:cubicBezTo>
                  <a:cubicBezTo>
                    <a:pt x="62" y="102"/>
                    <a:pt x="61" y="101"/>
                    <a:pt x="61" y="101"/>
                  </a:cubicBezTo>
                  <a:cubicBezTo>
                    <a:pt x="61" y="100"/>
                    <a:pt x="61" y="99"/>
                    <a:pt x="62" y="98"/>
                  </a:cubicBezTo>
                  <a:cubicBezTo>
                    <a:pt x="62" y="98"/>
                    <a:pt x="62" y="97"/>
                    <a:pt x="62" y="97"/>
                  </a:cubicBezTo>
                  <a:cubicBezTo>
                    <a:pt x="62" y="96"/>
                    <a:pt x="63" y="96"/>
                    <a:pt x="63" y="95"/>
                  </a:cubicBezTo>
                  <a:cubicBezTo>
                    <a:pt x="63" y="95"/>
                    <a:pt x="63" y="94"/>
                    <a:pt x="63" y="94"/>
                  </a:cubicBezTo>
                  <a:cubicBezTo>
                    <a:pt x="63" y="94"/>
                    <a:pt x="63" y="93"/>
                    <a:pt x="63" y="93"/>
                  </a:cubicBezTo>
                  <a:cubicBezTo>
                    <a:pt x="63" y="92"/>
                    <a:pt x="63" y="92"/>
                    <a:pt x="63" y="91"/>
                  </a:cubicBezTo>
                  <a:cubicBezTo>
                    <a:pt x="63" y="90"/>
                    <a:pt x="63" y="90"/>
                    <a:pt x="64" y="89"/>
                  </a:cubicBezTo>
                  <a:cubicBezTo>
                    <a:pt x="64" y="89"/>
                    <a:pt x="64" y="88"/>
                    <a:pt x="64" y="88"/>
                  </a:cubicBezTo>
                  <a:cubicBezTo>
                    <a:pt x="64" y="87"/>
                    <a:pt x="64" y="87"/>
                    <a:pt x="65" y="86"/>
                  </a:cubicBezTo>
                  <a:cubicBezTo>
                    <a:pt x="65" y="86"/>
                    <a:pt x="65" y="85"/>
                    <a:pt x="65" y="84"/>
                  </a:cubicBezTo>
                  <a:cubicBezTo>
                    <a:pt x="65" y="84"/>
                    <a:pt x="65" y="84"/>
                    <a:pt x="65" y="83"/>
                  </a:cubicBezTo>
                  <a:cubicBezTo>
                    <a:pt x="66" y="82"/>
                    <a:pt x="65" y="81"/>
                    <a:pt x="66" y="80"/>
                  </a:cubicBezTo>
                  <a:cubicBezTo>
                    <a:pt x="66" y="79"/>
                    <a:pt x="66" y="79"/>
                    <a:pt x="67" y="78"/>
                  </a:cubicBezTo>
                  <a:cubicBezTo>
                    <a:pt x="67" y="77"/>
                    <a:pt x="67" y="76"/>
                    <a:pt x="67" y="75"/>
                  </a:cubicBezTo>
                  <a:cubicBezTo>
                    <a:pt x="67" y="74"/>
                    <a:pt x="68" y="74"/>
                    <a:pt x="68" y="73"/>
                  </a:cubicBezTo>
                  <a:cubicBezTo>
                    <a:pt x="68" y="72"/>
                    <a:pt x="68" y="72"/>
                    <a:pt x="67" y="71"/>
                  </a:cubicBezTo>
                  <a:cubicBezTo>
                    <a:pt x="68" y="70"/>
                    <a:pt x="68" y="68"/>
                    <a:pt x="68" y="67"/>
                  </a:cubicBezTo>
                  <a:cubicBezTo>
                    <a:pt x="69" y="66"/>
                    <a:pt x="69" y="66"/>
                    <a:pt x="69" y="65"/>
                  </a:cubicBezTo>
                  <a:cubicBezTo>
                    <a:pt x="70" y="65"/>
                    <a:pt x="69" y="64"/>
                    <a:pt x="69" y="64"/>
                  </a:cubicBezTo>
                  <a:cubicBezTo>
                    <a:pt x="69" y="63"/>
                    <a:pt x="70" y="62"/>
                    <a:pt x="69" y="60"/>
                  </a:cubicBezTo>
                  <a:cubicBezTo>
                    <a:pt x="68" y="59"/>
                    <a:pt x="64" y="63"/>
                    <a:pt x="63" y="63"/>
                  </a:cubicBezTo>
                  <a:cubicBezTo>
                    <a:pt x="62" y="64"/>
                    <a:pt x="62" y="64"/>
                    <a:pt x="61" y="64"/>
                  </a:cubicBezTo>
                  <a:cubicBezTo>
                    <a:pt x="61" y="65"/>
                    <a:pt x="60" y="65"/>
                    <a:pt x="60" y="66"/>
                  </a:cubicBezTo>
                  <a:cubicBezTo>
                    <a:pt x="60" y="66"/>
                    <a:pt x="59" y="66"/>
                    <a:pt x="59" y="66"/>
                  </a:cubicBezTo>
                  <a:cubicBezTo>
                    <a:pt x="59" y="66"/>
                    <a:pt x="58" y="66"/>
                    <a:pt x="58" y="66"/>
                  </a:cubicBezTo>
                  <a:cubicBezTo>
                    <a:pt x="57" y="66"/>
                    <a:pt x="57" y="67"/>
                    <a:pt x="57" y="68"/>
                  </a:cubicBezTo>
                  <a:cubicBezTo>
                    <a:pt x="56" y="68"/>
                    <a:pt x="55" y="68"/>
                    <a:pt x="54" y="68"/>
                  </a:cubicBezTo>
                  <a:cubicBezTo>
                    <a:pt x="53" y="69"/>
                    <a:pt x="50" y="71"/>
                    <a:pt x="48" y="69"/>
                  </a:cubicBezTo>
                  <a:cubicBezTo>
                    <a:pt x="48" y="68"/>
                    <a:pt x="48" y="67"/>
                    <a:pt x="48" y="66"/>
                  </a:cubicBezTo>
                  <a:cubicBezTo>
                    <a:pt x="49" y="65"/>
                    <a:pt x="50" y="65"/>
                    <a:pt x="51" y="65"/>
                  </a:cubicBezTo>
                  <a:cubicBezTo>
                    <a:pt x="51" y="64"/>
                    <a:pt x="51" y="64"/>
                    <a:pt x="52" y="64"/>
                  </a:cubicBezTo>
                  <a:cubicBezTo>
                    <a:pt x="52" y="64"/>
                    <a:pt x="53" y="64"/>
                    <a:pt x="53" y="64"/>
                  </a:cubicBezTo>
                  <a:cubicBezTo>
                    <a:pt x="54" y="63"/>
                    <a:pt x="54" y="63"/>
                    <a:pt x="54" y="63"/>
                  </a:cubicBezTo>
                  <a:cubicBezTo>
                    <a:pt x="55" y="62"/>
                    <a:pt x="56" y="62"/>
                    <a:pt x="57" y="61"/>
                  </a:cubicBezTo>
                  <a:cubicBezTo>
                    <a:pt x="57" y="60"/>
                    <a:pt x="59" y="60"/>
                    <a:pt x="59" y="60"/>
                  </a:cubicBezTo>
                  <a:cubicBezTo>
                    <a:pt x="61" y="59"/>
                    <a:pt x="62" y="58"/>
                    <a:pt x="63" y="57"/>
                  </a:cubicBezTo>
                  <a:cubicBezTo>
                    <a:pt x="63" y="57"/>
                    <a:pt x="64" y="56"/>
                    <a:pt x="65" y="56"/>
                  </a:cubicBezTo>
                  <a:cubicBezTo>
                    <a:pt x="65" y="56"/>
                    <a:pt x="65" y="55"/>
                    <a:pt x="65" y="55"/>
                  </a:cubicBezTo>
                  <a:cubicBezTo>
                    <a:pt x="65" y="55"/>
                    <a:pt x="65" y="55"/>
                    <a:pt x="65" y="55"/>
                  </a:cubicBezTo>
                  <a:cubicBezTo>
                    <a:pt x="64" y="55"/>
                    <a:pt x="62" y="54"/>
                    <a:pt x="62" y="53"/>
                  </a:cubicBezTo>
                  <a:cubicBezTo>
                    <a:pt x="62" y="53"/>
                    <a:pt x="61" y="52"/>
                    <a:pt x="61" y="52"/>
                  </a:cubicBezTo>
                  <a:cubicBezTo>
                    <a:pt x="61" y="50"/>
                    <a:pt x="63" y="49"/>
                    <a:pt x="62" y="48"/>
                  </a:cubicBezTo>
                  <a:cubicBezTo>
                    <a:pt x="61" y="47"/>
                    <a:pt x="60" y="47"/>
                    <a:pt x="59" y="47"/>
                  </a:cubicBezTo>
                  <a:cubicBezTo>
                    <a:pt x="58" y="47"/>
                    <a:pt x="58" y="46"/>
                    <a:pt x="57" y="45"/>
                  </a:cubicBezTo>
                  <a:cubicBezTo>
                    <a:pt x="56" y="44"/>
                    <a:pt x="56" y="45"/>
                    <a:pt x="55" y="43"/>
                  </a:cubicBezTo>
                  <a:cubicBezTo>
                    <a:pt x="55" y="43"/>
                    <a:pt x="55" y="43"/>
                    <a:pt x="55" y="42"/>
                  </a:cubicBezTo>
                  <a:cubicBezTo>
                    <a:pt x="55" y="42"/>
                    <a:pt x="55" y="41"/>
                    <a:pt x="55" y="41"/>
                  </a:cubicBezTo>
                  <a:cubicBezTo>
                    <a:pt x="55" y="40"/>
                    <a:pt x="56" y="39"/>
                    <a:pt x="56" y="38"/>
                  </a:cubicBezTo>
                  <a:cubicBezTo>
                    <a:pt x="56" y="37"/>
                    <a:pt x="57" y="37"/>
                    <a:pt x="57" y="35"/>
                  </a:cubicBezTo>
                  <a:cubicBezTo>
                    <a:pt x="57" y="35"/>
                    <a:pt x="58" y="34"/>
                    <a:pt x="58" y="33"/>
                  </a:cubicBezTo>
                  <a:cubicBezTo>
                    <a:pt x="57" y="32"/>
                    <a:pt x="56" y="32"/>
                    <a:pt x="56" y="31"/>
                  </a:cubicBezTo>
                  <a:cubicBezTo>
                    <a:pt x="56" y="30"/>
                    <a:pt x="57" y="29"/>
                    <a:pt x="57" y="28"/>
                  </a:cubicBezTo>
                  <a:cubicBezTo>
                    <a:pt x="57" y="28"/>
                    <a:pt x="57" y="28"/>
                    <a:pt x="58" y="28"/>
                  </a:cubicBezTo>
                  <a:cubicBezTo>
                    <a:pt x="58" y="28"/>
                    <a:pt x="58" y="27"/>
                    <a:pt x="58" y="27"/>
                  </a:cubicBezTo>
                  <a:cubicBezTo>
                    <a:pt x="59" y="26"/>
                    <a:pt x="61" y="25"/>
                    <a:pt x="62" y="25"/>
                  </a:cubicBezTo>
                  <a:cubicBezTo>
                    <a:pt x="63" y="25"/>
                    <a:pt x="63" y="24"/>
                    <a:pt x="64" y="25"/>
                  </a:cubicBezTo>
                  <a:cubicBezTo>
                    <a:pt x="67" y="24"/>
                    <a:pt x="69" y="26"/>
                    <a:pt x="70" y="29"/>
                  </a:cubicBezTo>
                  <a:cubicBezTo>
                    <a:pt x="70" y="29"/>
                    <a:pt x="71" y="30"/>
                    <a:pt x="70" y="30"/>
                  </a:cubicBezTo>
                  <a:cubicBezTo>
                    <a:pt x="70" y="30"/>
                    <a:pt x="69" y="31"/>
                    <a:pt x="69" y="31"/>
                  </a:cubicBezTo>
                  <a:cubicBezTo>
                    <a:pt x="69" y="32"/>
                    <a:pt x="69" y="33"/>
                    <a:pt x="68" y="33"/>
                  </a:cubicBezTo>
                  <a:cubicBezTo>
                    <a:pt x="67" y="35"/>
                    <a:pt x="64" y="36"/>
                    <a:pt x="62" y="37"/>
                  </a:cubicBezTo>
                  <a:cubicBezTo>
                    <a:pt x="62" y="37"/>
                    <a:pt x="62" y="38"/>
                    <a:pt x="61" y="38"/>
                  </a:cubicBezTo>
                  <a:cubicBezTo>
                    <a:pt x="61" y="39"/>
                    <a:pt x="60" y="39"/>
                    <a:pt x="61" y="40"/>
                  </a:cubicBezTo>
                  <a:cubicBezTo>
                    <a:pt x="61" y="41"/>
                    <a:pt x="62" y="41"/>
                    <a:pt x="63" y="41"/>
                  </a:cubicBezTo>
                  <a:cubicBezTo>
                    <a:pt x="64" y="41"/>
                    <a:pt x="64" y="41"/>
                    <a:pt x="65" y="41"/>
                  </a:cubicBezTo>
                  <a:cubicBezTo>
                    <a:pt x="65" y="41"/>
                    <a:pt x="66" y="41"/>
                    <a:pt x="66" y="41"/>
                  </a:cubicBezTo>
                  <a:cubicBezTo>
                    <a:pt x="67" y="40"/>
                    <a:pt x="68" y="40"/>
                    <a:pt x="69" y="40"/>
                  </a:cubicBezTo>
                  <a:cubicBezTo>
                    <a:pt x="70" y="40"/>
                    <a:pt x="72" y="41"/>
                    <a:pt x="73" y="41"/>
                  </a:cubicBezTo>
                  <a:cubicBezTo>
                    <a:pt x="75" y="39"/>
                    <a:pt x="75" y="35"/>
                    <a:pt x="76" y="33"/>
                  </a:cubicBezTo>
                  <a:cubicBezTo>
                    <a:pt x="76" y="32"/>
                    <a:pt x="76" y="32"/>
                    <a:pt x="76" y="32"/>
                  </a:cubicBezTo>
                  <a:cubicBezTo>
                    <a:pt x="77" y="31"/>
                    <a:pt x="77" y="31"/>
                    <a:pt x="77" y="31"/>
                  </a:cubicBezTo>
                  <a:cubicBezTo>
                    <a:pt x="78" y="29"/>
                    <a:pt x="78" y="27"/>
                    <a:pt x="78" y="26"/>
                  </a:cubicBezTo>
                  <a:cubicBezTo>
                    <a:pt x="78" y="26"/>
                    <a:pt x="78" y="25"/>
                    <a:pt x="79" y="25"/>
                  </a:cubicBezTo>
                  <a:cubicBezTo>
                    <a:pt x="79" y="24"/>
                    <a:pt x="79" y="24"/>
                    <a:pt x="79" y="24"/>
                  </a:cubicBezTo>
                  <a:cubicBezTo>
                    <a:pt x="79" y="23"/>
                    <a:pt x="79" y="22"/>
                    <a:pt x="79" y="22"/>
                  </a:cubicBezTo>
                  <a:cubicBezTo>
                    <a:pt x="79" y="22"/>
                    <a:pt x="80" y="21"/>
                    <a:pt x="80" y="21"/>
                  </a:cubicBezTo>
                  <a:cubicBezTo>
                    <a:pt x="80" y="21"/>
                    <a:pt x="80" y="20"/>
                    <a:pt x="80" y="20"/>
                  </a:cubicBezTo>
                  <a:cubicBezTo>
                    <a:pt x="80" y="20"/>
                    <a:pt x="80" y="20"/>
                    <a:pt x="80" y="20"/>
                  </a:cubicBezTo>
                  <a:cubicBezTo>
                    <a:pt x="80" y="19"/>
                    <a:pt x="80" y="19"/>
                    <a:pt x="80" y="19"/>
                  </a:cubicBezTo>
                  <a:cubicBezTo>
                    <a:pt x="81" y="18"/>
                    <a:pt x="81" y="16"/>
                    <a:pt x="81" y="15"/>
                  </a:cubicBezTo>
                  <a:cubicBezTo>
                    <a:pt x="81" y="15"/>
                    <a:pt x="81" y="13"/>
                    <a:pt x="81" y="13"/>
                  </a:cubicBezTo>
                  <a:cubicBezTo>
                    <a:pt x="81" y="12"/>
                    <a:pt x="82" y="12"/>
                    <a:pt x="82" y="12"/>
                  </a:cubicBezTo>
                  <a:cubicBezTo>
                    <a:pt x="82" y="11"/>
                    <a:pt x="82" y="11"/>
                    <a:pt x="82" y="11"/>
                  </a:cubicBezTo>
                  <a:cubicBezTo>
                    <a:pt x="83" y="10"/>
                    <a:pt x="84" y="10"/>
                    <a:pt x="85" y="9"/>
                  </a:cubicBezTo>
                  <a:cubicBezTo>
                    <a:pt x="85" y="9"/>
                    <a:pt x="86" y="9"/>
                    <a:pt x="87" y="9"/>
                  </a:cubicBezTo>
                  <a:close/>
                  <a:moveTo>
                    <a:pt x="56" y="0"/>
                  </a:moveTo>
                  <a:cubicBezTo>
                    <a:pt x="57" y="1"/>
                    <a:pt x="58" y="3"/>
                    <a:pt x="59" y="4"/>
                  </a:cubicBezTo>
                  <a:cubicBezTo>
                    <a:pt x="59" y="5"/>
                    <a:pt x="59" y="6"/>
                    <a:pt x="58" y="7"/>
                  </a:cubicBezTo>
                  <a:cubicBezTo>
                    <a:pt x="58" y="7"/>
                    <a:pt x="58" y="7"/>
                    <a:pt x="57" y="8"/>
                  </a:cubicBezTo>
                  <a:cubicBezTo>
                    <a:pt x="57" y="8"/>
                    <a:pt x="57" y="9"/>
                    <a:pt x="57" y="9"/>
                  </a:cubicBezTo>
                  <a:cubicBezTo>
                    <a:pt x="57" y="9"/>
                    <a:pt x="56" y="10"/>
                    <a:pt x="56" y="10"/>
                  </a:cubicBezTo>
                  <a:cubicBezTo>
                    <a:pt x="56" y="10"/>
                    <a:pt x="56" y="11"/>
                    <a:pt x="55" y="11"/>
                  </a:cubicBezTo>
                  <a:cubicBezTo>
                    <a:pt x="55" y="11"/>
                    <a:pt x="55" y="12"/>
                    <a:pt x="55" y="12"/>
                  </a:cubicBezTo>
                  <a:cubicBezTo>
                    <a:pt x="55" y="12"/>
                    <a:pt x="55" y="13"/>
                    <a:pt x="54" y="13"/>
                  </a:cubicBezTo>
                  <a:cubicBezTo>
                    <a:pt x="54" y="13"/>
                    <a:pt x="53" y="14"/>
                    <a:pt x="53" y="14"/>
                  </a:cubicBezTo>
                  <a:cubicBezTo>
                    <a:pt x="52" y="15"/>
                    <a:pt x="52" y="15"/>
                    <a:pt x="51" y="16"/>
                  </a:cubicBezTo>
                  <a:cubicBezTo>
                    <a:pt x="50" y="16"/>
                    <a:pt x="50" y="16"/>
                    <a:pt x="49" y="16"/>
                  </a:cubicBezTo>
                  <a:cubicBezTo>
                    <a:pt x="48" y="17"/>
                    <a:pt x="47" y="18"/>
                    <a:pt x="46" y="18"/>
                  </a:cubicBezTo>
                  <a:cubicBezTo>
                    <a:pt x="44" y="19"/>
                    <a:pt x="43" y="19"/>
                    <a:pt x="42" y="20"/>
                  </a:cubicBezTo>
                  <a:cubicBezTo>
                    <a:pt x="42" y="20"/>
                    <a:pt x="41" y="20"/>
                    <a:pt x="41" y="21"/>
                  </a:cubicBezTo>
                  <a:cubicBezTo>
                    <a:pt x="40" y="21"/>
                    <a:pt x="40" y="21"/>
                    <a:pt x="40" y="21"/>
                  </a:cubicBezTo>
                  <a:cubicBezTo>
                    <a:pt x="39" y="22"/>
                    <a:pt x="38" y="22"/>
                    <a:pt x="38" y="22"/>
                  </a:cubicBezTo>
                  <a:cubicBezTo>
                    <a:pt x="38" y="22"/>
                    <a:pt x="37" y="22"/>
                    <a:pt x="37" y="22"/>
                  </a:cubicBezTo>
                  <a:cubicBezTo>
                    <a:pt x="37" y="22"/>
                    <a:pt x="36" y="22"/>
                    <a:pt x="36" y="22"/>
                  </a:cubicBezTo>
                  <a:cubicBezTo>
                    <a:pt x="36" y="23"/>
                    <a:pt x="35" y="23"/>
                    <a:pt x="35" y="23"/>
                  </a:cubicBezTo>
                  <a:cubicBezTo>
                    <a:pt x="34" y="23"/>
                    <a:pt x="33" y="24"/>
                    <a:pt x="32" y="24"/>
                  </a:cubicBezTo>
                  <a:cubicBezTo>
                    <a:pt x="32" y="25"/>
                    <a:pt x="31" y="25"/>
                    <a:pt x="31" y="25"/>
                  </a:cubicBezTo>
                  <a:cubicBezTo>
                    <a:pt x="30" y="26"/>
                    <a:pt x="29" y="26"/>
                    <a:pt x="28" y="26"/>
                  </a:cubicBezTo>
                  <a:cubicBezTo>
                    <a:pt x="28" y="26"/>
                    <a:pt x="28" y="26"/>
                    <a:pt x="28" y="26"/>
                  </a:cubicBezTo>
                  <a:cubicBezTo>
                    <a:pt x="27" y="27"/>
                    <a:pt x="27" y="27"/>
                    <a:pt x="27" y="27"/>
                  </a:cubicBezTo>
                  <a:cubicBezTo>
                    <a:pt x="26" y="28"/>
                    <a:pt x="22" y="32"/>
                    <a:pt x="21" y="31"/>
                  </a:cubicBezTo>
                  <a:cubicBezTo>
                    <a:pt x="21" y="31"/>
                    <a:pt x="21" y="31"/>
                    <a:pt x="21" y="30"/>
                  </a:cubicBezTo>
                  <a:cubicBezTo>
                    <a:pt x="21" y="29"/>
                    <a:pt x="22" y="29"/>
                    <a:pt x="23" y="29"/>
                  </a:cubicBezTo>
                  <a:cubicBezTo>
                    <a:pt x="23" y="28"/>
                    <a:pt x="23" y="28"/>
                    <a:pt x="23" y="27"/>
                  </a:cubicBezTo>
                  <a:cubicBezTo>
                    <a:pt x="23" y="27"/>
                    <a:pt x="23" y="27"/>
                    <a:pt x="23" y="27"/>
                  </a:cubicBezTo>
                  <a:cubicBezTo>
                    <a:pt x="24" y="27"/>
                    <a:pt x="24" y="26"/>
                    <a:pt x="25" y="26"/>
                  </a:cubicBezTo>
                  <a:cubicBezTo>
                    <a:pt x="25" y="25"/>
                    <a:pt x="25" y="25"/>
                    <a:pt x="26" y="25"/>
                  </a:cubicBezTo>
                  <a:cubicBezTo>
                    <a:pt x="26" y="24"/>
                    <a:pt x="26" y="24"/>
                    <a:pt x="27" y="24"/>
                  </a:cubicBezTo>
                  <a:cubicBezTo>
                    <a:pt x="28" y="23"/>
                    <a:pt x="29" y="22"/>
                    <a:pt x="30" y="21"/>
                  </a:cubicBezTo>
                  <a:cubicBezTo>
                    <a:pt x="31" y="20"/>
                    <a:pt x="33" y="19"/>
                    <a:pt x="34" y="18"/>
                  </a:cubicBezTo>
                  <a:cubicBezTo>
                    <a:pt x="34" y="17"/>
                    <a:pt x="35" y="17"/>
                    <a:pt x="35" y="16"/>
                  </a:cubicBezTo>
                  <a:cubicBezTo>
                    <a:pt x="35" y="16"/>
                    <a:pt x="36" y="16"/>
                    <a:pt x="36" y="15"/>
                  </a:cubicBezTo>
                  <a:cubicBezTo>
                    <a:pt x="37" y="14"/>
                    <a:pt x="39" y="14"/>
                    <a:pt x="40" y="13"/>
                  </a:cubicBezTo>
                  <a:cubicBezTo>
                    <a:pt x="40" y="13"/>
                    <a:pt x="40" y="13"/>
                    <a:pt x="40" y="13"/>
                  </a:cubicBezTo>
                  <a:cubicBezTo>
                    <a:pt x="40" y="11"/>
                    <a:pt x="42" y="10"/>
                    <a:pt x="43" y="10"/>
                  </a:cubicBezTo>
                  <a:cubicBezTo>
                    <a:pt x="43" y="10"/>
                    <a:pt x="44" y="9"/>
                    <a:pt x="44" y="9"/>
                  </a:cubicBezTo>
                  <a:cubicBezTo>
                    <a:pt x="44" y="9"/>
                    <a:pt x="44" y="9"/>
                    <a:pt x="45" y="8"/>
                  </a:cubicBezTo>
                  <a:cubicBezTo>
                    <a:pt x="45" y="8"/>
                    <a:pt x="46" y="8"/>
                    <a:pt x="46" y="8"/>
                  </a:cubicBezTo>
                  <a:cubicBezTo>
                    <a:pt x="46" y="7"/>
                    <a:pt x="46" y="7"/>
                    <a:pt x="47" y="7"/>
                  </a:cubicBezTo>
                  <a:cubicBezTo>
                    <a:pt x="48" y="6"/>
                    <a:pt x="49" y="6"/>
                    <a:pt x="50" y="4"/>
                  </a:cubicBezTo>
                  <a:cubicBezTo>
                    <a:pt x="50" y="4"/>
                    <a:pt x="50" y="4"/>
                    <a:pt x="50" y="4"/>
                  </a:cubicBezTo>
                  <a:cubicBezTo>
                    <a:pt x="50" y="4"/>
                    <a:pt x="50" y="4"/>
                    <a:pt x="50" y="4"/>
                  </a:cubicBezTo>
                  <a:cubicBezTo>
                    <a:pt x="51" y="3"/>
                    <a:pt x="51" y="3"/>
                    <a:pt x="52" y="2"/>
                  </a:cubicBezTo>
                  <a:cubicBezTo>
                    <a:pt x="53" y="2"/>
                    <a:pt x="54" y="1"/>
                    <a:pt x="54" y="1"/>
                  </a:cubicBezTo>
                  <a:cubicBezTo>
                    <a:pt x="55" y="1"/>
                    <a:pt x="55" y="1"/>
                    <a:pt x="55" y="1"/>
                  </a:cubicBezTo>
                  <a:cubicBezTo>
                    <a:pt x="56" y="1"/>
                    <a:pt x="56" y="1"/>
                    <a:pt x="56" y="1"/>
                  </a:cubicBezTo>
                  <a:cubicBezTo>
                    <a:pt x="56" y="1"/>
                    <a:pt x="56" y="1"/>
                    <a:pt x="56" y="1"/>
                  </a:cubicBezTo>
                  <a:cubicBezTo>
                    <a:pt x="56" y="1"/>
                    <a:pt x="56" y="1"/>
                    <a:pt x="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2" name="Freeform 14"/>
            <p:cNvSpPr>
              <a:spLocks/>
            </p:cNvSpPr>
            <p:nvPr/>
          </p:nvSpPr>
          <p:spPr bwMode="auto">
            <a:xfrm>
              <a:off x="5761038" y="2216150"/>
              <a:ext cx="174625" cy="239713"/>
            </a:xfrm>
            <a:custGeom>
              <a:avLst/>
              <a:gdLst>
                <a:gd name="T0" fmla="*/ 59 w 64"/>
                <a:gd name="T1" fmla="*/ 0 h 88"/>
                <a:gd name="T2" fmla="*/ 58 w 64"/>
                <a:gd name="T3" fmla="*/ 11 h 88"/>
                <a:gd name="T4" fmla="*/ 50 w 64"/>
                <a:gd name="T5" fmla="*/ 19 h 88"/>
                <a:gd name="T6" fmla="*/ 46 w 64"/>
                <a:gd name="T7" fmla="*/ 21 h 88"/>
                <a:gd name="T8" fmla="*/ 42 w 64"/>
                <a:gd name="T9" fmla="*/ 25 h 88"/>
                <a:gd name="T10" fmla="*/ 37 w 64"/>
                <a:gd name="T11" fmla="*/ 30 h 88"/>
                <a:gd name="T12" fmla="*/ 38 w 64"/>
                <a:gd name="T13" fmla="*/ 45 h 88"/>
                <a:gd name="T14" fmla="*/ 41 w 64"/>
                <a:gd name="T15" fmla="*/ 48 h 88"/>
                <a:gd name="T16" fmla="*/ 52 w 64"/>
                <a:gd name="T17" fmla="*/ 44 h 88"/>
                <a:gd name="T18" fmla="*/ 56 w 64"/>
                <a:gd name="T19" fmla="*/ 42 h 88"/>
                <a:gd name="T20" fmla="*/ 59 w 64"/>
                <a:gd name="T21" fmla="*/ 42 h 88"/>
                <a:gd name="T22" fmla="*/ 61 w 64"/>
                <a:gd name="T23" fmla="*/ 51 h 88"/>
                <a:gd name="T24" fmla="*/ 57 w 64"/>
                <a:gd name="T25" fmla="*/ 54 h 88"/>
                <a:gd name="T26" fmla="*/ 58 w 64"/>
                <a:gd name="T27" fmla="*/ 48 h 88"/>
                <a:gd name="T28" fmla="*/ 53 w 64"/>
                <a:gd name="T29" fmla="*/ 50 h 88"/>
                <a:gd name="T30" fmla="*/ 50 w 64"/>
                <a:gd name="T31" fmla="*/ 52 h 88"/>
                <a:gd name="T32" fmla="*/ 40 w 64"/>
                <a:gd name="T33" fmla="*/ 58 h 88"/>
                <a:gd name="T34" fmla="*/ 41 w 64"/>
                <a:gd name="T35" fmla="*/ 66 h 88"/>
                <a:gd name="T36" fmla="*/ 42 w 64"/>
                <a:gd name="T37" fmla="*/ 73 h 88"/>
                <a:gd name="T38" fmla="*/ 44 w 64"/>
                <a:gd name="T39" fmla="*/ 80 h 88"/>
                <a:gd name="T40" fmla="*/ 42 w 64"/>
                <a:gd name="T41" fmla="*/ 86 h 88"/>
                <a:gd name="T42" fmla="*/ 33 w 64"/>
                <a:gd name="T43" fmla="*/ 87 h 88"/>
                <a:gd name="T44" fmla="*/ 27 w 64"/>
                <a:gd name="T45" fmla="*/ 85 h 88"/>
                <a:gd name="T46" fmla="*/ 32 w 64"/>
                <a:gd name="T47" fmla="*/ 81 h 88"/>
                <a:gd name="T48" fmla="*/ 35 w 64"/>
                <a:gd name="T49" fmla="*/ 79 h 88"/>
                <a:gd name="T50" fmla="*/ 34 w 64"/>
                <a:gd name="T51" fmla="*/ 66 h 88"/>
                <a:gd name="T52" fmla="*/ 31 w 64"/>
                <a:gd name="T53" fmla="*/ 61 h 88"/>
                <a:gd name="T54" fmla="*/ 32 w 64"/>
                <a:gd name="T55" fmla="*/ 62 h 88"/>
                <a:gd name="T56" fmla="*/ 23 w 64"/>
                <a:gd name="T57" fmla="*/ 68 h 88"/>
                <a:gd name="T58" fmla="*/ 17 w 64"/>
                <a:gd name="T59" fmla="*/ 71 h 88"/>
                <a:gd name="T60" fmla="*/ 14 w 64"/>
                <a:gd name="T61" fmla="*/ 73 h 88"/>
                <a:gd name="T62" fmla="*/ 13 w 64"/>
                <a:gd name="T63" fmla="*/ 63 h 88"/>
                <a:gd name="T64" fmla="*/ 18 w 64"/>
                <a:gd name="T65" fmla="*/ 60 h 88"/>
                <a:gd name="T66" fmla="*/ 26 w 64"/>
                <a:gd name="T67" fmla="*/ 56 h 88"/>
                <a:gd name="T68" fmla="*/ 28 w 64"/>
                <a:gd name="T69" fmla="*/ 55 h 88"/>
                <a:gd name="T70" fmla="*/ 32 w 64"/>
                <a:gd name="T71" fmla="*/ 51 h 88"/>
                <a:gd name="T72" fmla="*/ 31 w 64"/>
                <a:gd name="T73" fmla="*/ 46 h 88"/>
                <a:gd name="T74" fmla="*/ 32 w 64"/>
                <a:gd name="T75" fmla="*/ 39 h 88"/>
                <a:gd name="T76" fmla="*/ 32 w 64"/>
                <a:gd name="T77" fmla="*/ 32 h 88"/>
                <a:gd name="T78" fmla="*/ 33 w 64"/>
                <a:gd name="T79" fmla="*/ 28 h 88"/>
                <a:gd name="T80" fmla="*/ 40 w 64"/>
                <a:gd name="T81" fmla="*/ 19 h 88"/>
                <a:gd name="T82" fmla="*/ 50 w 64"/>
                <a:gd name="T83" fmla="*/ 8 h 88"/>
                <a:gd name="T84" fmla="*/ 49 w 64"/>
                <a:gd name="T85" fmla="*/ 6 h 88"/>
                <a:gd name="T86" fmla="*/ 44 w 64"/>
                <a:gd name="T87" fmla="*/ 6 h 88"/>
                <a:gd name="T88" fmla="*/ 41 w 64"/>
                <a:gd name="T89" fmla="*/ 9 h 88"/>
                <a:gd name="T90" fmla="*/ 36 w 64"/>
                <a:gd name="T91" fmla="*/ 12 h 88"/>
                <a:gd name="T92" fmla="*/ 29 w 64"/>
                <a:gd name="T93" fmla="*/ 16 h 88"/>
                <a:gd name="T94" fmla="*/ 21 w 64"/>
                <a:gd name="T95" fmla="*/ 22 h 88"/>
                <a:gd name="T96" fmla="*/ 13 w 64"/>
                <a:gd name="T97" fmla="*/ 27 h 88"/>
                <a:gd name="T98" fmla="*/ 9 w 64"/>
                <a:gd name="T99" fmla="*/ 28 h 88"/>
                <a:gd name="T100" fmla="*/ 1 w 64"/>
                <a:gd name="T101" fmla="*/ 26 h 88"/>
                <a:gd name="T102" fmla="*/ 5 w 64"/>
                <a:gd name="T103" fmla="*/ 20 h 88"/>
                <a:gd name="T104" fmla="*/ 12 w 64"/>
                <a:gd name="T105" fmla="*/ 17 h 88"/>
                <a:gd name="T106" fmla="*/ 19 w 64"/>
                <a:gd name="T107" fmla="*/ 14 h 88"/>
                <a:gd name="T108" fmla="*/ 27 w 64"/>
                <a:gd name="T109" fmla="*/ 10 h 88"/>
                <a:gd name="T110" fmla="*/ 34 w 64"/>
                <a:gd name="T111" fmla="*/ 7 h 88"/>
                <a:gd name="T112" fmla="*/ 45 w 64"/>
                <a:gd name="T113" fmla="*/ 3 h 88"/>
                <a:gd name="T114" fmla="*/ 51 w 64"/>
                <a:gd name="T115" fmla="*/ 1 h 88"/>
                <a:gd name="T116" fmla="*/ 53 w 64"/>
                <a:gd name="T1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88">
                  <a:moveTo>
                    <a:pt x="53" y="0"/>
                  </a:moveTo>
                  <a:cubicBezTo>
                    <a:pt x="54" y="0"/>
                    <a:pt x="55" y="0"/>
                    <a:pt x="56" y="0"/>
                  </a:cubicBezTo>
                  <a:cubicBezTo>
                    <a:pt x="57" y="0"/>
                    <a:pt x="58" y="0"/>
                    <a:pt x="59" y="0"/>
                  </a:cubicBezTo>
                  <a:cubicBezTo>
                    <a:pt x="61" y="0"/>
                    <a:pt x="62" y="3"/>
                    <a:pt x="62" y="5"/>
                  </a:cubicBezTo>
                  <a:cubicBezTo>
                    <a:pt x="62" y="6"/>
                    <a:pt x="62" y="6"/>
                    <a:pt x="61" y="7"/>
                  </a:cubicBezTo>
                  <a:cubicBezTo>
                    <a:pt x="61" y="9"/>
                    <a:pt x="59" y="9"/>
                    <a:pt x="58" y="11"/>
                  </a:cubicBezTo>
                  <a:cubicBezTo>
                    <a:pt x="57" y="12"/>
                    <a:pt x="56" y="14"/>
                    <a:pt x="55" y="15"/>
                  </a:cubicBezTo>
                  <a:cubicBezTo>
                    <a:pt x="54" y="16"/>
                    <a:pt x="54" y="16"/>
                    <a:pt x="53" y="17"/>
                  </a:cubicBezTo>
                  <a:cubicBezTo>
                    <a:pt x="52" y="18"/>
                    <a:pt x="51" y="19"/>
                    <a:pt x="50" y="19"/>
                  </a:cubicBezTo>
                  <a:cubicBezTo>
                    <a:pt x="49" y="20"/>
                    <a:pt x="49" y="20"/>
                    <a:pt x="48" y="20"/>
                  </a:cubicBezTo>
                  <a:cubicBezTo>
                    <a:pt x="48" y="20"/>
                    <a:pt x="48" y="20"/>
                    <a:pt x="47" y="21"/>
                  </a:cubicBezTo>
                  <a:cubicBezTo>
                    <a:pt x="47" y="21"/>
                    <a:pt x="47" y="21"/>
                    <a:pt x="46" y="21"/>
                  </a:cubicBezTo>
                  <a:cubicBezTo>
                    <a:pt x="46" y="22"/>
                    <a:pt x="45" y="22"/>
                    <a:pt x="44" y="23"/>
                  </a:cubicBezTo>
                  <a:cubicBezTo>
                    <a:pt x="44" y="23"/>
                    <a:pt x="43" y="23"/>
                    <a:pt x="43" y="24"/>
                  </a:cubicBezTo>
                  <a:cubicBezTo>
                    <a:pt x="43" y="24"/>
                    <a:pt x="42" y="24"/>
                    <a:pt x="42" y="25"/>
                  </a:cubicBezTo>
                  <a:cubicBezTo>
                    <a:pt x="41" y="25"/>
                    <a:pt x="41" y="26"/>
                    <a:pt x="40" y="26"/>
                  </a:cubicBezTo>
                  <a:cubicBezTo>
                    <a:pt x="40" y="27"/>
                    <a:pt x="38" y="27"/>
                    <a:pt x="38" y="28"/>
                  </a:cubicBezTo>
                  <a:cubicBezTo>
                    <a:pt x="38" y="29"/>
                    <a:pt x="37" y="30"/>
                    <a:pt x="37" y="30"/>
                  </a:cubicBezTo>
                  <a:cubicBezTo>
                    <a:pt x="37" y="31"/>
                    <a:pt x="37" y="32"/>
                    <a:pt x="37" y="32"/>
                  </a:cubicBezTo>
                  <a:cubicBezTo>
                    <a:pt x="37" y="33"/>
                    <a:pt x="37" y="35"/>
                    <a:pt x="37" y="36"/>
                  </a:cubicBezTo>
                  <a:cubicBezTo>
                    <a:pt x="37" y="39"/>
                    <a:pt x="37" y="42"/>
                    <a:pt x="38" y="45"/>
                  </a:cubicBezTo>
                  <a:cubicBezTo>
                    <a:pt x="38" y="46"/>
                    <a:pt x="37" y="47"/>
                    <a:pt x="38" y="48"/>
                  </a:cubicBezTo>
                  <a:cubicBezTo>
                    <a:pt x="38" y="49"/>
                    <a:pt x="39" y="49"/>
                    <a:pt x="39" y="49"/>
                  </a:cubicBezTo>
                  <a:cubicBezTo>
                    <a:pt x="40" y="49"/>
                    <a:pt x="40" y="48"/>
                    <a:pt x="41" y="48"/>
                  </a:cubicBezTo>
                  <a:cubicBezTo>
                    <a:pt x="41" y="48"/>
                    <a:pt x="42" y="48"/>
                    <a:pt x="43" y="48"/>
                  </a:cubicBezTo>
                  <a:cubicBezTo>
                    <a:pt x="44" y="47"/>
                    <a:pt x="46" y="46"/>
                    <a:pt x="48" y="45"/>
                  </a:cubicBezTo>
                  <a:cubicBezTo>
                    <a:pt x="49" y="45"/>
                    <a:pt x="50" y="44"/>
                    <a:pt x="52" y="44"/>
                  </a:cubicBezTo>
                  <a:cubicBezTo>
                    <a:pt x="52" y="43"/>
                    <a:pt x="54" y="43"/>
                    <a:pt x="54" y="43"/>
                  </a:cubicBezTo>
                  <a:cubicBezTo>
                    <a:pt x="55" y="43"/>
                    <a:pt x="55" y="43"/>
                    <a:pt x="56" y="42"/>
                  </a:cubicBezTo>
                  <a:cubicBezTo>
                    <a:pt x="56" y="42"/>
                    <a:pt x="56" y="42"/>
                    <a:pt x="56" y="42"/>
                  </a:cubicBezTo>
                  <a:cubicBezTo>
                    <a:pt x="56" y="42"/>
                    <a:pt x="57" y="42"/>
                    <a:pt x="57" y="42"/>
                  </a:cubicBezTo>
                  <a:cubicBezTo>
                    <a:pt x="57" y="42"/>
                    <a:pt x="57" y="42"/>
                    <a:pt x="58" y="42"/>
                  </a:cubicBezTo>
                  <a:cubicBezTo>
                    <a:pt x="58" y="42"/>
                    <a:pt x="59" y="42"/>
                    <a:pt x="59" y="42"/>
                  </a:cubicBezTo>
                  <a:cubicBezTo>
                    <a:pt x="62" y="40"/>
                    <a:pt x="64" y="45"/>
                    <a:pt x="64" y="47"/>
                  </a:cubicBezTo>
                  <a:cubicBezTo>
                    <a:pt x="63" y="48"/>
                    <a:pt x="63" y="48"/>
                    <a:pt x="62" y="49"/>
                  </a:cubicBezTo>
                  <a:cubicBezTo>
                    <a:pt x="62" y="50"/>
                    <a:pt x="62" y="50"/>
                    <a:pt x="61" y="51"/>
                  </a:cubicBezTo>
                  <a:cubicBezTo>
                    <a:pt x="61" y="51"/>
                    <a:pt x="60" y="52"/>
                    <a:pt x="60" y="52"/>
                  </a:cubicBezTo>
                  <a:cubicBezTo>
                    <a:pt x="59" y="53"/>
                    <a:pt x="58" y="54"/>
                    <a:pt x="58" y="54"/>
                  </a:cubicBezTo>
                  <a:cubicBezTo>
                    <a:pt x="57" y="54"/>
                    <a:pt x="57" y="55"/>
                    <a:pt x="57" y="54"/>
                  </a:cubicBezTo>
                  <a:cubicBezTo>
                    <a:pt x="56" y="54"/>
                    <a:pt x="56" y="54"/>
                    <a:pt x="56" y="54"/>
                  </a:cubicBezTo>
                  <a:cubicBezTo>
                    <a:pt x="56" y="53"/>
                    <a:pt x="56" y="53"/>
                    <a:pt x="56" y="52"/>
                  </a:cubicBezTo>
                  <a:cubicBezTo>
                    <a:pt x="57" y="51"/>
                    <a:pt x="61" y="49"/>
                    <a:pt x="58" y="48"/>
                  </a:cubicBezTo>
                  <a:cubicBezTo>
                    <a:pt x="58" y="47"/>
                    <a:pt x="57" y="48"/>
                    <a:pt x="57" y="48"/>
                  </a:cubicBezTo>
                  <a:cubicBezTo>
                    <a:pt x="56" y="48"/>
                    <a:pt x="56" y="49"/>
                    <a:pt x="55" y="49"/>
                  </a:cubicBezTo>
                  <a:cubicBezTo>
                    <a:pt x="55" y="49"/>
                    <a:pt x="54" y="50"/>
                    <a:pt x="53" y="50"/>
                  </a:cubicBezTo>
                  <a:cubicBezTo>
                    <a:pt x="53" y="50"/>
                    <a:pt x="52" y="50"/>
                    <a:pt x="52" y="51"/>
                  </a:cubicBezTo>
                  <a:cubicBezTo>
                    <a:pt x="51" y="51"/>
                    <a:pt x="51" y="51"/>
                    <a:pt x="51" y="51"/>
                  </a:cubicBezTo>
                  <a:cubicBezTo>
                    <a:pt x="50" y="52"/>
                    <a:pt x="50" y="52"/>
                    <a:pt x="50" y="52"/>
                  </a:cubicBezTo>
                  <a:cubicBezTo>
                    <a:pt x="49" y="52"/>
                    <a:pt x="48" y="53"/>
                    <a:pt x="48" y="53"/>
                  </a:cubicBezTo>
                  <a:cubicBezTo>
                    <a:pt x="47" y="53"/>
                    <a:pt x="47" y="54"/>
                    <a:pt x="47" y="54"/>
                  </a:cubicBezTo>
                  <a:cubicBezTo>
                    <a:pt x="45" y="55"/>
                    <a:pt x="41" y="56"/>
                    <a:pt x="40" y="58"/>
                  </a:cubicBezTo>
                  <a:cubicBezTo>
                    <a:pt x="40" y="59"/>
                    <a:pt x="40" y="59"/>
                    <a:pt x="40" y="60"/>
                  </a:cubicBezTo>
                  <a:cubicBezTo>
                    <a:pt x="40" y="61"/>
                    <a:pt x="40" y="62"/>
                    <a:pt x="40" y="63"/>
                  </a:cubicBezTo>
                  <a:cubicBezTo>
                    <a:pt x="41" y="64"/>
                    <a:pt x="41" y="65"/>
                    <a:pt x="41" y="66"/>
                  </a:cubicBezTo>
                  <a:cubicBezTo>
                    <a:pt x="42" y="67"/>
                    <a:pt x="42" y="68"/>
                    <a:pt x="42" y="69"/>
                  </a:cubicBezTo>
                  <a:cubicBezTo>
                    <a:pt x="42" y="69"/>
                    <a:pt x="42" y="70"/>
                    <a:pt x="42" y="71"/>
                  </a:cubicBezTo>
                  <a:cubicBezTo>
                    <a:pt x="42" y="72"/>
                    <a:pt x="42" y="72"/>
                    <a:pt x="42" y="73"/>
                  </a:cubicBezTo>
                  <a:cubicBezTo>
                    <a:pt x="43" y="74"/>
                    <a:pt x="43" y="76"/>
                    <a:pt x="43" y="77"/>
                  </a:cubicBezTo>
                  <a:cubicBezTo>
                    <a:pt x="43" y="77"/>
                    <a:pt x="43" y="77"/>
                    <a:pt x="43" y="77"/>
                  </a:cubicBezTo>
                  <a:cubicBezTo>
                    <a:pt x="44" y="78"/>
                    <a:pt x="44" y="79"/>
                    <a:pt x="44" y="80"/>
                  </a:cubicBezTo>
                  <a:cubicBezTo>
                    <a:pt x="44" y="81"/>
                    <a:pt x="43" y="82"/>
                    <a:pt x="43" y="82"/>
                  </a:cubicBezTo>
                  <a:cubicBezTo>
                    <a:pt x="43" y="83"/>
                    <a:pt x="43" y="83"/>
                    <a:pt x="43" y="83"/>
                  </a:cubicBezTo>
                  <a:cubicBezTo>
                    <a:pt x="43" y="84"/>
                    <a:pt x="43" y="85"/>
                    <a:pt x="42" y="86"/>
                  </a:cubicBezTo>
                  <a:cubicBezTo>
                    <a:pt x="41" y="86"/>
                    <a:pt x="40" y="87"/>
                    <a:pt x="39" y="87"/>
                  </a:cubicBezTo>
                  <a:cubicBezTo>
                    <a:pt x="38" y="87"/>
                    <a:pt x="38" y="87"/>
                    <a:pt x="37" y="87"/>
                  </a:cubicBezTo>
                  <a:cubicBezTo>
                    <a:pt x="36" y="87"/>
                    <a:pt x="34" y="88"/>
                    <a:pt x="33" y="87"/>
                  </a:cubicBezTo>
                  <a:cubicBezTo>
                    <a:pt x="32" y="87"/>
                    <a:pt x="31" y="86"/>
                    <a:pt x="30" y="86"/>
                  </a:cubicBezTo>
                  <a:cubicBezTo>
                    <a:pt x="29" y="86"/>
                    <a:pt x="29" y="86"/>
                    <a:pt x="28" y="86"/>
                  </a:cubicBezTo>
                  <a:cubicBezTo>
                    <a:pt x="28" y="86"/>
                    <a:pt x="27" y="86"/>
                    <a:pt x="27" y="85"/>
                  </a:cubicBezTo>
                  <a:cubicBezTo>
                    <a:pt x="27" y="85"/>
                    <a:pt x="26" y="85"/>
                    <a:pt x="26" y="85"/>
                  </a:cubicBezTo>
                  <a:cubicBezTo>
                    <a:pt x="26" y="85"/>
                    <a:pt x="26" y="84"/>
                    <a:pt x="26" y="84"/>
                  </a:cubicBezTo>
                  <a:cubicBezTo>
                    <a:pt x="27" y="83"/>
                    <a:pt x="31" y="81"/>
                    <a:pt x="32" y="81"/>
                  </a:cubicBezTo>
                  <a:cubicBezTo>
                    <a:pt x="32" y="81"/>
                    <a:pt x="32" y="81"/>
                    <a:pt x="33" y="81"/>
                  </a:cubicBezTo>
                  <a:cubicBezTo>
                    <a:pt x="33" y="81"/>
                    <a:pt x="33" y="80"/>
                    <a:pt x="34" y="80"/>
                  </a:cubicBezTo>
                  <a:cubicBezTo>
                    <a:pt x="34" y="80"/>
                    <a:pt x="34" y="79"/>
                    <a:pt x="35" y="79"/>
                  </a:cubicBezTo>
                  <a:cubicBezTo>
                    <a:pt x="35" y="78"/>
                    <a:pt x="35" y="78"/>
                    <a:pt x="35" y="78"/>
                  </a:cubicBezTo>
                  <a:cubicBezTo>
                    <a:pt x="35" y="77"/>
                    <a:pt x="35" y="76"/>
                    <a:pt x="35" y="76"/>
                  </a:cubicBezTo>
                  <a:cubicBezTo>
                    <a:pt x="35" y="73"/>
                    <a:pt x="34" y="69"/>
                    <a:pt x="34" y="66"/>
                  </a:cubicBezTo>
                  <a:cubicBezTo>
                    <a:pt x="34" y="65"/>
                    <a:pt x="34" y="65"/>
                    <a:pt x="33" y="64"/>
                  </a:cubicBezTo>
                  <a:cubicBezTo>
                    <a:pt x="33" y="64"/>
                    <a:pt x="33" y="63"/>
                    <a:pt x="32" y="63"/>
                  </a:cubicBezTo>
                  <a:cubicBezTo>
                    <a:pt x="32" y="62"/>
                    <a:pt x="32" y="61"/>
                    <a:pt x="31" y="61"/>
                  </a:cubicBezTo>
                  <a:cubicBezTo>
                    <a:pt x="31" y="61"/>
                    <a:pt x="31" y="61"/>
                    <a:pt x="31" y="61"/>
                  </a:cubicBezTo>
                  <a:cubicBezTo>
                    <a:pt x="31" y="61"/>
                    <a:pt x="31" y="61"/>
                    <a:pt x="31" y="62"/>
                  </a:cubicBezTo>
                  <a:cubicBezTo>
                    <a:pt x="32" y="62"/>
                    <a:pt x="32" y="62"/>
                    <a:pt x="32" y="62"/>
                  </a:cubicBezTo>
                  <a:cubicBezTo>
                    <a:pt x="30" y="64"/>
                    <a:pt x="29" y="65"/>
                    <a:pt x="27" y="66"/>
                  </a:cubicBezTo>
                  <a:cubicBezTo>
                    <a:pt x="26" y="66"/>
                    <a:pt x="26" y="67"/>
                    <a:pt x="26" y="67"/>
                  </a:cubicBezTo>
                  <a:cubicBezTo>
                    <a:pt x="25" y="68"/>
                    <a:pt x="24" y="68"/>
                    <a:pt x="23" y="68"/>
                  </a:cubicBezTo>
                  <a:cubicBezTo>
                    <a:pt x="23" y="68"/>
                    <a:pt x="22" y="69"/>
                    <a:pt x="22" y="69"/>
                  </a:cubicBezTo>
                  <a:cubicBezTo>
                    <a:pt x="21" y="70"/>
                    <a:pt x="20" y="70"/>
                    <a:pt x="19" y="70"/>
                  </a:cubicBezTo>
                  <a:cubicBezTo>
                    <a:pt x="19" y="71"/>
                    <a:pt x="18" y="71"/>
                    <a:pt x="17" y="71"/>
                  </a:cubicBezTo>
                  <a:cubicBezTo>
                    <a:pt x="17" y="71"/>
                    <a:pt x="17" y="71"/>
                    <a:pt x="16" y="72"/>
                  </a:cubicBezTo>
                  <a:cubicBezTo>
                    <a:pt x="15" y="72"/>
                    <a:pt x="15" y="72"/>
                    <a:pt x="14" y="72"/>
                  </a:cubicBezTo>
                  <a:cubicBezTo>
                    <a:pt x="14" y="72"/>
                    <a:pt x="14" y="72"/>
                    <a:pt x="14" y="73"/>
                  </a:cubicBezTo>
                  <a:cubicBezTo>
                    <a:pt x="13" y="72"/>
                    <a:pt x="13" y="71"/>
                    <a:pt x="12" y="71"/>
                  </a:cubicBezTo>
                  <a:cubicBezTo>
                    <a:pt x="11" y="70"/>
                    <a:pt x="9" y="72"/>
                    <a:pt x="8" y="70"/>
                  </a:cubicBezTo>
                  <a:cubicBezTo>
                    <a:pt x="6" y="68"/>
                    <a:pt x="11" y="64"/>
                    <a:pt x="13" y="63"/>
                  </a:cubicBezTo>
                  <a:cubicBezTo>
                    <a:pt x="13" y="63"/>
                    <a:pt x="13" y="63"/>
                    <a:pt x="14" y="63"/>
                  </a:cubicBezTo>
                  <a:cubicBezTo>
                    <a:pt x="15" y="62"/>
                    <a:pt x="16" y="61"/>
                    <a:pt x="17" y="61"/>
                  </a:cubicBezTo>
                  <a:cubicBezTo>
                    <a:pt x="17" y="61"/>
                    <a:pt x="18" y="60"/>
                    <a:pt x="18" y="60"/>
                  </a:cubicBezTo>
                  <a:cubicBezTo>
                    <a:pt x="19" y="59"/>
                    <a:pt x="20" y="59"/>
                    <a:pt x="21" y="59"/>
                  </a:cubicBezTo>
                  <a:cubicBezTo>
                    <a:pt x="21" y="58"/>
                    <a:pt x="22" y="58"/>
                    <a:pt x="23" y="57"/>
                  </a:cubicBezTo>
                  <a:cubicBezTo>
                    <a:pt x="24" y="57"/>
                    <a:pt x="25" y="56"/>
                    <a:pt x="26" y="56"/>
                  </a:cubicBezTo>
                  <a:cubicBezTo>
                    <a:pt x="26" y="56"/>
                    <a:pt x="27" y="56"/>
                    <a:pt x="28" y="56"/>
                  </a:cubicBezTo>
                  <a:cubicBezTo>
                    <a:pt x="28" y="56"/>
                    <a:pt x="28" y="55"/>
                    <a:pt x="28" y="55"/>
                  </a:cubicBezTo>
                  <a:cubicBezTo>
                    <a:pt x="28" y="55"/>
                    <a:pt x="28" y="55"/>
                    <a:pt x="28" y="55"/>
                  </a:cubicBezTo>
                  <a:cubicBezTo>
                    <a:pt x="29" y="55"/>
                    <a:pt x="29" y="55"/>
                    <a:pt x="29" y="55"/>
                  </a:cubicBezTo>
                  <a:cubicBezTo>
                    <a:pt x="29" y="55"/>
                    <a:pt x="30" y="54"/>
                    <a:pt x="31" y="54"/>
                  </a:cubicBezTo>
                  <a:cubicBezTo>
                    <a:pt x="31" y="53"/>
                    <a:pt x="31" y="52"/>
                    <a:pt x="32" y="51"/>
                  </a:cubicBezTo>
                  <a:cubicBezTo>
                    <a:pt x="31" y="50"/>
                    <a:pt x="31" y="50"/>
                    <a:pt x="31" y="49"/>
                  </a:cubicBezTo>
                  <a:cubicBezTo>
                    <a:pt x="31" y="49"/>
                    <a:pt x="32" y="48"/>
                    <a:pt x="32" y="48"/>
                  </a:cubicBezTo>
                  <a:cubicBezTo>
                    <a:pt x="32" y="47"/>
                    <a:pt x="31" y="46"/>
                    <a:pt x="31" y="46"/>
                  </a:cubicBezTo>
                  <a:cubicBezTo>
                    <a:pt x="31" y="44"/>
                    <a:pt x="32" y="43"/>
                    <a:pt x="32" y="42"/>
                  </a:cubicBezTo>
                  <a:cubicBezTo>
                    <a:pt x="32" y="42"/>
                    <a:pt x="31" y="41"/>
                    <a:pt x="32" y="41"/>
                  </a:cubicBezTo>
                  <a:cubicBezTo>
                    <a:pt x="32" y="40"/>
                    <a:pt x="32" y="40"/>
                    <a:pt x="32" y="39"/>
                  </a:cubicBezTo>
                  <a:cubicBezTo>
                    <a:pt x="32" y="39"/>
                    <a:pt x="32" y="38"/>
                    <a:pt x="32" y="37"/>
                  </a:cubicBezTo>
                  <a:cubicBezTo>
                    <a:pt x="32" y="36"/>
                    <a:pt x="32" y="35"/>
                    <a:pt x="32" y="33"/>
                  </a:cubicBezTo>
                  <a:cubicBezTo>
                    <a:pt x="32" y="33"/>
                    <a:pt x="32" y="32"/>
                    <a:pt x="32" y="32"/>
                  </a:cubicBezTo>
                  <a:cubicBezTo>
                    <a:pt x="32" y="32"/>
                    <a:pt x="32" y="31"/>
                    <a:pt x="33" y="31"/>
                  </a:cubicBezTo>
                  <a:cubicBezTo>
                    <a:pt x="33" y="30"/>
                    <a:pt x="33" y="30"/>
                    <a:pt x="33" y="29"/>
                  </a:cubicBezTo>
                  <a:cubicBezTo>
                    <a:pt x="33" y="29"/>
                    <a:pt x="33" y="28"/>
                    <a:pt x="33" y="28"/>
                  </a:cubicBezTo>
                  <a:cubicBezTo>
                    <a:pt x="34" y="27"/>
                    <a:pt x="34" y="26"/>
                    <a:pt x="35" y="25"/>
                  </a:cubicBezTo>
                  <a:cubicBezTo>
                    <a:pt x="35" y="23"/>
                    <a:pt x="37" y="22"/>
                    <a:pt x="38" y="21"/>
                  </a:cubicBezTo>
                  <a:cubicBezTo>
                    <a:pt x="39" y="20"/>
                    <a:pt x="39" y="20"/>
                    <a:pt x="40" y="19"/>
                  </a:cubicBezTo>
                  <a:cubicBezTo>
                    <a:pt x="41" y="18"/>
                    <a:pt x="42" y="16"/>
                    <a:pt x="43" y="15"/>
                  </a:cubicBezTo>
                  <a:cubicBezTo>
                    <a:pt x="44" y="14"/>
                    <a:pt x="44" y="13"/>
                    <a:pt x="45" y="13"/>
                  </a:cubicBezTo>
                  <a:cubicBezTo>
                    <a:pt x="47" y="11"/>
                    <a:pt x="49" y="10"/>
                    <a:pt x="50" y="8"/>
                  </a:cubicBezTo>
                  <a:cubicBezTo>
                    <a:pt x="50" y="8"/>
                    <a:pt x="51" y="5"/>
                    <a:pt x="51" y="5"/>
                  </a:cubicBezTo>
                  <a:cubicBezTo>
                    <a:pt x="51" y="3"/>
                    <a:pt x="48" y="4"/>
                    <a:pt x="48" y="4"/>
                  </a:cubicBezTo>
                  <a:cubicBezTo>
                    <a:pt x="48" y="5"/>
                    <a:pt x="49" y="5"/>
                    <a:pt x="49" y="6"/>
                  </a:cubicBezTo>
                  <a:cubicBezTo>
                    <a:pt x="50" y="6"/>
                    <a:pt x="50" y="6"/>
                    <a:pt x="49" y="7"/>
                  </a:cubicBezTo>
                  <a:cubicBezTo>
                    <a:pt x="48" y="7"/>
                    <a:pt x="45" y="6"/>
                    <a:pt x="45" y="6"/>
                  </a:cubicBezTo>
                  <a:cubicBezTo>
                    <a:pt x="44" y="6"/>
                    <a:pt x="44" y="6"/>
                    <a:pt x="44" y="6"/>
                  </a:cubicBezTo>
                  <a:cubicBezTo>
                    <a:pt x="44" y="6"/>
                    <a:pt x="44" y="6"/>
                    <a:pt x="44" y="6"/>
                  </a:cubicBezTo>
                  <a:cubicBezTo>
                    <a:pt x="44" y="7"/>
                    <a:pt x="44" y="7"/>
                    <a:pt x="44" y="8"/>
                  </a:cubicBezTo>
                  <a:cubicBezTo>
                    <a:pt x="43" y="9"/>
                    <a:pt x="42" y="9"/>
                    <a:pt x="41" y="9"/>
                  </a:cubicBezTo>
                  <a:cubicBezTo>
                    <a:pt x="40" y="10"/>
                    <a:pt x="39" y="11"/>
                    <a:pt x="38" y="11"/>
                  </a:cubicBezTo>
                  <a:cubicBezTo>
                    <a:pt x="38" y="11"/>
                    <a:pt x="37" y="12"/>
                    <a:pt x="37" y="12"/>
                  </a:cubicBezTo>
                  <a:cubicBezTo>
                    <a:pt x="36" y="12"/>
                    <a:pt x="36" y="12"/>
                    <a:pt x="36" y="12"/>
                  </a:cubicBezTo>
                  <a:cubicBezTo>
                    <a:pt x="35" y="13"/>
                    <a:pt x="35" y="13"/>
                    <a:pt x="34" y="13"/>
                  </a:cubicBezTo>
                  <a:cubicBezTo>
                    <a:pt x="33" y="13"/>
                    <a:pt x="33" y="14"/>
                    <a:pt x="32" y="15"/>
                  </a:cubicBezTo>
                  <a:cubicBezTo>
                    <a:pt x="31" y="15"/>
                    <a:pt x="30" y="16"/>
                    <a:pt x="29" y="16"/>
                  </a:cubicBezTo>
                  <a:cubicBezTo>
                    <a:pt x="29" y="17"/>
                    <a:pt x="28" y="17"/>
                    <a:pt x="28" y="17"/>
                  </a:cubicBezTo>
                  <a:cubicBezTo>
                    <a:pt x="27" y="18"/>
                    <a:pt x="26" y="18"/>
                    <a:pt x="25" y="19"/>
                  </a:cubicBezTo>
                  <a:cubicBezTo>
                    <a:pt x="23" y="20"/>
                    <a:pt x="23" y="21"/>
                    <a:pt x="21" y="22"/>
                  </a:cubicBezTo>
                  <a:cubicBezTo>
                    <a:pt x="21" y="23"/>
                    <a:pt x="20" y="23"/>
                    <a:pt x="20" y="24"/>
                  </a:cubicBezTo>
                  <a:cubicBezTo>
                    <a:pt x="19" y="25"/>
                    <a:pt x="18" y="25"/>
                    <a:pt x="17" y="26"/>
                  </a:cubicBezTo>
                  <a:cubicBezTo>
                    <a:pt x="16" y="26"/>
                    <a:pt x="15" y="27"/>
                    <a:pt x="13" y="27"/>
                  </a:cubicBezTo>
                  <a:cubicBezTo>
                    <a:pt x="13" y="27"/>
                    <a:pt x="12" y="27"/>
                    <a:pt x="12" y="28"/>
                  </a:cubicBezTo>
                  <a:cubicBezTo>
                    <a:pt x="11" y="28"/>
                    <a:pt x="11" y="28"/>
                    <a:pt x="10" y="28"/>
                  </a:cubicBezTo>
                  <a:cubicBezTo>
                    <a:pt x="10" y="28"/>
                    <a:pt x="9" y="28"/>
                    <a:pt x="9" y="28"/>
                  </a:cubicBezTo>
                  <a:cubicBezTo>
                    <a:pt x="8" y="28"/>
                    <a:pt x="6" y="28"/>
                    <a:pt x="5" y="27"/>
                  </a:cubicBezTo>
                  <a:cubicBezTo>
                    <a:pt x="4" y="27"/>
                    <a:pt x="4" y="27"/>
                    <a:pt x="3" y="27"/>
                  </a:cubicBezTo>
                  <a:cubicBezTo>
                    <a:pt x="2" y="27"/>
                    <a:pt x="1" y="26"/>
                    <a:pt x="1" y="26"/>
                  </a:cubicBezTo>
                  <a:cubicBezTo>
                    <a:pt x="0" y="25"/>
                    <a:pt x="0" y="25"/>
                    <a:pt x="0" y="24"/>
                  </a:cubicBezTo>
                  <a:cubicBezTo>
                    <a:pt x="0" y="22"/>
                    <a:pt x="1" y="21"/>
                    <a:pt x="3" y="20"/>
                  </a:cubicBezTo>
                  <a:cubicBezTo>
                    <a:pt x="4" y="20"/>
                    <a:pt x="4" y="20"/>
                    <a:pt x="5" y="20"/>
                  </a:cubicBezTo>
                  <a:cubicBezTo>
                    <a:pt x="6" y="20"/>
                    <a:pt x="6" y="19"/>
                    <a:pt x="8" y="19"/>
                  </a:cubicBezTo>
                  <a:cubicBezTo>
                    <a:pt x="8" y="19"/>
                    <a:pt x="8" y="18"/>
                    <a:pt x="8" y="18"/>
                  </a:cubicBezTo>
                  <a:cubicBezTo>
                    <a:pt x="9" y="18"/>
                    <a:pt x="10" y="17"/>
                    <a:pt x="12" y="17"/>
                  </a:cubicBezTo>
                  <a:cubicBezTo>
                    <a:pt x="12" y="17"/>
                    <a:pt x="13" y="16"/>
                    <a:pt x="14" y="16"/>
                  </a:cubicBezTo>
                  <a:cubicBezTo>
                    <a:pt x="15" y="16"/>
                    <a:pt x="15" y="15"/>
                    <a:pt x="16" y="15"/>
                  </a:cubicBezTo>
                  <a:cubicBezTo>
                    <a:pt x="17" y="14"/>
                    <a:pt x="18" y="14"/>
                    <a:pt x="19" y="14"/>
                  </a:cubicBezTo>
                  <a:cubicBezTo>
                    <a:pt x="20" y="13"/>
                    <a:pt x="21" y="12"/>
                    <a:pt x="22" y="12"/>
                  </a:cubicBezTo>
                  <a:cubicBezTo>
                    <a:pt x="22" y="12"/>
                    <a:pt x="23" y="12"/>
                    <a:pt x="24" y="12"/>
                  </a:cubicBezTo>
                  <a:cubicBezTo>
                    <a:pt x="25" y="11"/>
                    <a:pt x="26" y="10"/>
                    <a:pt x="27" y="10"/>
                  </a:cubicBezTo>
                  <a:cubicBezTo>
                    <a:pt x="28" y="10"/>
                    <a:pt x="28" y="10"/>
                    <a:pt x="29" y="9"/>
                  </a:cubicBezTo>
                  <a:cubicBezTo>
                    <a:pt x="30" y="9"/>
                    <a:pt x="31" y="8"/>
                    <a:pt x="32" y="8"/>
                  </a:cubicBezTo>
                  <a:cubicBezTo>
                    <a:pt x="33" y="7"/>
                    <a:pt x="33" y="7"/>
                    <a:pt x="34" y="7"/>
                  </a:cubicBezTo>
                  <a:cubicBezTo>
                    <a:pt x="34" y="7"/>
                    <a:pt x="35" y="7"/>
                    <a:pt x="35" y="6"/>
                  </a:cubicBezTo>
                  <a:cubicBezTo>
                    <a:pt x="37" y="6"/>
                    <a:pt x="38" y="5"/>
                    <a:pt x="40" y="4"/>
                  </a:cubicBezTo>
                  <a:cubicBezTo>
                    <a:pt x="41" y="3"/>
                    <a:pt x="43" y="3"/>
                    <a:pt x="45" y="3"/>
                  </a:cubicBezTo>
                  <a:cubicBezTo>
                    <a:pt x="45" y="2"/>
                    <a:pt x="47" y="2"/>
                    <a:pt x="48" y="2"/>
                  </a:cubicBezTo>
                  <a:cubicBezTo>
                    <a:pt x="48" y="2"/>
                    <a:pt x="49" y="2"/>
                    <a:pt x="49" y="1"/>
                  </a:cubicBezTo>
                  <a:cubicBezTo>
                    <a:pt x="50" y="1"/>
                    <a:pt x="51" y="1"/>
                    <a:pt x="51" y="1"/>
                  </a:cubicBezTo>
                  <a:cubicBezTo>
                    <a:pt x="52" y="1"/>
                    <a:pt x="52" y="1"/>
                    <a:pt x="53" y="0"/>
                  </a:cubicBezTo>
                  <a:cubicBezTo>
                    <a:pt x="53" y="0"/>
                    <a:pt x="53" y="0"/>
                    <a:pt x="53" y="0"/>
                  </a:cubicBezTo>
                  <a:cubicBezTo>
                    <a:pt x="53" y="0"/>
                    <a:pt x="53"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3" name="Freeform 15"/>
            <p:cNvSpPr>
              <a:spLocks noEditPoints="1"/>
            </p:cNvSpPr>
            <p:nvPr/>
          </p:nvSpPr>
          <p:spPr bwMode="auto">
            <a:xfrm>
              <a:off x="4862513" y="3144838"/>
              <a:ext cx="236538" cy="306388"/>
            </a:xfrm>
            <a:custGeom>
              <a:avLst/>
              <a:gdLst>
                <a:gd name="T0" fmla="*/ 32 w 87"/>
                <a:gd name="T1" fmla="*/ 24 h 112"/>
                <a:gd name="T2" fmla="*/ 38 w 87"/>
                <a:gd name="T3" fmla="*/ 36 h 112"/>
                <a:gd name="T4" fmla="*/ 46 w 87"/>
                <a:gd name="T5" fmla="*/ 46 h 112"/>
                <a:gd name="T6" fmla="*/ 56 w 87"/>
                <a:gd name="T7" fmla="*/ 56 h 112"/>
                <a:gd name="T8" fmla="*/ 63 w 87"/>
                <a:gd name="T9" fmla="*/ 65 h 112"/>
                <a:gd name="T10" fmla="*/ 69 w 87"/>
                <a:gd name="T11" fmla="*/ 68 h 112"/>
                <a:gd name="T12" fmla="*/ 74 w 87"/>
                <a:gd name="T13" fmla="*/ 56 h 112"/>
                <a:gd name="T14" fmla="*/ 80 w 87"/>
                <a:gd name="T15" fmla="*/ 56 h 112"/>
                <a:gd name="T16" fmla="*/ 73 w 87"/>
                <a:gd name="T17" fmla="*/ 48 h 112"/>
                <a:gd name="T18" fmla="*/ 64 w 87"/>
                <a:gd name="T19" fmla="*/ 41 h 112"/>
                <a:gd name="T20" fmla="*/ 51 w 87"/>
                <a:gd name="T21" fmla="*/ 29 h 112"/>
                <a:gd name="T22" fmla="*/ 41 w 87"/>
                <a:gd name="T23" fmla="*/ 19 h 112"/>
                <a:gd name="T24" fmla="*/ 14 w 87"/>
                <a:gd name="T25" fmla="*/ 49 h 112"/>
                <a:gd name="T26" fmla="*/ 18 w 87"/>
                <a:gd name="T27" fmla="*/ 65 h 112"/>
                <a:gd name="T28" fmla="*/ 29 w 87"/>
                <a:gd name="T29" fmla="*/ 68 h 112"/>
                <a:gd name="T30" fmla="*/ 30 w 87"/>
                <a:gd name="T31" fmla="*/ 62 h 112"/>
                <a:gd name="T32" fmla="*/ 30 w 87"/>
                <a:gd name="T33" fmla="*/ 51 h 112"/>
                <a:gd name="T34" fmla="*/ 28 w 87"/>
                <a:gd name="T35" fmla="*/ 37 h 112"/>
                <a:gd name="T36" fmla="*/ 21 w 87"/>
                <a:gd name="T37" fmla="*/ 40 h 112"/>
                <a:gd name="T38" fmla="*/ 22 w 87"/>
                <a:gd name="T39" fmla="*/ 55 h 112"/>
                <a:gd name="T40" fmla="*/ 16 w 87"/>
                <a:gd name="T41" fmla="*/ 46 h 112"/>
                <a:gd name="T42" fmla="*/ 13 w 87"/>
                <a:gd name="T43" fmla="*/ 42 h 112"/>
                <a:gd name="T44" fmla="*/ 4 w 87"/>
                <a:gd name="T45" fmla="*/ 6 h 112"/>
                <a:gd name="T46" fmla="*/ 13 w 87"/>
                <a:gd name="T47" fmla="*/ 7 h 112"/>
                <a:gd name="T48" fmla="*/ 11 w 87"/>
                <a:gd name="T49" fmla="*/ 23 h 112"/>
                <a:gd name="T50" fmla="*/ 15 w 87"/>
                <a:gd name="T51" fmla="*/ 27 h 112"/>
                <a:gd name="T52" fmla="*/ 24 w 87"/>
                <a:gd name="T53" fmla="*/ 25 h 112"/>
                <a:gd name="T54" fmla="*/ 30 w 87"/>
                <a:gd name="T55" fmla="*/ 18 h 112"/>
                <a:gd name="T56" fmla="*/ 40 w 87"/>
                <a:gd name="T57" fmla="*/ 12 h 112"/>
                <a:gd name="T58" fmla="*/ 51 w 87"/>
                <a:gd name="T59" fmla="*/ 22 h 112"/>
                <a:gd name="T60" fmla="*/ 66 w 87"/>
                <a:gd name="T61" fmla="*/ 33 h 112"/>
                <a:gd name="T62" fmla="*/ 80 w 87"/>
                <a:gd name="T63" fmla="*/ 44 h 112"/>
                <a:gd name="T64" fmla="*/ 87 w 87"/>
                <a:gd name="T65" fmla="*/ 56 h 112"/>
                <a:gd name="T66" fmla="*/ 78 w 87"/>
                <a:gd name="T67" fmla="*/ 70 h 112"/>
                <a:gd name="T68" fmla="*/ 81 w 87"/>
                <a:gd name="T69" fmla="*/ 87 h 112"/>
                <a:gd name="T70" fmla="*/ 71 w 87"/>
                <a:gd name="T71" fmla="*/ 93 h 112"/>
                <a:gd name="T72" fmla="*/ 62 w 87"/>
                <a:gd name="T73" fmla="*/ 77 h 112"/>
                <a:gd name="T74" fmla="*/ 55 w 87"/>
                <a:gd name="T75" fmla="*/ 68 h 112"/>
                <a:gd name="T76" fmla="*/ 44 w 87"/>
                <a:gd name="T77" fmla="*/ 54 h 112"/>
                <a:gd name="T78" fmla="*/ 37 w 87"/>
                <a:gd name="T79" fmla="*/ 46 h 112"/>
                <a:gd name="T80" fmla="*/ 40 w 87"/>
                <a:gd name="T81" fmla="*/ 59 h 112"/>
                <a:gd name="T82" fmla="*/ 48 w 87"/>
                <a:gd name="T83" fmla="*/ 73 h 112"/>
                <a:gd name="T84" fmla="*/ 52 w 87"/>
                <a:gd name="T85" fmla="*/ 85 h 112"/>
                <a:gd name="T86" fmla="*/ 52 w 87"/>
                <a:gd name="T87" fmla="*/ 94 h 112"/>
                <a:gd name="T88" fmla="*/ 62 w 87"/>
                <a:gd name="T89" fmla="*/ 100 h 112"/>
                <a:gd name="T90" fmla="*/ 64 w 87"/>
                <a:gd name="T91" fmla="*/ 109 h 112"/>
                <a:gd name="T92" fmla="*/ 49 w 87"/>
                <a:gd name="T93" fmla="*/ 112 h 112"/>
                <a:gd name="T94" fmla="*/ 38 w 87"/>
                <a:gd name="T95" fmla="*/ 106 h 112"/>
                <a:gd name="T96" fmla="*/ 42 w 87"/>
                <a:gd name="T97" fmla="*/ 95 h 112"/>
                <a:gd name="T98" fmla="*/ 29 w 87"/>
                <a:gd name="T99" fmla="*/ 78 h 112"/>
                <a:gd name="T100" fmla="*/ 13 w 87"/>
                <a:gd name="T101" fmla="*/ 71 h 112"/>
                <a:gd name="T102" fmla="*/ 3 w 87"/>
                <a:gd name="T103" fmla="*/ 76 h 112"/>
                <a:gd name="T104" fmla="*/ 1 w 87"/>
                <a:gd name="T105" fmla="*/ 61 h 112"/>
                <a:gd name="T106" fmla="*/ 0 w 87"/>
                <a:gd name="T107" fmla="*/ 53 h 112"/>
                <a:gd name="T108" fmla="*/ 0 w 87"/>
                <a:gd name="T109" fmla="*/ 43 h 112"/>
                <a:gd name="T110" fmla="*/ 0 w 87"/>
                <a:gd name="T111" fmla="*/ 31 h 112"/>
                <a:gd name="T112" fmla="*/ 2 w 87"/>
                <a:gd name="T113"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7" h="112">
                  <a:moveTo>
                    <a:pt x="33" y="15"/>
                  </a:moveTo>
                  <a:cubicBezTo>
                    <a:pt x="33" y="16"/>
                    <a:pt x="33" y="16"/>
                    <a:pt x="33" y="17"/>
                  </a:cubicBezTo>
                  <a:cubicBezTo>
                    <a:pt x="33" y="17"/>
                    <a:pt x="33" y="17"/>
                    <a:pt x="33" y="18"/>
                  </a:cubicBezTo>
                  <a:cubicBezTo>
                    <a:pt x="32" y="18"/>
                    <a:pt x="32" y="19"/>
                    <a:pt x="32" y="19"/>
                  </a:cubicBezTo>
                  <a:cubicBezTo>
                    <a:pt x="32" y="20"/>
                    <a:pt x="32" y="20"/>
                    <a:pt x="32" y="20"/>
                  </a:cubicBezTo>
                  <a:cubicBezTo>
                    <a:pt x="32" y="21"/>
                    <a:pt x="32" y="21"/>
                    <a:pt x="32" y="21"/>
                  </a:cubicBezTo>
                  <a:cubicBezTo>
                    <a:pt x="32" y="22"/>
                    <a:pt x="32" y="22"/>
                    <a:pt x="32" y="22"/>
                  </a:cubicBezTo>
                  <a:cubicBezTo>
                    <a:pt x="32" y="23"/>
                    <a:pt x="32" y="23"/>
                    <a:pt x="32" y="24"/>
                  </a:cubicBezTo>
                  <a:cubicBezTo>
                    <a:pt x="32" y="24"/>
                    <a:pt x="32" y="25"/>
                    <a:pt x="32" y="25"/>
                  </a:cubicBezTo>
                  <a:cubicBezTo>
                    <a:pt x="32" y="26"/>
                    <a:pt x="32" y="27"/>
                    <a:pt x="32" y="27"/>
                  </a:cubicBezTo>
                  <a:cubicBezTo>
                    <a:pt x="32" y="28"/>
                    <a:pt x="33" y="28"/>
                    <a:pt x="33" y="29"/>
                  </a:cubicBezTo>
                  <a:cubicBezTo>
                    <a:pt x="33" y="29"/>
                    <a:pt x="33" y="30"/>
                    <a:pt x="33" y="31"/>
                  </a:cubicBezTo>
                  <a:cubicBezTo>
                    <a:pt x="33" y="32"/>
                    <a:pt x="34" y="33"/>
                    <a:pt x="34" y="34"/>
                  </a:cubicBezTo>
                  <a:cubicBezTo>
                    <a:pt x="35" y="34"/>
                    <a:pt x="35" y="35"/>
                    <a:pt x="35" y="35"/>
                  </a:cubicBezTo>
                  <a:cubicBezTo>
                    <a:pt x="36" y="35"/>
                    <a:pt x="36" y="36"/>
                    <a:pt x="37" y="36"/>
                  </a:cubicBezTo>
                  <a:cubicBezTo>
                    <a:pt x="37" y="36"/>
                    <a:pt x="37" y="36"/>
                    <a:pt x="38" y="36"/>
                  </a:cubicBezTo>
                  <a:cubicBezTo>
                    <a:pt x="38" y="37"/>
                    <a:pt x="39" y="38"/>
                    <a:pt x="39" y="38"/>
                  </a:cubicBezTo>
                  <a:cubicBezTo>
                    <a:pt x="39" y="38"/>
                    <a:pt x="39" y="38"/>
                    <a:pt x="39" y="38"/>
                  </a:cubicBezTo>
                  <a:cubicBezTo>
                    <a:pt x="40" y="39"/>
                    <a:pt x="40" y="40"/>
                    <a:pt x="41" y="40"/>
                  </a:cubicBezTo>
                  <a:cubicBezTo>
                    <a:pt x="41" y="41"/>
                    <a:pt x="42" y="41"/>
                    <a:pt x="42" y="41"/>
                  </a:cubicBezTo>
                  <a:cubicBezTo>
                    <a:pt x="42" y="42"/>
                    <a:pt x="43" y="42"/>
                    <a:pt x="43" y="43"/>
                  </a:cubicBezTo>
                  <a:cubicBezTo>
                    <a:pt x="43" y="43"/>
                    <a:pt x="43" y="43"/>
                    <a:pt x="44" y="43"/>
                  </a:cubicBezTo>
                  <a:cubicBezTo>
                    <a:pt x="44" y="44"/>
                    <a:pt x="45" y="44"/>
                    <a:pt x="45" y="45"/>
                  </a:cubicBezTo>
                  <a:cubicBezTo>
                    <a:pt x="46" y="45"/>
                    <a:pt x="46" y="45"/>
                    <a:pt x="46" y="46"/>
                  </a:cubicBezTo>
                  <a:cubicBezTo>
                    <a:pt x="46" y="46"/>
                    <a:pt x="47" y="46"/>
                    <a:pt x="47" y="46"/>
                  </a:cubicBezTo>
                  <a:cubicBezTo>
                    <a:pt x="48" y="47"/>
                    <a:pt x="47" y="48"/>
                    <a:pt x="49" y="48"/>
                  </a:cubicBezTo>
                  <a:cubicBezTo>
                    <a:pt x="49" y="49"/>
                    <a:pt x="50" y="51"/>
                    <a:pt x="51" y="51"/>
                  </a:cubicBezTo>
                  <a:cubicBezTo>
                    <a:pt x="52" y="51"/>
                    <a:pt x="52" y="52"/>
                    <a:pt x="53" y="52"/>
                  </a:cubicBezTo>
                  <a:cubicBezTo>
                    <a:pt x="53" y="52"/>
                    <a:pt x="53" y="52"/>
                    <a:pt x="53" y="52"/>
                  </a:cubicBezTo>
                  <a:cubicBezTo>
                    <a:pt x="53" y="53"/>
                    <a:pt x="53" y="53"/>
                    <a:pt x="54" y="54"/>
                  </a:cubicBezTo>
                  <a:cubicBezTo>
                    <a:pt x="54" y="54"/>
                    <a:pt x="54" y="55"/>
                    <a:pt x="54" y="55"/>
                  </a:cubicBezTo>
                  <a:cubicBezTo>
                    <a:pt x="55" y="56"/>
                    <a:pt x="55" y="56"/>
                    <a:pt x="56" y="56"/>
                  </a:cubicBezTo>
                  <a:cubicBezTo>
                    <a:pt x="56" y="57"/>
                    <a:pt x="56" y="57"/>
                    <a:pt x="57" y="57"/>
                  </a:cubicBezTo>
                  <a:cubicBezTo>
                    <a:pt x="57" y="58"/>
                    <a:pt x="57" y="58"/>
                    <a:pt x="58" y="58"/>
                  </a:cubicBezTo>
                  <a:cubicBezTo>
                    <a:pt x="58" y="59"/>
                    <a:pt x="58" y="59"/>
                    <a:pt x="59" y="59"/>
                  </a:cubicBezTo>
                  <a:cubicBezTo>
                    <a:pt x="59" y="60"/>
                    <a:pt x="59" y="60"/>
                    <a:pt x="59" y="60"/>
                  </a:cubicBezTo>
                  <a:cubicBezTo>
                    <a:pt x="60" y="60"/>
                    <a:pt x="60" y="61"/>
                    <a:pt x="60" y="61"/>
                  </a:cubicBezTo>
                  <a:cubicBezTo>
                    <a:pt x="61" y="62"/>
                    <a:pt x="61" y="62"/>
                    <a:pt x="61" y="62"/>
                  </a:cubicBezTo>
                  <a:cubicBezTo>
                    <a:pt x="61" y="63"/>
                    <a:pt x="62" y="63"/>
                    <a:pt x="62" y="63"/>
                  </a:cubicBezTo>
                  <a:cubicBezTo>
                    <a:pt x="62" y="64"/>
                    <a:pt x="62" y="64"/>
                    <a:pt x="63" y="65"/>
                  </a:cubicBezTo>
                  <a:cubicBezTo>
                    <a:pt x="63" y="65"/>
                    <a:pt x="63" y="65"/>
                    <a:pt x="64" y="66"/>
                  </a:cubicBezTo>
                  <a:cubicBezTo>
                    <a:pt x="64" y="66"/>
                    <a:pt x="64" y="66"/>
                    <a:pt x="65" y="67"/>
                  </a:cubicBezTo>
                  <a:cubicBezTo>
                    <a:pt x="65" y="67"/>
                    <a:pt x="66" y="68"/>
                    <a:pt x="66" y="68"/>
                  </a:cubicBezTo>
                  <a:cubicBezTo>
                    <a:pt x="66" y="69"/>
                    <a:pt x="66" y="70"/>
                    <a:pt x="67" y="70"/>
                  </a:cubicBezTo>
                  <a:cubicBezTo>
                    <a:pt x="67" y="70"/>
                    <a:pt x="67" y="70"/>
                    <a:pt x="67" y="70"/>
                  </a:cubicBezTo>
                  <a:cubicBezTo>
                    <a:pt x="67" y="70"/>
                    <a:pt x="68" y="70"/>
                    <a:pt x="68" y="70"/>
                  </a:cubicBezTo>
                  <a:cubicBezTo>
                    <a:pt x="68" y="70"/>
                    <a:pt x="68" y="70"/>
                    <a:pt x="68" y="69"/>
                  </a:cubicBezTo>
                  <a:cubicBezTo>
                    <a:pt x="68" y="69"/>
                    <a:pt x="69" y="68"/>
                    <a:pt x="69" y="68"/>
                  </a:cubicBezTo>
                  <a:cubicBezTo>
                    <a:pt x="69" y="67"/>
                    <a:pt x="68" y="67"/>
                    <a:pt x="68" y="66"/>
                  </a:cubicBezTo>
                  <a:cubicBezTo>
                    <a:pt x="68" y="66"/>
                    <a:pt x="68" y="66"/>
                    <a:pt x="68" y="65"/>
                  </a:cubicBezTo>
                  <a:cubicBezTo>
                    <a:pt x="68" y="65"/>
                    <a:pt x="68" y="64"/>
                    <a:pt x="68" y="63"/>
                  </a:cubicBezTo>
                  <a:cubicBezTo>
                    <a:pt x="67" y="62"/>
                    <a:pt x="67" y="61"/>
                    <a:pt x="67" y="60"/>
                  </a:cubicBezTo>
                  <a:cubicBezTo>
                    <a:pt x="68" y="60"/>
                    <a:pt x="69" y="59"/>
                    <a:pt x="70" y="58"/>
                  </a:cubicBezTo>
                  <a:cubicBezTo>
                    <a:pt x="70" y="57"/>
                    <a:pt x="71" y="56"/>
                    <a:pt x="72" y="56"/>
                  </a:cubicBezTo>
                  <a:cubicBezTo>
                    <a:pt x="72" y="56"/>
                    <a:pt x="72" y="56"/>
                    <a:pt x="73" y="56"/>
                  </a:cubicBezTo>
                  <a:cubicBezTo>
                    <a:pt x="73" y="56"/>
                    <a:pt x="74" y="55"/>
                    <a:pt x="74" y="56"/>
                  </a:cubicBezTo>
                  <a:cubicBezTo>
                    <a:pt x="75" y="56"/>
                    <a:pt x="75" y="57"/>
                    <a:pt x="75" y="57"/>
                  </a:cubicBezTo>
                  <a:cubicBezTo>
                    <a:pt x="76" y="58"/>
                    <a:pt x="76" y="59"/>
                    <a:pt x="76" y="60"/>
                  </a:cubicBezTo>
                  <a:cubicBezTo>
                    <a:pt x="76" y="60"/>
                    <a:pt x="76" y="60"/>
                    <a:pt x="76" y="60"/>
                  </a:cubicBezTo>
                  <a:cubicBezTo>
                    <a:pt x="77" y="60"/>
                    <a:pt x="78" y="60"/>
                    <a:pt x="78" y="59"/>
                  </a:cubicBezTo>
                  <a:cubicBezTo>
                    <a:pt x="79" y="59"/>
                    <a:pt x="79" y="58"/>
                    <a:pt x="79" y="58"/>
                  </a:cubicBezTo>
                  <a:cubicBezTo>
                    <a:pt x="79" y="58"/>
                    <a:pt x="79" y="57"/>
                    <a:pt x="79" y="57"/>
                  </a:cubicBezTo>
                  <a:cubicBezTo>
                    <a:pt x="79" y="57"/>
                    <a:pt x="79" y="57"/>
                    <a:pt x="79" y="57"/>
                  </a:cubicBezTo>
                  <a:cubicBezTo>
                    <a:pt x="79" y="57"/>
                    <a:pt x="79" y="57"/>
                    <a:pt x="80" y="56"/>
                  </a:cubicBezTo>
                  <a:cubicBezTo>
                    <a:pt x="79" y="56"/>
                    <a:pt x="80" y="56"/>
                    <a:pt x="80" y="55"/>
                  </a:cubicBezTo>
                  <a:cubicBezTo>
                    <a:pt x="80" y="55"/>
                    <a:pt x="80" y="55"/>
                    <a:pt x="80" y="55"/>
                  </a:cubicBezTo>
                  <a:cubicBezTo>
                    <a:pt x="80" y="55"/>
                    <a:pt x="79" y="54"/>
                    <a:pt x="79" y="53"/>
                  </a:cubicBezTo>
                  <a:cubicBezTo>
                    <a:pt x="78" y="53"/>
                    <a:pt x="78" y="52"/>
                    <a:pt x="78" y="52"/>
                  </a:cubicBezTo>
                  <a:cubicBezTo>
                    <a:pt x="78" y="52"/>
                    <a:pt x="77" y="51"/>
                    <a:pt x="77" y="51"/>
                  </a:cubicBezTo>
                  <a:cubicBezTo>
                    <a:pt x="77" y="51"/>
                    <a:pt x="76" y="50"/>
                    <a:pt x="76" y="50"/>
                  </a:cubicBezTo>
                  <a:cubicBezTo>
                    <a:pt x="76" y="50"/>
                    <a:pt x="75" y="50"/>
                    <a:pt x="75" y="50"/>
                  </a:cubicBezTo>
                  <a:cubicBezTo>
                    <a:pt x="75" y="49"/>
                    <a:pt x="74" y="49"/>
                    <a:pt x="73" y="48"/>
                  </a:cubicBezTo>
                  <a:cubicBezTo>
                    <a:pt x="73" y="48"/>
                    <a:pt x="73" y="47"/>
                    <a:pt x="72" y="47"/>
                  </a:cubicBezTo>
                  <a:cubicBezTo>
                    <a:pt x="72" y="47"/>
                    <a:pt x="71" y="47"/>
                    <a:pt x="71" y="46"/>
                  </a:cubicBezTo>
                  <a:cubicBezTo>
                    <a:pt x="70" y="46"/>
                    <a:pt x="70" y="45"/>
                    <a:pt x="70" y="45"/>
                  </a:cubicBezTo>
                  <a:cubicBezTo>
                    <a:pt x="70" y="45"/>
                    <a:pt x="70" y="45"/>
                    <a:pt x="70" y="44"/>
                  </a:cubicBezTo>
                  <a:cubicBezTo>
                    <a:pt x="69" y="44"/>
                    <a:pt x="69" y="44"/>
                    <a:pt x="68" y="43"/>
                  </a:cubicBezTo>
                  <a:cubicBezTo>
                    <a:pt x="68" y="43"/>
                    <a:pt x="67" y="43"/>
                    <a:pt x="66" y="43"/>
                  </a:cubicBezTo>
                  <a:cubicBezTo>
                    <a:pt x="66" y="42"/>
                    <a:pt x="65" y="42"/>
                    <a:pt x="65" y="41"/>
                  </a:cubicBezTo>
                  <a:cubicBezTo>
                    <a:pt x="64" y="41"/>
                    <a:pt x="64" y="41"/>
                    <a:pt x="64" y="41"/>
                  </a:cubicBezTo>
                  <a:cubicBezTo>
                    <a:pt x="63" y="40"/>
                    <a:pt x="62" y="39"/>
                    <a:pt x="61" y="38"/>
                  </a:cubicBezTo>
                  <a:cubicBezTo>
                    <a:pt x="61" y="38"/>
                    <a:pt x="60" y="37"/>
                    <a:pt x="60" y="37"/>
                  </a:cubicBezTo>
                  <a:cubicBezTo>
                    <a:pt x="59" y="36"/>
                    <a:pt x="57" y="36"/>
                    <a:pt x="57" y="35"/>
                  </a:cubicBezTo>
                  <a:cubicBezTo>
                    <a:pt x="56" y="34"/>
                    <a:pt x="56" y="34"/>
                    <a:pt x="56" y="34"/>
                  </a:cubicBezTo>
                  <a:cubicBezTo>
                    <a:pt x="55" y="33"/>
                    <a:pt x="55" y="33"/>
                    <a:pt x="54" y="32"/>
                  </a:cubicBezTo>
                  <a:cubicBezTo>
                    <a:pt x="54" y="32"/>
                    <a:pt x="53" y="32"/>
                    <a:pt x="53" y="32"/>
                  </a:cubicBezTo>
                  <a:cubicBezTo>
                    <a:pt x="53" y="31"/>
                    <a:pt x="53" y="31"/>
                    <a:pt x="52" y="31"/>
                  </a:cubicBezTo>
                  <a:cubicBezTo>
                    <a:pt x="52" y="30"/>
                    <a:pt x="51" y="30"/>
                    <a:pt x="51" y="29"/>
                  </a:cubicBezTo>
                  <a:cubicBezTo>
                    <a:pt x="50" y="29"/>
                    <a:pt x="49" y="27"/>
                    <a:pt x="48" y="27"/>
                  </a:cubicBezTo>
                  <a:cubicBezTo>
                    <a:pt x="48" y="27"/>
                    <a:pt x="48" y="27"/>
                    <a:pt x="48" y="27"/>
                  </a:cubicBezTo>
                  <a:cubicBezTo>
                    <a:pt x="47" y="26"/>
                    <a:pt x="47" y="26"/>
                    <a:pt x="47" y="25"/>
                  </a:cubicBezTo>
                  <a:cubicBezTo>
                    <a:pt x="46" y="25"/>
                    <a:pt x="46" y="25"/>
                    <a:pt x="46" y="24"/>
                  </a:cubicBezTo>
                  <a:cubicBezTo>
                    <a:pt x="45" y="24"/>
                    <a:pt x="45" y="24"/>
                    <a:pt x="45" y="24"/>
                  </a:cubicBezTo>
                  <a:cubicBezTo>
                    <a:pt x="44" y="23"/>
                    <a:pt x="43" y="22"/>
                    <a:pt x="42" y="21"/>
                  </a:cubicBezTo>
                  <a:cubicBezTo>
                    <a:pt x="42" y="21"/>
                    <a:pt x="42" y="21"/>
                    <a:pt x="42" y="20"/>
                  </a:cubicBezTo>
                  <a:cubicBezTo>
                    <a:pt x="41" y="20"/>
                    <a:pt x="41" y="20"/>
                    <a:pt x="41" y="19"/>
                  </a:cubicBezTo>
                  <a:cubicBezTo>
                    <a:pt x="41" y="19"/>
                    <a:pt x="41" y="19"/>
                    <a:pt x="40" y="19"/>
                  </a:cubicBezTo>
                  <a:cubicBezTo>
                    <a:pt x="40" y="19"/>
                    <a:pt x="37" y="16"/>
                    <a:pt x="36" y="15"/>
                  </a:cubicBezTo>
                  <a:cubicBezTo>
                    <a:pt x="36" y="15"/>
                    <a:pt x="35" y="15"/>
                    <a:pt x="34" y="15"/>
                  </a:cubicBezTo>
                  <a:cubicBezTo>
                    <a:pt x="34" y="15"/>
                    <a:pt x="33" y="15"/>
                    <a:pt x="33" y="15"/>
                  </a:cubicBezTo>
                  <a:close/>
                  <a:moveTo>
                    <a:pt x="13" y="45"/>
                  </a:moveTo>
                  <a:cubicBezTo>
                    <a:pt x="13" y="46"/>
                    <a:pt x="13" y="46"/>
                    <a:pt x="13" y="47"/>
                  </a:cubicBezTo>
                  <a:cubicBezTo>
                    <a:pt x="13" y="47"/>
                    <a:pt x="13" y="47"/>
                    <a:pt x="13" y="48"/>
                  </a:cubicBezTo>
                  <a:cubicBezTo>
                    <a:pt x="14" y="48"/>
                    <a:pt x="14" y="49"/>
                    <a:pt x="14" y="49"/>
                  </a:cubicBezTo>
                  <a:cubicBezTo>
                    <a:pt x="14" y="50"/>
                    <a:pt x="14" y="50"/>
                    <a:pt x="14" y="50"/>
                  </a:cubicBezTo>
                  <a:cubicBezTo>
                    <a:pt x="14" y="51"/>
                    <a:pt x="14" y="52"/>
                    <a:pt x="14" y="52"/>
                  </a:cubicBezTo>
                  <a:cubicBezTo>
                    <a:pt x="14" y="54"/>
                    <a:pt x="14" y="55"/>
                    <a:pt x="13" y="57"/>
                  </a:cubicBezTo>
                  <a:cubicBezTo>
                    <a:pt x="13" y="58"/>
                    <a:pt x="14" y="58"/>
                    <a:pt x="14" y="59"/>
                  </a:cubicBezTo>
                  <a:cubicBezTo>
                    <a:pt x="13" y="60"/>
                    <a:pt x="13" y="61"/>
                    <a:pt x="14" y="62"/>
                  </a:cubicBezTo>
                  <a:cubicBezTo>
                    <a:pt x="14" y="63"/>
                    <a:pt x="16" y="63"/>
                    <a:pt x="16" y="63"/>
                  </a:cubicBezTo>
                  <a:cubicBezTo>
                    <a:pt x="17" y="64"/>
                    <a:pt x="17" y="64"/>
                    <a:pt x="17" y="64"/>
                  </a:cubicBezTo>
                  <a:cubicBezTo>
                    <a:pt x="18" y="64"/>
                    <a:pt x="18" y="65"/>
                    <a:pt x="18" y="65"/>
                  </a:cubicBezTo>
                  <a:cubicBezTo>
                    <a:pt x="19" y="65"/>
                    <a:pt x="21" y="66"/>
                    <a:pt x="22" y="66"/>
                  </a:cubicBezTo>
                  <a:cubicBezTo>
                    <a:pt x="22" y="66"/>
                    <a:pt x="22" y="66"/>
                    <a:pt x="22" y="66"/>
                  </a:cubicBezTo>
                  <a:cubicBezTo>
                    <a:pt x="22" y="66"/>
                    <a:pt x="23" y="66"/>
                    <a:pt x="23" y="66"/>
                  </a:cubicBezTo>
                  <a:cubicBezTo>
                    <a:pt x="23" y="66"/>
                    <a:pt x="24" y="66"/>
                    <a:pt x="24" y="66"/>
                  </a:cubicBezTo>
                  <a:cubicBezTo>
                    <a:pt x="24" y="66"/>
                    <a:pt x="25" y="67"/>
                    <a:pt x="25" y="67"/>
                  </a:cubicBezTo>
                  <a:cubicBezTo>
                    <a:pt x="25" y="67"/>
                    <a:pt x="26" y="67"/>
                    <a:pt x="26" y="67"/>
                  </a:cubicBezTo>
                  <a:cubicBezTo>
                    <a:pt x="27" y="67"/>
                    <a:pt x="27" y="67"/>
                    <a:pt x="28" y="67"/>
                  </a:cubicBezTo>
                  <a:cubicBezTo>
                    <a:pt x="28" y="67"/>
                    <a:pt x="29" y="67"/>
                    <a:pt x="29" y="68"/>
                  </a:cubicBezTo>
                  <a:cubicBezTo>
                    <a:pt x="29" y="68"/>
                    <a:pt x="30" y="68"/>
                    <a:pt x="30" y="68"/>
                  </a:cubicBezTo>
                  <a:cubicBezTo>
                    <a:pt x="30" y="67"/>
                    <a:pt x="30" y="67"/>
                    <a:pt x="30" y="67"/>
                  </a:cubicBezTo>
                  <a:cubicBezTo>
                    <a:pt x="30" y="67"/>
                    <a:pt x="30" y="67"/>
                    <a:pt x="30" y="67"/>
                  </a:cubicBezTo>
                  <a:cubicBezTo>
                    <a:pt x="30" y="67"/>
                    <a:pt x="30" y="67"/>
                    <a:pt x="30" y="67"/>
                  </a:cubicBezTo>
                  <a:cubicBezTo>
                    <a:pt x="30" y="67"/>
                    <a:pt x="30" y="66"/>
                    <a:pt x="30" y="65"/>
                  </a:cubicBezTo>
                  <a:cubicBezTo>
                    <a:pt x="30" y="65"/>
                    <a:pt x="30" y="65"/>
                    <a:pt x="30" y="65"/>
                  </a:cubicBezTo>
                  <a:cubicBezTo>
                    <a:pt x="30" y="64"/>
                    <a:pt x="30" y="64"/>
                    <a:pt x="30" y="63"/>
                  </a:cubicBezTo>
                  <a:cubicBezTo>
                    <a:pt x="30" y="63"/>
                    <a:pt x="30" y="62"/>
                    <a:pt x="30" y="62"/>
                  </a:cubicBezTo>
                  <a:cubicBezTo>
                    <a:pt x="30" y="62"/>
                    <a:pt x="30" y="62"/>
                    <a:pt x="30" y="62"/>
                  </a:cubicBezTo>
                  <a:cubicBezTo>
                    <a:pt x="30" y="61"/>
                    <a:pt x="29" y="60"/>
                    <a:pt x="29" y="59"/>
                  </a:cubicBezTo>
                  <a:cubicBezTo>
                    <a:pt x="29" y="58"/>
                    <a:pt x="29" y="58"/>
                    <a:pt x="29" y="57"/>
                  </a:cubicBezTo>
                  <a:cubicBezTo>
                    <a:pt x="29" y="57"/>
                    <a:pt x="29" y="56"/>
                    <a:pt x="29" y="56"/>
                  </a:cubicBezTo>
                  <a:cubicBezTo>
                    <a:pt x="29" y="56"/>
                    <a:pt x="29" y="56"/>
                    <a:pt x="29" y="56"/>
                  </a:cubicBezTo>
                  <a:cubicBezTo>
                    <a:pt x="29" y="56"/>
                    <a:pt x="30" y="56"/>
                    <a:pt x="30" y="56"/>
                  </a:cubicBezTo>
                  <a:cubicBezTo>
                    <a:pt x="29" y="56"/>
                    <a:pt x="29" y="55"/>
                    <a:pt x="30" y="55"/>
                  </a:cubicBezTo>
                  <a:cubicBezTo>
                    <a:pt x="29" y="53"/>
                    <a:pt x="29" y="52"/>
                    <a:pt x="30" y="51"/>
                  </a:cubicBezTo>
                  <a:cubicBezTo>
                    <a:pt x="30" y="51"/>
                    <a:pt x="30" y="51"/>
                    <a:pt x="29" y="51"/>
                  </a:cubicBezTo>
                  <a:cubicBezTo>
                    <a:pt x="29" y="50"/>
                    <a:pt x="29" y="48"/>
                    <a:pt x="29" y="47"/>
                  </a:cubicBezTo>
                  <a:cubicBezTo>
                    <a:pt x="29" y="47"/>
                    <a:pt x="29" y="46"/>
                    <a:pt x="29" y="46"/>
                  </a:cubicBezTo>
                  <a:cubicBezTo>
                    <a:pt x="29" y="45"/>
                    <a:pt x="30" y="42"/>
                    <a:pt x="29" y="42"/>
                  </a:cubicBezTo>
                  <a:cubicBezTo>
                    <a:pt x="29" y="41"/>
                    <a:pt x="29" y="40"/>
                    <a:pt x="30" y="39"/>
                  </a:cubicBezTo>
                  <a:cubicBezTo>
                    <a:pt x="29" y="39"/>
                    <a:pt x="29" y="38"/>
                    <a:pt x="28" y="38"/>
                  </a:cubicBezTo>
                  <a:cubicBezTo>
                    <a:pt x="28" y="38"/>
                    <a:pt x="28" y="38"/>
                    <a:pt x="28" y="38"/>
                  </a:cubicBezTo>
                  <a:cubicBezTo>
                    <a:pt x="28" y="37"/>
                    <a:pt x="28" y="37"/>
                    <a:pt x="28" y="37"/>
                  </a:cubicBezTo>
                  <a:cubicBezTo>
                    <a:pt x="27" y="36"/>
                    <a:pt x="25" y="34"/>
                    <a:pt x="25" y="34"/>
                  </a:cubicBezTo>
                  <a:cubicBezTo>
                    <a:pt x="25" y="34"/>
                    <a:pt x="25" y="34"/>
                    <a:pt x="24" y="34"/>
                  </a:cubicBezTo>
                  <a:cubicBezTo>
                    <a:pt x="24" y="33"/>
                    <a:pt x="23" y="33"/>
                    <a:pt x="23" y="33"/>
                  </a:cubicBezTo>
                  <a:cubicBezTo>
                    <a:pt x="22" y="33"/>
                    <a:pt x="21" y="32"/>
                    <a:pt x="21" y="33"/>
                  </a:cubicBezTo>
                  <a:cubicBezTo>
                    <a:pt x="21" y="33"/>
                    <a:pt x="21" y="34"/>
                    <a:pt x="21" y="34"/>
                  </a:cubicBezTo>
                  <a:cubicBezTo>
                    <a:pt x="20" y="36"/>
                    <a:pt x="21" y="36"/>
                    <a:pt x="21" y="37"/>
                  </a:cubicBezTo>
                  <a:cubicBezTo>
                    <a:pt x="21" y="38"/>
                    <a:pt x="20" y="38"/>
                    <a:pt x="20" y="39"/>
                  </a:cubicBezTo>
                  <a:cubicBezTo>
                    <a:pt x="20" y="40"/>
                    <a:pt x="21" y="40"/>
                    <a:pt x="21" y="40"/>
                  </a:cubicBezTo>
                  <a:cubicBezTo>
                    <a:pt x="21" y="41"/>
                    <a:pt x="21" y="42"/>
                    <a:pt x="21" y="42"/>
                  </a:cubicBezTo>
                  <a:cubicBezTo>
                    <a:pt x="21" y="44"/>
                    <a:pt x="21" y="45"/>
                    <a:pt x="21" y="46"/>
                  </a:cubicBezTo>
                  <a:cubicBezTo>
                    <a:pt x="21" y="47"/>
                    <a:pt x="21" y="47"/>
                    <a:pt x="22" y="48"/>
                  </a:cubicBezTo>
                  <a:cubicBezTo>
                    <a:pt x="22" y="48"/>
                    <a:pt x="22" y="49"/>
                    <a:pt x="22" y="49"/>
                  </a:cubicBezTo>
                  <a:cubicBezTo>
                    <a:pt x="22" y="50"/>
                    <a:pt x="22" y="50"/>
                    <a:pt x="22" y="51"/>
                  </a:cubicBezTo>
                  <a:cubicBezTo>
                    <a:pt x="22" y="51"/>
                    <a:pt x="22" y="52"/>
                    <a:pt x="22" y="52"/>
                  </a:cubicBezTo>
                  <a:cubicBezTo>
                    <a:pt x="22" y="53"/>
                    <a:pt x="22" y="53"/>
                    <a:pt x="22" y="54"/>
                  </a:cubicBezTo>
                  <a:cubicBezTo>
                    <a:pt x="22" y="54"/>
                    <a:pt x="22" y="55"/>
                    <a:pt x="22" y="55"/>
                  </a:cubicBezTo>
                  <a:cubicBezTo>
                    <a:pt x="22" y="55"/>
                    <a:pt x="22" y="55"/>
                    <a:pt x="22" y="56"/>
                  </a:cubicBezTo>
                  <a:cubicBezTo>
                    <a:pt x="22" y="56"/>
                    <a:pt x="21" y="56"/>
                    <a:pt x="21" y="56"/>
                  </a:cubicBezTo>
                  <a:cubicBezTo>
                    <a:pt x="21" y="56"/>
                    <a:pt x="21" y="56"/>
                    <a:pt x="20" y="56"/>
                  </a:cubicBezTo>
                  <a:cubicBezTo>
                    <a:pt x="20" y="55"/>
                    <a:pt x="19" y="54"/>
                    <a:pt x="19" y="53"/>
                  </a:cubicBezTo>
                  <a:cubicBezTo>
                    <a:pt x="18" y="53"/>
                    <a:pt x="18" y="52"/>
                    <a:pt x="18" y="52"/>
                  </a:cubicBezTo>
                  <a:cubicBezTo>
                    <a:pt x="18" y="52"/>
                    <a:pt x="17" y="50"/>
                    <a:pt x="17" y="50"/>
                  </a:cubicBezTo>
                  <a:cubicBezTo>
                    <a:pt x="17" y="50"/>
                    <a:pt x="16" y="49"/>
                    <a:pt x="16" y="49"/>
                  </a:cubicBezTo>
                  <a:cubicBezTo>
                    <a:pt x="16" y="48"/>
                    <a:pt x="16" y="47"/>
                    <a:pt x="16" y="46"/>
                  </a:cubicBezTo>
                  <a:cubicBezTo>
                    <a:pt x="15" y="46"/>
                    <a:pt x="15" y="46"/>
                    <a:pt x="15" y="45"/>
                  </a:cubicBezTo>
                  <a:cubicBezTo>
                    <a:pt x="15" y="44"/>
                    <a:pt x="15" y="44"/>
                    <a:pt x="14" y="43"/>
                  </a:cubicBezTo>
                  <a:cubicBezTo>
                    <a:pt x="14" y="43"/>
                    <a:pt x="14" y="43"/>
                    <a:pt x="14" y="44"/>
                  </a:cubicBezTo>
                  <a:cubicBezTo>
                    <a:pt x="14" y="44"/>
                    <a:pt x="14" y="44"/>
                    <a:pt x="14" y="43"/>
                  </a:cubicBezTo>
                  <a:cubicBezTo>
                    <a:pt x="13" y="44"/>
                    <a:pt x="13" y="45"/>
                    <a:pt x="13" y="45"/>
                  </a:cubicBezTo>
                  <a:close/>
                  <a:moveTo>
                    <a:pt x="12" y="39"/>
                  </a:moveTo>
                  <a:cubicBezTo>
                    <a:pt x="13" y="40"/>
                    <a:pt x="13" y="40"/>
                    <a:pt x="13" y="40"/>
                  </a:cubicBezTo>
                  <a:cubicBezTo>
                    <a:pt x="13" y="40"/>
                    <a:pt x="13" y="42"/>
                    <a:pt x="13" y="42"/>
                  </a:cubicBezTo>
                  <a:cubicBezTo>
                    <a:pt x="13" y="42"/>
                    <a:pt x="14" y="43"/>
                    <a:pt x="14" y="42"/>
                  </a:cubicBezTo>
                  <a:cubicBezTo>
                    <a:pt x="14" y="42"/>
                    <a:pt x="14" y="42"/>
                    <a:pt x="14" y="42"/>
                  </a:cubicBezTo>
                  <a:cubicBezTo>
                    <a:pt x="14" y="42"/>
                    <a:pt x="14" y="42"/>
                    <a:pt x="14" y="41"/>
                  </a:cubicBezTo>
                  <a:cubicBezTo>
                    <a:pt x="14" y="41"/>
                    <a:pt x="14" y="41"/>
                    <a:pt x="14" y="41"/>
                  </a:cubicBezTo>
                  <a:cubicBezTo>
                    <a:pt x="14" y="41"/>
                    <a:pt x="14" y="41"/>
                    <a:pt x="14" y="41"/>
                  </a:cubicBezTo>
                  <a:cubicBezTo>
                    <a:pt x="13" y="41"/>
                    <a:pt x="13" y="40"/>
                    <a:pt x="13" y="39"/>
                  </a:cubicBezTo>
                  <a:cubicBezTo>
                    <a:pt x="13" y="39"/>
                    <a:pt x="13" y="39"/>
                    <a:pt x="12" y="39"/>
                  </a:cubicBezTo>
                  <a:close/>
                  <a:moveTo>
                    <a:pt x="4" y="6"/>
                  </a:moveTo>
                  <a:cubicBezTo>
                    <a:pt x="4" y="5"/>
                    <a:pt x="4" y="4"/>
                    <a:pt x="5" y="4"/>
                  </a:cubicBezTo>
                  <a:cubicBezTo>
                    <a:pt x="5" y="3"/>
                    <a:pt x="5" y="3"/>
                    <a:pt x="5" y="3"/>
                  </a:cubicBezTo>
                  <a:cubicBezTo>
                    <a:pt x="6" y="2"/>
                    <a:pt x="7" y="1"/>
                    <a:pt x="8" y="1"/>
                  </a:cubicBezTo>
                  <a:cubicBezTo>
                    <a:pt x="8" y="1"/>
                    <a:pt x="9" y="1"/>
                    <a:pt x="9" y="1"/>
                  </a:cubicBezTo>
                  <a:cubicBezTo>
                    <a:pt x="10" y="1"/>
                    <a:pt x="10" y="1"/>
                    <a:pt x="11" y="1"/>
                  </a:cubicBezTo>
                  <a:cubicBezTo>
                    <a:pt x="12" y="0"/>
                    <a:pt x="13" y="1"/>
                    <a:pt x="14" y="1"/>
                  </a:cubicBezTo>
                  <a:cubicBezTo>
                    <a:pt x="14" y="2"/>
                    <a:pt x="14" y="2"/>
                    <a:pt x="14" y="3"/>
                  </a:cubicBezTo>
                  <a:cubicBezTo>
                    <a:pt x="14" y="3"/>
                    <a:pt x="14" y="6"/>
                    <a:pt x="13" y="7"/>
                  </a:cubicBezTo>
                  <a:cubicBezTo>
                    <a:pt x="13" y="7"/>
                    <a:pt x="13" y="7"/>
                    <a:pt x="12" y="8"/>
                  </a:cubicBezTo>
                  <a:cubicBezTo>
                    <a:pt x="12" y="9"/>
                    <a:pt x="12" y="9"/>
                    <a:pt x="12" y="10"/>
                  </a:cubicBezTo>
                  <a:cubicBezTo>
                    <a:pt x="12" y="10"/>
                    <a:pt x="12" y="11"/>
                    <a:pt x="12" y="11"/>
                  </a:cubicBezTo>
                  <a:cubicBezTo>
                    <a:pt x="11" y="12"/>
                    <a:pt x="11" y="14"/>
                    <a:pt x="11" y="15"/>
                  </a:cubicBezTo>
                  <a:cubicBezTo>
                    <a:pt x="11" y="15"/>
                    <a:pt x="12" y="16"/>
                    <a:pt x="12" y="16"/>
                  </a:cubicBezTo>
                  <a:cubicBezTo>
                    <a:pt x="11" y="17"/>
                    <a:pt x="11" y="18"/>
                    <a:pt x="11" y="19"/>
                  </a:cubicBezTo>
                  <a:cubicBezTo>
                    <a:pt x="11" y="20"/>
                    <a:pt x="11" y="21"/>
                    <a:pt x="11" y="22"/>
                  </a:cubicBezTo>
                  <a:cubicBezTo>
                    <a:pt x="11" y="22"/>
                    <a:pt x="11" y="23"/>
                    <a:pt x="11" y="23"/>
                  </a:cubicBezTo>
                  <a:cubicBezTo>
                    <a:pt x="11" y="24"/>
                    <a:pt x="11" y="25"/>
                    <a:pt x="11" y="25"/>
                  </a:cubicBezTo>
                  <a:cubicBezTo>
                    <a:pt x="11" y="26"/>
                    <a:pt x="11" y="26"/>
                    <a:pt x="11" y="27"/>
                  </a:cubicBezTo>
                  <a:cubicBezTo>
                    <a:pt x="11" y="27"/>
                    <a:pt x="11" y="28"/>
                    <a:pt x="11" y="28"/>
                  </a:cubicBezTo>
                  <a:cubicBezTo>
                    <a:pt x="11" y="30"/>
                    <a:pt x="11" y="32"/>
                    <a:pt x="11" y="33"/>
                  </a:cubicBezTo>
                  <a:cubicBezTo>
                    <a:pt x="11" y="34"/>
                    <a:pt x="12" y="34"/>
                    <a:pt x="12" y="35"/>
                  </a:cubicBezTo>
                  <a:cubicBezTo>
                    <a:pt x="12" y="35"/>
                    <a:pt x="12" y="35"/>
                    <a:pt x="12" y="35"/>
                  </a:cubicBezTo>
                  <a:cubicBezTo>
                    <a:pt x="13" y="34"/>
                    <a:pt x="12" y="32"/>
                    <a:pt x="13" y="30"/>
                  </a:cubicBezTo>
                  <a:cubicBezTo>
                    <a:pt x="13" y="29"/>
                    <a:pt x="15" y="27"/>
                    <a:pt x="15" y="27"/>
                  </a:cubicBezTo>
                  <a:cubicBezTo>
                    <a:pt x="16" y="27"/>
                    <a:pt x="16" y="26"/>
                    <a:pt x="17" y="26"/>
                  </a:cubicBezTo>
                  <a:cubicBezTo>
                    <a:pt x="17" y="26"/>
                    <a:pt x="17" y="25"/>
                    <a:pt x="17" y="25"/>
                  </a:cubicBezTo>
                  <a:cubicBezTo>
                    <a:pt x="18" y="25"/>
                    <a:pt x="18" y="25"/>
                    <a:pt x="19" y="25"/>
                  </a:cubicBezTo>
                  <a:cubicBezTo>
                    <a:pt x="19" y="25"/>
                    <a:pt x="19" y="25"/>
                    <a:pt x="19" y="25"/>
                  </a:cubicBezTo>
                  <a:cubicBezTo>
                    <a:pt x="20" y="25"/>
                    <a:pt x="20" y="25"/>
                    <a:pt x="20" y="24"/>
                  </a:cubicBezTo>
                  <a:cubicBezTo>
                    <a:pt x="21" y="24"/>
                    <a:pt x="21" y="24"/>
                    <a:pt x="21" y="24"/>
                  </a:cubicBezTo>
                  <a:cubicBezTo>
                    <a:pt x="22" y="24"/>
                    <a:pt x="22" y="24"/>
                    <a:pt x="23" y="24"/>
                  </a:cubicBezTo>
                  <a:cubicBezTo>
                    <a:pt x="23" y="24"/>
                    <a:pt x="24" y="25"/>
                    <a:pt x="24" y="25"/>
                  </a:cubicBezTo>
                  <a:cubicBezTo>
                    <a:pt x="25" y="26"/>
                    <a:pt x="26" y="26"/>
                    <a:pt x="26" y="26"/>
                  </a:cubicBezTo>
                  <a:cubicBezTo>
                    <a:pt x="27" y="26"/>
                    <a:pt x="27" y="27"/>
                    <a:pt x="27" y="27"/>
                  </a:cubicBezTo>
                  <a:cubicBezTo>
                    <a:pt x="27" y="27"/>
                    <a:pt x="29" y="28"/>
                    <a:pt x="29" y="28"/>
                  </a:cubicBezTo>
                  <a:cubicBezTo>
                    <a:pt x="29" y="28"/>
                    <a:pt x="30" y="28"/>
                    <a:pt x="30" y="27"/>
                  </a:cubicBezTo>
                  <a:cubicBezTo>
                    <a:pt x="30" y="26"/>
                    <a:pt x="29" y="25"/>
                    <a:pt x="30" y="24"/>
                  </a:cubicBezTo>
                  <a:cubicBezTo>
                    <a:pt x="30" y="24"/>
                    <a:pt x="30" y="20"/>
                    <a:pt x="30" y="20"/>
                  </a:cubicBezTo>
                  <a:cubicBezTo>
                    <a:pt x="30" y="20"/>
                    <a:pt x="30" y="20"/>
                    <a:pt x="30" y="20"/>
                  </a:cubicBezTo>
                  <a:cubicBezTo>
                    <a:pt x="30" y="19"/>
                    <a:pt x="30" y="18"/>
                    <a:pt x="30" y="18"/>
                  </a:cubicBezTo>
                  <a:cubicBezTo>
                    <a:pt x="30" y="17"/>
                    <a:pt x="30" y="17"/>
                    <a:pt x="30" y="16"/>
                  </a:cubicBezTo>
                  <a:cubicBezTo>
                    <a:pt x="30" y="16"/>
                    <a:pt x="30" y="15"/>
                    <a:pt x="30" y="15"/>
                  </a:cubicBezTo>
                  <a:cubicBezTo>
                    <a:pt x="31" y="14"/>
                    <a:pt x="31" y="14"/>
                    <a:pt x="31" y="13"/>
                  </a:cubicBezTo>
                  <a:cubicBezTo>
                    <a:pt x="31" y="13"/>
                    <a:pt x="31" y="13"/>
                    <a:pt x="31" y="12"/>
                  </a:cubicBezTo>
                  <a:cubicBezTo>
                    <a:pt x="31" y="12"/>
                    <a:pt x="32" y="11"/>
                    <a:pt x="32" y="11"/>
                  </a:cubicBezTo>
                  <a:cubicBezTo>
                    <a:pt x="33" y="10"/>
                    <a:pt x="33" y="9"/>
                    <a:pt x="34" y="9"/>
                  </a:cubicBezTo>
                  <a:cubicBezTo>
                    <a:pt x="35" y="9"/>
                    <a:pt x="35" y="9"/>
                    <a:pt x="36" y="9"/>
                  </a:cubicBezTo>
                  <a:cubicBezTo>
                    <a:pt x="38" y="10"/>
                    <a:pt x="39" y="11"/>
                    <a:pt x="40" y="12"/>
                  </a:cubicBezTo>
                  <a:cubicBezTo>
                    <a:pt x="40" y="12"/>
                    <a:pt x="41" y="13"/>
                    <a:pt x="41" y="13"/>
                  </a:cubicBezTo>
                  <a:cubicBezTo>
                    <a:pt x="42" y="13"/>
                    <a:pt x="42" y="13"/>
                    <a:pt x="42" y="14"/>
                  </a:cubicBezTo>
                  <a:cubicBezTo>
                    <a:pt x="43" y="14"/>
                    <a:pt x="44" y="15"/>
                    <a:pt x="44" y="15"/>
                  </a:cubicBezTo>
                  <a:cubicBezTo>
                    <a:pt x="45" y="16"/>
                    <a:pt x="45" y="17"/>
                    <a:pt x="46" y="17"/>
                  </a:cubicBezTo>
                  <a:cubicBezTo>
                    <a:pt x="46" y="17"/>
                    <a:pt x="46" y="17"/>
                    <a:pt x="46" y="17"/>
                  </a:cubicBezTo>
                  <a:cubicBezTo>
                    <a:pt x="46" y="17"/>
                    <a:pt x="46" y="17"/>
                    <a:pt x="46" y="17"/>
                  </a:cubicBezTo>
                  <a:cubicBezTo>
                    <a:pt x="47" y="18"/>
                    <a:pt x="48" y="20"/>
                    <a:pt x="48" y="20"/>
                  </a:cubicBezTo>
                  <a:cubicBezTo>
                    <a:pt x="49" y="20"/>
                    <a:pt x="50" y="21"/>
                    <a:pt x="51" y="22"/>
                  </a:cubicBezTo>
                  <a:cubicBezTo>
                    <a:pt x="51" y="22"/>
                    <a:pt x="52" y="22"/>
                    <a:pt x="52" y="23"/>
                  </a:cubicBezTo>
                  <a:cubicBezTo>
                    <a:pt x="53" y="23"/>
                    <a:pt x="53" y="24"/>
                    <a:pt x="54" y="24"/>
                  </a:cubicBezTo>
                  <a:cubicBezTo>
                    <a:pt x="55" y="25"/>
                    <a:pt x="56" y="26"/>
                    <a:pt x="57" y="26"/>
                  </a:cubicBezTo>
                  <a:cubicBezTo>
                    <a:pt x="58" y="27"/>
                    <a:pt x="58" y="27"/>
                    <a:pt x="59" y="27"/>
                  </a:cubicBezTo>
                  <a:cubicBezTo>
                    <a:pt x="59" y="28"/>
                    <a:pt x="59" y="28"/>
                    <a:pt x="59" y="28"/>
                  </a:cubicBezTo>
                  <a:cubicBezTo>
                    <a:pt x="60" y="29"/>
                    <a:pt x="60" y="29"/>
                    <a:pt x="61" y="30"/>
                  </a:cubicBezTo>
                  <a:cubicBezTo>
                    <a:pt x="62" y="30"/>
                    <a:pt x="63" y="31"/>
                    <a:pt x="64" y="32"/>
                  </a:cubicBezTo>
                  <a:cubicBezTo>
                    <a:pt x="65" y="33"/>
                    <a:pt x="66" y="33"/>
                    <a:pt x="66" y="33"/>
                  </a:cubicBezTo>
                  <a:cubicBezTo>
                    <a:pt x="67" y="34"/>
                    <a:pt x="68" y="35"/>
                    <a:pt x="69" y="35"/>
                  </a:cubicBezTo>
                  <a:cubicBezTo>
                    <a:pt x="70" y="36"/>
                    <a:pt x="71" y="36"/>
                    <a:pt x="72" y="37"/>
                  </a:cubicBezTo>
                  <a:cubicBezTo>
                    <a:pt x="72" y="37"/>
                    <a:pt x="72" y="38"/>
                    <a:pt x="73" y="38"/>
                  </a:cubicBezTo>
                  <a:cubicBezTo>
                    <a:pt x="73" y="39"/>
                    <a:pt x="74" y="39"/>
                    <a:pt x="75" y="39"/>
                  </a:cubicBezTo>
                  <a:cubicBezTo>
                    <a:pt x="75" y="40"/>
                    <a:pt x="76" y="40"/>
                    <a:pt x="76" y="41"/>
                  </a:cubicBezTo>
                  <a:cubicBezTo>
                    <a:pt x="77" y="41"/>
                    <a:pt x="77" y="41"/>
                    <a:pt x="78" y="41"/>
                  </a:cubicBezTo>
                  <a:cubicBezTo>
                    <a:pt x="78" y="42"/>
                    <a:pt x="79" y="43"/>
                    <a:pt x="80" y="44"/>
                  </a:cubicBezTo>
                  <a:cubicBezTo>
                    <a:pt x="80" y="44"/>
                    <a:pt x="80" y="44"/>
                    <a:pt x="80" y="44"/>
                  </a:cubicBezTo>
                  <a:cubicBezTo>
                    <a:pt x="81" y="44"/>
                    <a:pt x="81" y="45"/>
                    <a:pt x="81" y="45"/>
                  </a:cubicBezTo>
                  <a:cubicBezTo>
                    <a:pt x="82" y="46"/>
                    <a:pt x="82" y="46"/>
                    <a:pt x="83" y="47"/>
                  </a:cubicBezTo>
                  <a:cubicBezTo>
                    <a:pt x="83" y="47"/>
                    <a:pt x="83" y="47"/>
                    <a:pt x="83" y="48"/>
                  </a:cubicBezTo>
                  <a:cubicBezTo>
                    <a:pt x="83" y="48"/>
                    <a:pt x="84" y="48"/>
                    <a:pt x="84" y="49"/>
                  </a:cubicBezTo>
                  <a:cubicBezTo>
                    <a:pt x="84" y="49"/>
                    <a:pt x="84" y="49"/>
                    <a:pt x="84" y="50"/>
                  </a:cubicBezTo>
                  <a:cubicBezTo>
                    <a:pt x="84" y="50"/>
                    <a:pt x="85" y="50"/>
                    <a:pt x="85" y="50"/>
                  </a:cubicBezTo>
                  <a:cubicBezTo>
                    <a:pt x="85" y="51"/>
                    <a:pt x="85" y="51"/>
                    <a:pt x="85" y="51"/>
                  </a:cubicBezTo>
                  <a:cubicBezTo>
                    <a:pt x="86" y="53"/>
                    <a:pt x="87" y="54"/>
                    <a:pt x="87" y="56"/>
                  </a:cubicBezTo>
                  <a:cubicBezTo>
                    <a:pt x="87" y="57"/>
                    <a:pt x="87" y="58"/>
                    <a:pt x="87" y="59"/>
                  </a:cubicBezTo>
                  <a:cubicBezTo>
                    <a:pt x="87" y="62"/>
                    <a:pt x="85" y="65"/>
                    <a:pt x="82" y="66"/>
                  </a:cubicBezTo>
                  <a:cubicBezTo>
                    <a:pt x="82" y="66"/>
                    <a:pt x="81" y="66"/>
                    <a:pt x="81" y="66"/>
                  </a:cubicBezTo>
                  <a:cubicBezTo>
                    <a:pt x="80" y="66"/>
                    <a:pt x="79" y="67"/>
                    <a:pt x="79" y="67"/>
                  </a:cubicBezTo>
                  <a:cubicBezTo>
                    <a:pt x="78" y="67"/>
                    <a:pt x="78" y="68"/>
                    <a:pt x="78" y="68"/>
                  </a:cubicBezTo>
                  <a:cubicBezTo>
                    <a:pt x="78" y="68"/>
                    <a:pt x="78" y="68"/>
                    <a:pt x="78" y="69"/>
                  </a:cubicBezTo>
                  <a:cubicBezTo>
                    <a:pt x="78" y="69"/>
                    <a:pt x="78" y="69"/>
                    <a:pt x="78" y="69"/>
                  </a:cubicBezTo>
                  <a:cubicBezTo>
                    <a:pt x="78" y="69"/>
                    <a:pt x="78" y="70"/>
                    <a:pt x="78" y="70"/>
                  </a:cubicBezTo>
                  <a:cubicBezTo>
                    <a:pt x="78" y="72"/>
                    <a:pt x="79" y="73"/>
                    <a:pt x="79" y="74"/>
                  </a:cubicBezTo>
                  <a:cubicBezTo>
                    <a:pt x="79" y="74"/>
                    <a:pt x="79" y="75"/>
                    <a:pt x="78" y="75"/>
                  </a:cubicBezTo>
                  <a:cubicBezTo>
                    <a:pt x="79" y="76"/>
                    <a:pt x="79" y="77"/>
                    <a:pt x="79" y="77"/>
                  </a:cubicBezTo>
                  <a:cubicBezTo>
                    <a:pt x="79" y="78"/>
                    <a:pt x="79" y="78"/>
                    <a:pt x="79" y="79"/>
                  </a:cubicBezTo>
                  <a:cubicBezTo>
                    <a:pt x="79" y="80"/>
                    <a:pt x="79" y="81"/>
                    <a:pt x="79" y="81"/>
                  </a:cubicBezTo>
                  <a:cubicBezTo>
                    <a:pt x="80" y="82"/>
                    <a:pt x="80" y="83"/>
                    <a:pt x="80" y="84"/>
                  </a:cubicBezTo>
                  <a:cubicBezTo>
                    <a:pt x="80" y="84"/>
                    <a:pt x="80" y="84"/>
                    <a:pt x="80" y="85"/>
                  </a:cubicBezTo>
                  <a:cubicBezTo>
                    <a:pt x="81" y="85"/>
                    <a:pt x="81" y="86"/>
                    <a:pt x="81" y="87"/>
                  </a:cubicBezTo>
                  <a:cubicBezTo>
                    <a:pt x="81" y="87"/>
                    <a:pt x="81" y="87"/>
                    <a:pt x="81" y="87"/>
                  </a:cubicBezTo>
                  <a:cubicBezTo>
                    <a:pt x="81" y="88"/>
                    <a:pt x="81" y="89"/>
                    <a:pt x="81" y="89"/>
                  </a:cubicBezTo>
                  <a:cubicBezTo>
                    <a:pt x="80" y="91"/>
                    <a:pt x="79" y="92"/>
                    <a:pt x="79" y="94"/>
                  </a:cubicBezTo>
                  <a:cubicBezTo>
                    <a:pt x="79" y="95"/>
                    <a:pt x="79" y="95"/>
                    <a:pt x="78" y="96"/>
                  </a:cubicBezTo>
                  <a:cubicBezTo>
                    <a:pt x="78" y="96"/>
                    <a:pt x="76" y="96"/>
                    <a:pt x="76" y="96"/>
                  </a:cubicBezTo>
                  <a:cubicBezTo>
                    <a:pt x="75" y="96"/>
                    <a:pt x="75" y="96"/>
                    <a:pt x="74" y="96"/>
                  </a:cubicBezTo>
                  <a:cubicBezTo>
                    <a:pt x="73" y="96"/>
                    <a:pt x="73" y="94"/>
                    <a:pt x="73" y="94"/>
                  </a:cubicBezTo>
                  <a:cubicBezTo>
                    <a:pt x="72" y="93"/>
                    <a:pt x="71" y="94"/>
                    <a:pt x="71" y="93"/>
                  </a:cubicBezTo>
                  <a:cubicBezTo>
                    <a:pt x="70" y="93"/>
                    <a:pt x="69" y="91"/>
                    <a:pt x="69" y="90"/>
                  </a:cubicBezTo>
                  <a:cubicBezTo>
                    <a:pt x="69" y="89"/>
                    <a:pt x="70" y="89"/>
                    <a:pt x="70" y="89"/>
                  </a:cubicBezTo>
                  <a:cubicBezTo>
                    <a:pt x="70" y="89"/>
                    <a:pt x="70" y="89"/>
                    <a:pt x="70" y="89"/>
                  </a:cubicBezTo>
                  <a:cubicBezTo>
                    <a:pt x="70" y="87"/>
                    <a:pt x="68" y="86"/>
                    <a:pt x="67" y="84"/>
                  </a:cubicBezTo>
                  <a:cubicBezTo>
                    <a:pt x="67" y="83"/>
                    <a:pt x="66" y="83"/>
                    <a:pt x="66" y="82"/>
                  </a:cubicBezTo>
                  <a:cubicBezTo>
                    <a:pt x="66" y="82"/>
                    <a:pt x="65" y="81"/>
                    <a:pt x="65" y="81"/>
                  </a:cubicBezTo>
                  <a:cubicBezTo>
                    <a:pt x="65" y="80"/>
                    <a:pt x="64" y="79"/>
                    <a:pt x="64" y="79"/>
                  </a:cubicBezTo>
                  <a:cubicBezTo>
                    <a:pt x="63" y="78"/>
                    <a:pt x="63" y="78"/>
                    <a:pt x="62" y="77"/>
                  </a:cubicBezTo>
                  <a:cubicBezTo>
                    <a:pt x="62" y="77"/>
                    <a:pt x="62" y="77"/>
                    <a:pt x="62" y="76"/>
                  </a:cubicBezTo>
                  <a:cubicBezTo>
                    <a:pt x="62" y="76"/>
                    <a:pt x="61" y="76"/>
                    <a:pt x="61" y="75"/>
                  </a:cubicBezTo>
                  <a:cubicBezTo>
                    <a:pt x="61" y="75"/>
                    <a:pt x="60" y="74"/>
                    <a:pt x="60" y="74"/>
                  </a:cubicBezTo>
                  <a:cubicBezTo>
                    <a:pt x="60" y="74"/>
                    <a:pt x="60" y="73"/>
                    <a:pt x="59" y="73"/>
                  </a:cubicBezTo>
                  <a:cubicBezTo>
                    <a:pt x="59" y="73"/>
                    <a:pt x="59" y="73"/>
                    <a:pt x="59" y="73"/>
                  </a:cubicBezTo>
                  <a:cubicBezTo>
                    <a:pt x="59" y="72"/>
                    <a:pt x="58" y="72"/>
                    <a:pt x="58" y="72"/>
                  </a:cubicBezTo>
                  <a:cubicBezTo>
                    <a:pt x="58" y="71"/>
                    <a:pt x="58" y="70"/>
                    <a:pt x="57" y="70"/>
                  </a:cubicBezTo>
                  <a:cubicBezTo>
                    <a:pt x="57" y="69"/>
                    <a:pt x="56" y="69"/>
                    <a:pt x="55" y="68"/>
                  </a:cubicBezTo>
                  <a:cubicBezTo>
                    <a:pt x="54" y="67"/>
                    <a:pt x="54" y="65"/>
                    <a:pt x="53" y="64"/>
                  </a:cubicBezTo>
                  <a:cubicBezTo>
                    <a:pt x="52" y="64"/>
                    <a:pt x="52" y="63"/>
                    <a:pt x="51" y="63"/>
                  </a:cubicBezTo>
                  <a:cubicBezTo>
                    <a:pt x="51" y="63"/>
                    <a:pt x="51" y="62"/>
                    <a:pt x="50" y="62"/>
                  </a:cubicBezTo>
                  <a:cubicBezTo>
                    <a:pt x="50" y="61"/>
                    <a:pt x="49" y="60"/>
                    <a:pt x="49" y="60"/>
                  </a:cubicBezTo>
                  <a:cubicBezTo>
                    <a:pt x="48" y="59"/>
                    <a:pt x="48" y="59"/>
                    <a:pt x="47" y="58"/>
                  </a:cubicBezTo>
                  <a:cubicBezTo>
                    <a:pt x="47" y="58"/>
                    <a:pt x="46" y="56"/>
                    <a:pt x="46" y="56"/>
                  </a:cubicBezTo>
                  <a:cubicBezTo>
                    <a:pt x="46" y="56"/>
                    <a:pt x="45" y="56"/>
                    <a:pt x="45" y="56"/>
                  </a:cubicBezTo>
                  <a:cubicBezTo>
                    <a:pt x="44" y="55"/>
                    <a:pt x="44" y="55"/>
                    <a:pt x="44" y="54"/>
                  </a:cubicBezTo>
                  <a:cubicBezTo>
                    <a:pt x="43" y="54"/>
                    <a:pt x="44" y="53"/>
                    <a:pt x="43" y="52"/>
                  </a:cubicBezTo>
                  <a:cubicBezTo>
                    <a:pt x="43" y="52"/>
                    <a:pt x="43" y="52"/>
                    <a:pt x="43" y="52"/>
                  </a:cubicBezTo>
                  <a:cubicBezTo>
                    <a:pt x="42" y="52"/>
                    <a:pt x="42" y="52"/>
                    <a:pt x="42" y="52"/>
                  </a:cubicBezTo>
                  <a:cubicBezTo>
                    <a:pt x="42" y="52"/>
                    <a:pt x="42" y="51"/>
                    <a:pt x="41" y="50"/>
                  </a:cubicBezTo>
                  <a:cubicBezTo>
                    <a:pt x="41" y="50"/>
                    <a:pt x="41" y="50"/>
                    <a:pt x="41" y="50"/>
                  </a:cubicBezTo>
                  <a:cubicBezTo>
                    <a:pt x="40" y="49"/>
                    <a:pt x="40" y="49"/>
                    <a:pt x="40" y="49"/>
                  </a:cubicBezTo>
                  <a:cubicBezTo>
                    <a:pt x="39" y="48"/>
                    <a:pt x="39" y="48"/>
                    <a:pt x="39" y="48"/>
                  </a:cubicBezTo>
                  <a:cubicBezTo>
                    <a:pt x="39" y="47"/>
                    <a:pt x="38" y="46"/>
                    <a:pt x="37" y="46"/>
                  </a:cubicBezTo>
                  <a:cubicBezTo>
                    <a:pt x="37" y="46"/>
                    <a:pt x="37" y="46"/>
                    <a:pt x="36" y="46"/>
                  </a:cubicBezTo>
                  <a:cubicBezTo>
                    <a:pt x="36" y="46"/>
                    <a:pt x="36" y="46"/>
                    <a:pt x="36" y="46"/>
                  </a:cubicBezTo>
                  <a:cubicBezTo>
                    <a:pt x="37" y="48"/>
                    <a:pt x="37" y="49"/>
                    <a:pt x="38" y="51"/>
                  </a:cubicBezTo>
                  <a:cubicBezTo>
                    <a:pt x="38" y="51"/>
                    <a:pt x="38" y="52"/>
                    <a:pt x="38" y="52"/>
                  </a:cubicBezTo>
                  <a:cubicBezTo>
                    <a:pt x="38" y="52"/>
                    <a:pt x="39" y="53"/>
                    <a:pt x="39" y="53"/>
                  </a:cubicBezTo>
                  <a:cubicBezTo>
                    <a:pt x="39" y="53"/>
                    <a:pt x="39" y="54"/>
                    <a:pt x="39" y="54"/>
                  </a:cubicBezTo>
                  <a:cubicBezTo>
                    <a:pt x="39" y="55"/>
                    <a:pt x="39" y="56"/>
                    <a:pt x="39" y="57"/>
                  </a:cubicBezTo>
                  <a:cubicBezTo>
                    <a:pt x="40" y="58"/>
                    <a:pt x="40" y="59"/>
                    <a:pt x="40" y="59"/>
                  </a:cubicBezTo>
                  <a:cubicBezTo>
                    <a:pt x="41" y="60"/>
                    <a:pt x="40" y="61"/>
                    <a:pt x="40" y="61"/>
                  </a:cubicBezTo>
                  <a:cubicBezTo>
                    <a:pt x="41" y="62"/>
                    <a:pt x="41" y="64"/>
                    <a:pt x="42" y="65"/>
                  </a:cubicBezTo>
                  <a:cubicBezTo>
                    <a:pt x="42" y="66"/>
                    <a:pt x="42" y="67"/>
                    <a:pt x="42" y="68"/>
                  </a:cubicBezTo>
                  <a:cubicBezTo>
                    <a:pt x="42" y="68"/>
                    <a:pt x="42" y="68"/>
                    <a:pt x="42" y="68"/>
                  </a:cubicBezTo>
                  <a:cubicBezTo>
                    <a:pt x="43" y="69"/>
                    <a:pt x="42" y="69"/>
                    <a:pt x="42" y="70"/>
                  </a:cubicBezTo>
                  <a:cubicBezTo>
                    <a:pt x="43" y="71"/>
                    <a:pt x="45" y="71"/>
                    <a:pt x="45" y="71"/>
                  </a:cubicBezTo>
                  <a:cubicBezTo>
                    <a:pt x="46" y="72"/>
                    <a:pt x="46" y="72"/>
                    <a:pt x="47" y="72"/>
                  </a:cubicBezTo>
                  <a:cubicBezTo>
                    <a:pt x="47" y="72"/>
                    <a:pt x="48" y="73"/>
                    <a:pt x="48" y="73"/>
                  </a:cubicBezTo>
                  <a:cubicBezTo>
                    <a:pt x="49" y="73"/>
                    <a:pt x="49" y="73"/>
                    <a:pt x="49" y="73"/>
                  </a:cubicBezTo>
                  <a:cubicBezTo>
                    <a:pt x="49" y="73"/>
                    <a:pt x="50" y="73"/>
                    <a:pt x="50" y="73"/>
                  </a:cubicBezTo>
                  <a:cubicBezTo>
                    <a:pt x="52" y="73"/>
                    <a:pt x="56" y="76"/>
                    <a:pt x="56" y="78"/>
                  </a:cubicBezTo>
                  <a:cubicBezTo>
                    <a:pt x="57" y="79"/>
                    <a:pt x="56" y="79"/>
                    <a:pt x="56" y="80"/>
                  </a:cubicBezTo>
                  <a:cubicBezTo>
                    <a:pt x="56" y="81"/>
                    <a:pt x="56" y="81"/>
                    <a:pt x="56" y="82"/>
                  </a:cubicBezTo>
                  <a:cubicBezTo>
                    <a:pt x="56" y="83"/>
                    <a:pt x="55" y="83"/>
                    <a:pt x="54" y="83"/>
                  </a:cubicBezTo>
                  <a:cubicBezTo>
                    <a:pt x="54" y="83"/>
                    <a:pt x="54" y="84"/>
                    <a:pt x="54" y="84"/>
                  </a:cubicBezTo>
                  <a:cubicBezTo>
                    <a:pt x="54" y="84"/>
                    <a:pt x="53" y="85"/>
                    <a:pt x="52" y="85"/>
                  </a:cubicBezTo>
                  <a:cubicBezTo>
                    <a:pt x="52" y="85"/>
                    <a:pt x="51" y="85"/>
                    <a:pt x="51" y="85"/>
                  </a:cubicBezTo>
                  <a:cubicBezTo>
                    <a:pt x="50" y="85"/>
                    <a:pt x="50" y="85"/>
                    <a:pt x="50" y="85"/>
                  </a:cubicBezTo>
                  <a:cubicBezTo>
                    <a:pt x="49" y="85"/>
                    <a:pt x="49" y="85"/>
                    <a:pt x="48" y="85"/>
                  </a:cubicBezTo>
                  <a:cubicBezTo>
                    <a:pt x="48" y="85"/>
                    <a:pt x="47" y="85"/>
                    <a:pt x="48" y="85"/>
                  </a:cubicBezTo>
                  <a:cubicBezTo>
                    <a:pt x="48" y="87"/>
                    <a:pt x="49" y="88"/>
                    <a:pt x="49" y="89"/>
                  </a:cubicBezTo>
                  <a:cubicBezTo>
                    <a:pt x="49" y="90"/>
                    <a:pt x="49" y="90"/>
                    <a:pt x="49" y="90"/>
                  </a:cubicBezTo>
                  <a:cubicBezTo>
                    <a:pt x="50" y="90"/>
                    <a:pt x="50" y="91"/>
                    <a:pt x="50" y="92"/>
                  </a:cubicBezTo>
                  <a:cubicBezTo>
                    <a:pt x="51" y="93"/>
                    <a:pt x="51" y="94"/>
                    <a:pt x="52" y="94"/>
                  </a:cubicBezTo>
                  <a:cubicBezTo>
                    <a:pt x="52" y="94"/>
                    <a:pt x="52" y="95"/>
                    <a:pt x="53" y="95"/>
                  </a:cubicBezTo>
                  <a:cubicBezTo>
                    <a:pt x="53" y="95"/>
                    <a:pt x="53" y="95"/>
                    <a:pt x="53" y="95"/>
                  </a:cubicBezTo>
                  <a:cubicBezTo>
                    <a:pt x="54" y="96"/>
                    <a:pt x="54" y="96"/>
                    <a:pt x="55" y="97"/>
                  </a:cubicBezTo>
                  <a:cubicBezTo>
                    <a:pt x="55" y="97"/>
                    <a:pt x="55" y="97"/>
                    <a:pt x="56" y="97"/>
                  </a:cubicBezTo>
                  <a:cubicBezTo>
                    <a:pt x="56" y="97"/>
                    <a:pt x="56" y="98"/>
                    <a:pt x="56" y="98"/>
                  </a:cubicBezTo>
                  <a:cubicBezTo>
                    <a:pt x="57" y="98"/>
                    <a:pt x="58" y="98"/>
                    <a:pt x="59" y="99"/>
                  </a:cubicBezTo>
                  <a:cubicBezTo>
                    <a:pt x="59" y="99"/>
                    <a:pt x="60" y="100"/>
                    <a:pt x="60" y="100"/>
                  </a:cubicBezTo>
                  <a:cubicBezTo>
                    <a:pt x="61" y="100"/>
                    <a:pt x="61" y="100"/>
                    <a:pt x="62" y="100"/>
                  </a:cubicBezTo>
                  <a:cubicBezTo>
                    <a:pt x="62" y="101"/>
                    <a:pt x="62" y="101"/>
                    <a:pt x="63" y="101"/>
                  </a:cubicBezTo>
                  <a:cubicBezTo>
                    <a:pt x="63" y="101"/>
                    <a:pt x="64" y="102"/>
                    <a:pt x="64" y="102"/>
                  </a:cubicBezTo>
                  <a:cubicBezTo>
                    <a:pt x="64" y="102"/>
                    <a:pt x="66" y="102"/>
                    <a:pt x="66" y="102"/>
                  </a:cubicBezTo>
                  <a:cubicBezTo>
                    <a:pt x="67" y="102"/>
                    <a:pt x="68" y="102"/>
                    <a:pt x="69" y="102"/>
                  </a:cubicBezTo>
                  <a:cubicBezTo>
                    <a:pt x="69" y="102"/>
                    <a:pt x="70" y="104"/>
                    <a:pt x="70" y="105"/>
                  </a:cubicBezTo>
                  <a:cubicBezTo>
                    <a:pt x="70" y="106"/>
                    <a:pt x="69" y="106"/>
                    <a:pt x="68" y="107"/>
                  </a:cubicBezTo>
                  <a:cubicBezTo>
                    <a:pt x="68" y="107"/>
                    <a:pt x="67" y="107"/>
                    <a:pt x="67" y="108"/>
                  </a:cubicBezTo>
                  <a:cubicBezTo>
                    <a:pt x="66" y="108"/>
                    <a:pt x="65" y="109"/>
                    <a:pt x="64" y="109"/>
                  </a:cubicBezTo>
                  <a:cubicBezTo>
                    <a:pt x="63" y="110"/>
                    <a:pt x="63" y="110"/>
                    <a:pt x="62" y="110"/>
                  </a:cubicBezTo>
                  <a:cubicBezTo>
                    <a:pt x="61" y="110"/>
                    <a:pt x="61" y="110"/>
                    <a:pt x="60" y="110"/>
                  </a:cubicBezTo>
                  <a:cubicBezTo>
                    <a:pt x="60" y="111"/>
                    <a:pt x="59" y="111"/>
                    <a:pt x="59" y="111"/>
                  </a:cubicBezTo>
                  <a:cubicBezTo>
                    <a:pt x="58" y="111"/>
                    <a:pt x="58" y="111"/>
                    <a:pt x="58" y="111"/>
                  </a:cubicBezTo>
                  <a:cubicBezTo>
                    <a:pt x="57" y="111"/>
                    <a:pt x="57" y="111"/>
                    <a:pt x="56" y="111"/>
                  </a:cubicBezTo>
                  <a:cubicBezTo>
                    <a:pt x="56" y="111"/>
                    <a:pt x="55" y="111"/>
                    <a:pt x="54" y="111"/>
                  </a:cubicBezTo>
                  <a:cubicBezTo>
                    <a:pt x="53" y="111"/>
                    <a:pt x="52" y="111"/>
                    <a:pt x="50" y="111"/>
                  </a:cubicBezTo>
                  <a:cubicBezTo>
                    <a:pt x="50" y="112"/>
                    <a:pt x="50" y="112"/>
                    <a:pt x="49" y="112"/>
                  </a:cubicBezTo>
                  <a:cubicBezTo>
                    <a:pt x="49" y="111"/>
                    <a:pt x="49" y="111"/>
                    <a:pt x="49" y="111"/>
                  </a:cubicBezTo>
                  <a:cubicBezTo>
                    <a:pt x="48" y="111"/>
                    <a:pt x="48" y="111"/>
                    <a:pt x="47" y="111"/>
                  </a:cubicBezTo>
                  <a:cubicBezTo>
                    <a:pt x="47" y="111"/>
                    <a:pt x="47" y="111"/>
                    <a:pt x="46" y="111"/>
                  </a:cubicBezTo>
                  <a:cubicBezTo>
                    <a:pt x="46" y="111"/>
                    <a:pt x="46" y="111"/>
                    <a:pt x="45" y="111"/>
                  </a:cubicBezTo>
                  <a:cubicBezTo>
                    <a:pt x="45" y="111"/>
                    <a:pt x="44" y="111"/>
                    <a:pt x="44" y="110"/>
                  </a:cubicBezTo>
                  <a:cubicBezTo>
                    <a:pt x="42" y="110"/>
                    <a:pt x="41" y="109"/>
                    <a:pt x="40" y="109"/>
                  </a:cubicBezTo>
                  <a:cubicBezTo>
                    <a:pt x="40" y="108"/>
                    <a:pt x="40" y="108"/>
                    <a:pt x="39" y="108"/>
                  </a:cubicBezTo>
                  <a:cubicBezTo>
                    <a:pt x="39" y="107"/>
                    <a:pt x="38" y="107"/>
                    <a:pt x="38" y="106"/>
                  </a:cubicBezTo>
                  <a:cubicBezTo>
                    <a:pt x="37" y="105"/>
                    <a:pt x="37" y="104"/>
                    <a:pt x="37" y="102"/>
                  </a:cubicBezTo>
                  <a:cubicBezTo>
                    <a:pt x="37" y="102"/>
                    <a:pt x="38" y="101"/>
                    <a:pt x="38" y="101"/>
                  </a:cubicBezTo>
                  <a:cubicBezTo>
                    <a:pt x="38" y="99"/>
                    <a:pt x="39" y="97"/>
                    <a:pt x="41" y="98"/>
                  </a:cubicBezTo>
                  <a:cubicBezTo>
                    <a:pt x="41" y="98"/>
                    <a:pt x="41" y="98"/>
                    <a:pt x="41" y="98"/>
                  </a:cubicBezTo>
                  <a:cubicBezTo>
                    <a:pt x="41" y="98"/>
                    <a:pt x="42" y="98"/>
                    <a:pt x="42" y="98"/>
                  </a:cubicBezTo>
                  <a:cubicBezTo>
                    <a:pt x="43" y="98"/>
                    <a:pt x="43" y="98"/>
                    <a:pt x="43" y="98"/>
                  </a:cubicBezTo>
                  <a:cubicBezTo>
                    <a:pt x="44" y="98"/>
                    <a:pt x="45" y="98"/>
                    <a:pt x="45" y="98"/>
                  </a:cubicBezTo>
                  <a:cubicBezTo>
                    <a:pt x="45" y="97"/>
                    <a:pt x="42" y="95"/>
                    <a:pt x="42" y="95"/>
                  </a:cubicBezTo>
                  <a:cubicBezTo>
                    <a:pt x="41" y="94"/>
                    <a:pt x="40" y="93"/>
                    <a:pt x="39" y="92"/>
                  </a:cubicBezTo>
                  <a:cubicBezTo>
                    <a:pt x="39" y="91"/>
                    <a:pt x="38" y="90"/>
                    <a:pt x="38" y="88"/>
                  </a:cubicBezTo>
                  <a:cubicBezTo>
                    <a:pt x="37" y="88"/>
                    <a:pt x="37" y="88"/>
                    <a:pt x="37" y="87"/>
                  </a:cubicBezTo>
                  <a:cubicBezTo>
                    <a:pt x="36" y="87"/>
                    <a:pt x="36" y="86"/>
                    <a:pt x="36" y="86"/>
                  </a:cubicBezTo>
                  <a:cubicBezTo>
                    <a:pt x="36" y="86"/>
                    <a:pt x="36" y="85"/>
                    <a:pt x="36" y="85"/>
                  </a:cubicBezTo>
                  <a:cubicBezTo>
                    <a:pt x="35" y="84"/>
                    <a:pt x="35" y="84"/>
                    <a:pt x="35" y="84"/>
                  </a:cubicBezTo>
                  <a:cubicBezTo>
                    <a:pt x="34" y="82"/>
                    <a:pt x="34" y="81"/>
                    <a:pt x="33" y="80"/>
                  </a:cubicBezTo>
                  <a:cubicBezTo>
                    <a:pt x="32" y="79"/>
                    <a:pt x="30" y="79"/>
                    <a:pt x="29" y="78"/>
                  </a:cubicBezTo>
                  <a:cubicBezTo>
                    <a:pt x="29" y="78"/>
                    <a:pt x="28" y="78"/>
                    <a:pt x="28" y="78"/>
                  </a:cubicBezTo>
                  <a:cubicBezTo>
                    <a:pt x="27" y="77"/>
                    <a:pt x="26" y="77"/>
                    <a:pt x="26" y="77"/>
                  </a:cubicBezTo>
                  <a:cubicBezTo>
                    <a:pt x="25" y="76"/>
                    <a:pt x="24" y="76"/>
                    <a:pt x="24" y="75"/>
                  </a:cubicBezTo>
                  <a:cubicBezTo>
                    <a:pt x="23" y="75"/>
                    <a:pt x="23" y="75"/>
                    <a:pt x="22" y="75"/>
                  </a:cubicBezTo>
                  <a:cubicBezTo>
                    <a:pt x="21" y="75"/>
                    <a:pt x="19" y="74"/>
                    <a:pt x="18" y="73"/>
                  </a:cubicBezTo>
                  <a:cubicBezTo>
                    <a:pt x="17" y="73"/>
                    <a:pt x="16" y="72"/>
                    <a:pt x="15" y="72"/>
                  </a:cubicBezTo>
                  <a:cubicBezTo>
                    <a:pt x="15" y="71"/>
                    <a:pt x="14" y="71"/>
                    <a:pt x="14" y="71"/>
                  </a:cubicBezTo>
                  <a:cubicBezTo>
                    <a:pt x="13" y="71"/>
                    <a:pt x="13" y="71"/>
                    <a:pt x="13" y="71"/>
                  </a:cubicBezTo>
                  <a:cubicBezTo>
                    <a:pt x="13" y="71"/>
                    <a:pt x="13" y="72"/>
                    <a:pt x="13" y="72"/>
                  </a:cubicBezTo>
                  <a:cubicBezTo>
                    <a:pt x="13" y="74"/>
                    <a:pt x="12" y="75"/>
                    <a:pt x="11" y="76"/>
                  </a:cubicBezTo>
                  <a:cubicBezTo>
                    <a:pt x="11" y="76"/>
                    <a:pt x="10" y="77"/>
                    <a:pt x="10" y="78"/>
                  </a:cubicBezTo>
                  <a:cubicBezTo>
                    <a:pt x="9" y="78"/>
                    <a:pt x="9" y="78"/>
                    <a:pt x="8" y="78"/>
                  </a:cubicBezTo>
                  <a:cubicBezTo>
                    <a:pt x="8" y="78"/>
                    <a:pt x="8" y="78"/>
                    <a:pt x="8" y="78"/>
                  </a:cubicBezTo>
                  <a:cubicBezTo>
                    <a:pt x="6" y="79"/>
                    <a:pt x="5" y="77"/>
                    <a:pt x="3" y="77"/>
                  </a:cubicBezTo>
                  <a:cubicBezTo>
                    <a:pt x="3" y="77"/>
                    <a:pt x="3" y="76"/>
                    <a:pt x="3" y="76"/>
                  </a:cubicBezTo>
                  <a:cubicBezTo>
                    <a:pt x="3" y="76"/>
                    <a:pt x="3" y="76"/>
                    <a:pt x="3" y="76"/>
                  </a:cubicBezTo>
                  <a:cubicBezTo>
                    <a:pt x="3" y="76"/>
                    <a:pt x="3" y="75"/>
                    <a:pt x="3" y="74"/>
                  </a:cubicBezTo>
                  <a:cubicBezTo>
                    <a:pt x="2" y="74"/>
                    <a:pt x="2" y="74"/>
                    <a:pt x="2" y="73"/>
                  </a:cubicBezTo>
                  <a:cubicBezTo>
                    <a:pt x="2" y="73"/>
                    <a:pt x="2" y="73"/>
                    <a:pt x="2" y="72"/>
                  </a:cubicBezTo>
                  <a:cubicBezTo>
                    <a:pt x="2" y="71"/>
                    <a:pt x="2" y="69"/>
                    <a:pt x="2" y="68"/>
                  </a:cubicBezTo>
                  <a:cubicBezTo>
                    <a:pt x="1" y="67"/>
                    <a:pt x="1" y="66"/>
                    <a:pt x="1" y="65"/>
                  </a:cubicBezTo>
                  <a:cubicBezTo>
                    <a:pt x="1" y="65"/>
                    <a:pt x="1" y="64"/>
                    <a:pt x="1" y="64"/>
                  </a:cubicBezTo>
                  <a:cubicBezTo>
                    <a:pt x="1" y="63"/>
                    <a:pt x="1" y="62"/>
                    <a:pt x="0" y="62"/>
                  </a:cubicBezTo>
                  <a:cubicBezTo>
                    <a:pt x="0" y="61"/>
                    <a:pt x="1" y="61"/>
                    <a:pt x="1" y="61"/>
                  </a:cubicBezTo>
                  <a:cubicBezTo>
                    <a:pt x="0" y="60"/>
                    <a:pt x="0" y="59"/>
                    <a:pt x="0" y="58"/>
                  </a:cubicBezTo>
                  <a:cubicBezTo>
                    <a:pt x="0" y="58"/>
                    <a:pt x="0" y="58"/>
                    <a:pt x="0" y="58"/>
                  </a:cubicBezTo>
                  <a:cubicBezTo>
                    <a:pt x="0" y="57"/>
                    <a:pt x="0" y="57"/>
                    <a:pt x="0" y="57"/>
                  </a:cubicBezTo>
                  <a:cubicBezTo>
                    <a:pt x="0" y="57"/>
                    <a:pt x="0" y="57"/>
                    <a:pt x="0" y="57"/>
                  </a:cubicBezTo>
                  <a:cubicBezTo>
                    <a:pt x="0" y="57"/>
                    <a:pt x="0" y="57"/>
                    <a:pt x="0" y="57"/>
                  </a:cubicBezTo>
                  <a:cubicBezTo>
                    <a:pt x="0" y="57"/>
                    <a:pt x="0" y="57"/>
                    <a:pt x="0" y="57"/>
                  </a:cubicBezTo>
                  <a:cubicBezTo>
                    <a:pt x="0" y="57"/>
                    <a:pt x="0" y="56"/>
                    <a:pt x="0" y="56"/>
                  </a:cubicBezTo>
                  <a:cubicBezTo>
                    <a:pt x="0" y="55"/>
                    <a:pt x="0" y="54"/>
                    <a:pt x="0" y="53"/>
                  </a:cubicBezTo>
                  <a:cubicBezTo>
                    <a:pt x="0" y="53"/>
                    <a:pt x="0" y="53"/>
                    <a:pt x="0" y="52"/>
                  </a:cubicBezTo>
                  <a:cubicBezTo>
                    <a:pt x="0" y="52"/>
                    <a:pt x="0" y="52"/>
                    <a:pt x="0" y="51"/>
                  </a:cubicBezTo>
                  <a:cubicBezTo>
                    <a:pt x="0" y="51"/>
                    <a:pt x="0" y="51"/>
                    <a:pt x="0" y="50"/>
                  </a:cubicBezTo>
                  <a:cubicBezTo>
                    <a:pt x="0" y="50"/>
                    <a:pt x="0" y="50"/>
                    <a:pt x="0" y="49"/>
                  </a:cubicBezTo>
                  <a:cubicBezTo>
                    <a:pt x="0" y="48"/>
                    <a:pt x="0" y="48"/>
                    <a:pt x="0" y="47"/>
                  </a:cubicBezTo>
                  <a:cubicBezTo>
                    <a:pt x="0" y="46"/>
                    <a:pt x="0" y="46"/>
                    <a:pt x="0" y="45"/>
                  </a:cubicBezTo>
                  <a:cubicBezTo>
                    <a:pt x="0" y="45"/>
                    <a:pt x="0" y="43"/>
                    <a:pt x="0" y="43"/>
                  </a:cubicBezTo>
                  <a:cubicBezTo>
                    <a:pt x="0" y="43"/>
                    <a:pt x="0" y="43"/>
                    <a:pt x="0" y="43"/>
                  </a:cubicBezTo>
                  <a:cubicBezTo>
                    <a:pt x="0" y="42"/>
                    <a:pt x="0" y="41"/>
                    <a:pt x="0" y="40"/>
                  </a:cubicBezTo>
                  <a:cubicBezTo>
                    <a:pt x="0" y="40"/>
                    <a:pt x="0" y="39"/>
                    <a:pt x="0" y="39"/>
                  </a:cubicBezTo>
                  <a:cubicBezTo>
                    <a:pt x="0" y="38"/>
                    <a:pt x="0" y="38"/>
                    <a:pt x="0" y="38"/>
                  </a:cubicBezTo>
                  <a:cubicBezTo>
                    <a:pt x="0" y="38"/>
                    <a:pt x="0" y="38"/>
                    <a:pt x="0" y="38"/>
                  </a:cubicBezTo>
                  <a:cubicBezTo>
                    <a:pt x="0" y="37"/>
                    <a:pt x="0" y="36"/>
                    <a:pt x="0" y="35"/>
                  </a:cubicBezTo>
                  <a:cubicBezTo>
                    <a:pt x="0" y="35"/>
                    <a:pt x="0" y="34"/>
                    <a:pt x="0" y="33"/>
                  </a:cubicBezTo>
                  <a:cubicBezTo>
                    <a:pt x="0" y="33"/>
                    <a:pt x="0" y="33"/>
                    <a:pt x="0" y="33"/>
                  </a:cubicBezTo>
                  <a:cubicBezTo>
                    <a:pt x="0" y="32"/>
                    <a:pt x="0" y="32"/>
                    <a:pt x="0" y="31"/>
                  </a:cubicBezTo>
                  <a:cubicBezTo>
                    <a:pt x="0" y="31"/>
                    <a:pt x="1" y="30"/>
                    <a:pt x="1" y="30"/>
                  </a:cubicBezTo>
                  <a:cubicBezTo>
                    <a:pt x="1" y="30"/>
                    <a:pt x="1" y="29"/>
                    <a:pt x="1" y="29"/>
                  </a:cubicBezTo>
                  <a:cubicBezTo>
                    <a:pt x="1" y="28"/>
                    <a:pt x="1" y="28"/>
                    <a:pt x="1" y="27"/>
                  </a:cubicBezTo>
                  <a:cubicBezTo>
                    <a:pt x="1" y="26"/>
                    <a:pt x="1" y="25"/>
                    <a:pt x="2" y="24"/>
                  </a:cubicBezTo>
                  <a:cubicBezTo>
                    <a:pt x="2" y="23"/>
                    <a:pt x="2" y="22"/>
                    <a:pt x="2" y="22"/>
                  </a:cubicBezTo>
                  <a:cubicBezTo>
                    <a:pt x="2" y="21"/>
                    <a:pt x="2" y="21"/>
                    <a:pt x="2" y="20"/>
                  </a:cubicBezTo>
                  <a:cubicBezTo>
                    <a:pt x="2" y="20"/>
                    <a:pt x="2" y="19"/>
                    <a:pt x="2" y="19"/>
                  </a:cubicBezTo>
                  <a:cubicBezTo>
                    <a:pt x="2" y="18"/>
                    <a:pt x="2" y="18"/>
                    <a:pt x="2" y="17"/>
                  </a:cubicBezTo>
                  <a:cubicBezTo>
                    <a:pt x="2" y="17"/>
                    <a:pt x="2" y="16"/>
                    <a:pt x="2" y="16"/>
                  </a:cubicBezTo>
                  <a:cubicBezTo>
                    <a:pt x="2" y="16"/>
                    <a:pt x="2" y="15"/>
                    <a:pt x="2" y="15"/>
                  </a:cubicBezTo>
                  <a:cubicBezTo>
                    <a:pt x="2" y="14"/>
                    <a:pt x="2" y="14"/>
                    <a:pt x="2" y="14"/>
                  </a:cubicBezTo>
                  <a:cubicBezTo>
                    <a:pt x="3" y="13"/>
                    <a:pt x="3" y="12"/>
                    <a:pt x="3" y="12"/>
                  </a:cubicBezTo>
                  <a:cubicBezTo>
                    <a:pt x="3" y="11"/>
                    <a:pt x="3" y="10"/>
                    <a:pt x="3" y="9"/>
                  </a:cubicBezTo>
                  <a:cubicBezTo>
                    <a:pt x="3" y="8"/>
                    <a:pt x="4" y="7"/>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4" name="Freeform 16"/>
            <p:cNvSpPr>
              <a:spLocks noEditPoints="1"/>
            </p:cNvSpPr>
            <p:nvPr/>
          </p:nvSpPr>
          <p:spPr bwMode="auto">
            <a:xfrm>
              <a:off x="5203825" y="2532063"/>
              <a:ext cx="1790700" cy="1793875"/>
            </a:xfrm>
            <a:custGeom>
              <a:avLst/>
              <a:gdLst>
                <a:gd name="T0" fmla="*/ 329 w 658"/>
                <a:gd name="T1" fmla="*/ 0 h 658"/>
                <a:gd name="T2" fmla="*/ 658 w 658"/>
                <a:gd name="T3" fmla="*/ 329 h 658"/>
                <a:gd name="T4" fmla="*/ 638 w 658"/>
                <a:gd name="T5" fmla="*/ 440 h 658"/>
                <a:gd name="T6" fmla="*/ 620 w 658"/>
                <a:gd name="T7" fmla="*/ 435 h 658"/>
                <a:gd name="T8" fmla="*/ 638 w 658"/>
                <a:gd name="T9" fmla="*/ 329 h 658"/>
                <a:gd name="T10" fmla="*/ 329 w 658"/>
                <a:gd name="T11" fmla="*/ 20 h 658"/>
                <a:gd name="T12" fmla="*/ 227 w 658"/>
                <a:gd name="T13" fmla="*/ 37 h 658"/>
                <a:gd name="T14" fmla="*/ 219 w 658"/>
                <a:gd name="T15" fmla="*/ 19 h 658"/>
                <a:gd name="T16" fmla="*/ 329 w 658"/>
                <a:gd name="T17" fmla="*/ 0 h 658"/>
                <a:gd name="T18" fmla="*/ 581 w 658"/>
                <a:gd name="T19" fmla="*/ 540 h 658"/>
                <a:gd name="T20" fmla="*/ 329 w 658"/>
                <a:gd name="T21" fmla="*/ 658 h 658"/>
                <a:gd name="T22" fmla="*/ 0 w 658"/>
                <a:gd name="T23" fmla="*/ 329 h 658"/>
                <a:gd name="T24" fmla="*/ 9 w 658"/>
                <a:gd name="T25" fmla="*/ 251 h 658"/>
                <a:gd name="T26" fmla="*/ 25 w 658"/>
                <a:gd name="T27" fmla="*/ 268 h 658"/>
                <a:gd name="T28" fmla="*/ 19 w 658"/>
                <a:gd name="T29" fmla="*/ 329 h 658"/>
                <a:gd name="T30" fmla="*/ 329 w 658"/>
                <a:gd name="T31" fmla="*/ 639 h 658"/>
                <a:gd name="T32" fmla="*/ 555 w 658"/>
                <a:gd name="T33" fmla="*/ 540 h 658"/>
                <a:gd name="T34" fmla="*/ 581 w 658"/>
                <a:gd name="T35" fmla="*/ 540 h 658"/>
                <a:gd name="T36" fmla="*/ 29 w 658"/>
                <a:gd name="T37" fmla="*/ 194 h 658"/>
                <a:gd name="T38" fmla="*/ 116 w 658"/>
                <a:gd name="T39" fmla="*/ 79 h 658"/>
                <a:gd name="T40" fmla="*/ 126 w 658"/>
                <a:gd name="T41" fmla="*/ 95 h 658"/>
                <a:gd name="T42" fmla="*/ 49 w 658"/>
                <a:gd name="T43" fmla="*/ 196 h 658"/>
                <a:gd name="T44" fmla="*/ 29 w 658"/>
                <a:gd name="T45" fmla="*/ 194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8" h="658">
                  <a:moveTo>
                    <a:pt x="329" y="0"/>
                  </a:moveTo>
                  <a:cubicBezTo>
                    <a:pt x="510" y="0"/>
                    <a:pt x="658" y="148"/>
                    <a:pt x="658" y="329"/>
                  </a:cubicBezTo>
                  <a:cubicBezTo>
                    <a:pt x="658" y="368"/>
                    <a:pt x="651" y="405"/>
                    <a:pt x="638" y="440"/>
                  </a:cubicBezTo>
                  <a:cubicBezTo>
                    <a:pt x="620" y="435"/>
                    <a:pt x="620" y="435"/>
                    <a:pt x="620" y="435"/>
                  </a:cubicBezTo>
                  <a:cubicBezTo>
                    <a:pt x="632" y="402"/>
                    <a:pt x="638" y="366"/>
                    <a:pt x="638" y="329"/>
                  </a:cubicBezTo>
                  <a:cubicBezTo>
                    <a:pt x="638" y="159"/>
                    <a:pt x="499" y="20"/>
                    <a:pt x="329" y="20"/>
                  </a:cubicBezTo>
                  <a:cubicBezTo>
                    <a:pt x="293" y="20"/>
                    <a:pt x="259" y="26"/>
                    <a:pt x="227" y="37"/>
                  </a:cubicBezTo>
                  <a:cubicBezTo>
                    <a:pt x="225" y="31"/>
                    <a:pt x="222" y="25"/>
                    <a:pt x="219" y="19"/>
                  </a:cubicBezTo>
                  <a:cubicBezTo>
                    <a:pt x="253" y="7"/>
                    <a:pt x="290" y="0"/>
                    <a:pt x="329" y="0"/>
                  </a:cubicBezTo>
                  <a:close/>
                  <a:moveTo>
                    <a:pt x="581" y="540"/>
                  </a:moveTo>
                  <a:cubicBezTo>
                    <a:pt x="521" y="612"/>
                    <a:pt x="430" y="658"/>
                    <a:pt x="329" y="658"/>
                  </a:cubicBezTo>
                  <a:cubicBezTo>
                    <a:pt x="148" y="658"/>
                    <a:pt x="0" y="510"/>
                    <a:pt x="0" y="329"/>
                  </a:cubicBezTo>
                  <a:cubicBezTo>
                    <a:pt x="0" y="302"/>
                    <a:pt x="3" y="276"/>
                    <a:pt x="9" y="251"/>
                  </a:cubicBezTo>
                  <a:cubicBezTo>
                    <a:pt x="25" y="268"/>
                    <a:pt x="25" y="268"/>
                    <a:pt x="25" y="268"/>
                  </a:cubicBezTo>
                  <a:cubicBezTo>
                    <a:pt x="21" y="288"/>
                    <a:pt x="19" y="308"/>
                    <a:pt x="19" y="329"/>
                  </a:cubicBezTo>
                  <a:cubicBezTo>
                    <a:pt x="19" y="500"/>
                    <a:pt x="158" y="639"/>
                    <a:pt x="329" y="639"/>
                  </a:cubicBezTo>
                  <a:cubicBezTo>
                    <a:pt x="418" y="639"/>
                    <a:pt x="499" y="601"/>
                    <a:pt x="555" y="540"/>
                  </a:cubicBezTo>
                  <a:cubicBezTo>
                    <a:pt x="581" y="540"/>
                    <a:pt x="581" y="540"/>
                    <a:pt x="581" y="540"/>
                  </a:cubicBezTo>
                  <a:close/>
                  <a:moveTo>
                    <a:pt x="29" y="194"/>
                  </a:moveTo>
                  <a:cubicBezTo>
                    <a:pt x="49" y="150"/>
                    <a:pt x="79" y="110"/>
                    <a:pt x="116" y="79"/>
                  </a:cubicBezTo>
                  <a:cubicBezTo>
                    <a:pt x="118" y="85"/>
                    <a:pt x="122" y="90"/>
                    <a:pt x="126" y="95"/>
                  </a:cubicBezTo>
                  <a:cubicBezTo>
                    <a:pt x="94" y="123"/>
                    <a:pt x="68" y="157"/>
                    <a:pt x="49" y="196"/>
                  </a:cubicBezTo>
                  <a:cubicBezTo>
                    <a:pt x="29" y="194"/>
                    <a:pt x="29" y="194"/>
                    <a:pt x="29"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5" name="Freeform 17"/>
            <p:cNvSpPr>
              <a:spLocks/>
            </p:cNvSpPr>
            <p:nvPr/>
          </p:nvSpPr>
          <p:spPr bwMode="auto">
            <a:xfrm>
              <a:off x="5805488" y="4481513"/>
              <a:ext cx="165100" cy="215900"/>
            </a:xfrm>
            <a:custGeom>
              <a:avLst/>
              <a:gdLst>
                <a:gd name="T0" fmla="*/ 52 w 61"/>
                <a:gd name="T1" fmla="*/ 58 h 79"/>
                <a:gd name="T2" fmla="*/ 51 w 61"/>
                <a:gd name="T3" fmla="*/ 60 h 79"/>
                <a:gd name="T4" fmla="*/ 51 w 61"/>
                <a:gd name="T5" fmla="*/ 62 h 79"/>
                <a:gd name="T6" fmla="*/ 50 w 61"/>
                <a:gd name="T7" fmla="*/ 64 h 79"/>
                <a:gd name="T8" fmla="*/ 49 w 61"/>
                <a:gd name="T9" fmla="*/ 66 h 79"/>
                <a:gd name="T10" fmla="*/ 48 w 61"/>
                <a:gd name="T11" fmla="*/ 67 h 79"/>
                <a:gd name="T12" fmla="*/ 44 w 61"/>
                <a:gd name="T13" fmla="*/ 73 h 79"/>
                <a:gd name="T14" fmla="*/ 39 w 61"/>
                <a:gd name="T15" fmla="*/ 76 h 79"/>
                <a:gd name="T16" fmla="*/ 36 w 61"/>
                <a:gd name="T17" fmla="*/ 77 h 79"/>
                <a:gd name="T18" fmla="*/ 33 w 61"/>
                <a:gd name="T19" fmla="*/ 78 h 79"/>
                <a:gd name="T20" fmla="*/ 29 w 61"/>
                <a:gd name="T21" fmla="*/ 79 h 79"/>
                <a:gd name="T22" fmla="*/ 21 w 61"/>
                <a:gd name="T23" fmla="*/ 78 h 79"/>
                <a:gd name="T24" fmla="*/ 17 w 61"/>
                <a:gd name="T25" fmla="*/ 77 h 79"/>
                <a:gd name="T26" fmla="*/ 11 w 61"/>
                <a:gd name="T27" fmla="*/ 74 h 79"/>
                <a:gd name="T28" fmla="*/ 8 w 61"/>
                <a:gd name="T29" fmla="*/ 72 h 79"/>
                <a:gd name="T30" fmla="*/ 6 w 61"/>
                <a:gd name="T31" fmla="*/ 70 h 79"/>
                <a:gd name="T32" fmla="*/ 4 w 61"/>
                <a:gd name="T33" fmla="*/ 67 h 79"/>
                <a:gd name="T34" fmla="*/ 1 w 61"/>
                <a:gd name="T35" fmla="*/ 62 h 79"/>
                <a:gd name="T36" fmla="*/ 0 w 61"/>
                <a:gd name="T37" fmla="*/ 58 h 79"/>
                <a:gd name="T38" fmla="*/ 0 w 61"/>
                <a:gd name="T39" fmla="*/ 58 h 79"/>
                <a:gd name="T40" fmla="*/ 0 w 61"/>
                <a:gd name="T41" fmla="*/ 54 h 79"/>
                <a:gd name="T42" fmla="*/ 0 w 61"/>
                <a:gd name="T43" fmla="*/ 54 h 79"/>
                <a:gd name="T44" fmla="*/ 0 w 61"/>
                <a:gd name="T45" fmla="*/ 50 h 79"/>
                <a:gd name="T46" fmla="*/ 1 w 61"/>
                <a:gd name="T47" fmla="*/ 48 h 79"/>
                <a:gd name="T48" fmla="*/ 1 w 61"/>
                <a:gd name="T49" fmla="*/ 45 h 79"/>
                <a:gd name="T50" fmla="*/ 1 w 61"/>
                <a:gd name="T51" fmla="*/ 45 h 79"/>
                <a:gd name="T52" fmla="*/ 10 w 61"/>
                <a:gd name="T53" fmla="*/ 1 h 79"/>
                <a:gd name="T54" fmla="*/ 12 w 61"/>
                <a:gd name="T55" fmla="*/ 0 h 79"/>
                <a:gd name="T56" fmla="*/ 23 w 61"/>
                <a:gd name="T57" fmla="*/ 2 h 79"/>
                <a:gd name="T58" fmla="*/ 14 w 61"/>
                <a:gd name="T59" fmla="*/ 49 h 79"/>
                <a:gd name="T60" fmla="*/ 15 w 61"/>
                <a:gd name="T61" fmla="*/ 61 h 79"/>
                <a:gd name="T62" fmla="*/ 18 w 61"/>
                <a:gd name="T63" fmla="*/ 65 h 79"/>
                <a:gd name="T64" fmla="*/ 34 w 61"/>
                <a:gd name="T65" fmla="*/ 65 h 79"/>
                <a:gd name="T66" fmla="*/ 39 w 61"/>
                <a:gd name="T67" fmla="*/ 54 h 79"/>
                <a:gd name="T68" fmla="*/ 48 w 61"/>
                <a:gd name="T69" fmla="*/ 7 h 79"/>
                <a:gd name="T70" fmla="*/ 60 w 61"/>
                <a:gd name="T71" fmla="*/ 9 h 79"/>
                <a:gd name="T72" fmla="*/ 61 w 61"/>
                <a:gd name="T73"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79">
                  <a:moveTo>
                    <a:pt x="52" y="55"/>
                  </a:moveTo>
                  <a:cubicBezTo>
                    <a:pt x="52" y="56"/>
                    <a:pt x="52" y="57"/>
                    <a:pt x="52" y="58"/>
                  </a:cubicBezTo>
                  <a:cubicBezTo>
                    <a:pt x="52" y="58"/>
                    <a:pt x="52" y="58"/>
                    <a:pt x="52" y="58"/>
                  </a:cubicBezTo>
                  <a:cubicBezTo>
                    <a:pt x="52" y="58"/>
                    <a:pt x="52" y="59"/>
                    <a:pt x="51" y="60"/>
                  </a:cubicBezTo>
                  <a:cubicBezTo>
                    <a:pt x="51" y="60"/>
                    <a:pt x="51" y="60"/>
                    <a:pt x="51" y="60"/>
                  </a:cubicBezTo>
                  <a:cubicBezTo>
                    <a:pt x="51" y="61"/>
                    <a:pt x="51" y="61"/>
                    <a:pt x="51" y="62"/>
                  </a:cubicBezTo>
                  <a:cubicBezTo>
                    <a:pt x="51" y="62"/>
                    <a:pt x="51" y="62"/>
                    <a:pt x="51" y="62"/>
                  </a:cubicBezTo>
                  <a:cubicBezTo>
                    <a:pt x="51" y="63"/>
                    <a:pt x="50" y="63"/>
                    <a:pt x="50" y="64"/>
                  </a:cubicBezTo>
                  <a:cubicBezTo>
                    <a:pt x="50" y="64"/>
                    <a:pt x="50" y="64"/>
                    <a:pt x="50" y="64"/>
                  </a:cubicBezTo>
                  <a:cubicBezTo>
                    <a:pt x="50" y="64"/>
                    <a:pt x="50" y="65"/>
                    <a:pt x="49" y="66"/>
                  </a:cubicBezTo>
                  <a:cubicBezTo>
                    <a:pt x="49" y="66"/>
                    <a:pt x="49" y="66"/>
                    <a:pt x="49" y="66"/>
                  </a:cubicBezTo>
                  <a:cubicBezTo>
                    <a:pt x="49" y="66"/>
                    <a:pt x="49" y="67"/>
                    <a:pt x="48" y="67"/>
                  </a:cubicBezTo>
                  <a:cubicBezTo>
                    <a:pt x="48" y="68"/>
                    <a:pt x="47" y="70"/>
                    <a:pt x="46" y="71"/>
                  </a:cubicBezTo>
                  <a:cubicBezTo>
                    <a:pt x="45" y="71"/>
                    <a:pt x="45" y="72"/>
                    <a:pt x="44" y="73"/>
                  </a:cubicBezTo>
                  <a:cubicBezTo>
                    <a:pt x="43" y="73"/>
                    <a:pt x="43" y="74"/>
                    <a:pt x="42" y="75"/>
                  </a:cubicBezTo>
                  <a:cubicBezTo>
                    <a:pt x="41" y="75"/>
                    <a:pt x="40" y="76"/>
                    <a:pt x="39" y="76"/>
                  </a:cubicBezTo>
                  <a:cubicBezTo>
                    <a:pt x="39" y="76"/>
                    <a:pt x="39" y="76"/>
                    <a:pt x="39" y="76"/>
                  </a:cubicBezTo>
                  <a:cubicBezTo>
                    <a:pt x="38" y="77"/>
                    <a:pt x="37" y="77"/>
                    <a:pt x="36" y="77"/>
                  </a:cubicBezTo>
                  <a:cubicBezTo>
                    <a:pt x="36" y="77"/>
                    <a:pt x="36" y="77"/>
                    <a:pt x="36" y="77"/>
                  </a:cubicBezTo>
                  <a:cubicBezTo>
                    <a:pt x="35" y="78"/>
                    <a:pt x="34" y="78"/>
                    <a:pt x="33" y="78"/>
                  </a:cubicBezTo>
                  <a:cubicBezTo>
                    <a:pt x="33" y="78"/>
                    <a:pt x="33" y="78"/>
                    <a:pt x="33" y="78"/>
                  </a:cubicBezTo>
                  <a:cubicBezTo>
                    <a:pt x="32" y="78"/>
                    <a:pt x="31" y="79"/>
                    <a:pt x="29" y="79"/>
                  </a:cubicBezTo>
                  <a:cubicBezTo>
                    <a:pt x="28" y="79"/>
                    <a:pt x="27" y="79"/>
                    <a:pt x="26" y="79"/>
                  </a:cubicBezTo>
                  <a:cubicBezTo>
                    <a:pt x="24" y="78"/>
                    <a:pt x="23" y="78"/>
                    <a:pt x="21" y="78"/>
                  </a:cubicBezTo>
                  <a:cubicBezTo>
                    <a:pt x="20" y="78"/>
                    <a:pt x="19" y="77"/>
                    <a:pt x="17" y="77"/>
                  </a:cubicBezTo>
                  <a:cubicBezTo>
                    <a:pt x="17" y="77"/>
                    <a:pt x="17" y="77"/>
                    <a:pt x="17" y="77"/>
                  </a:cubicBezTo>
                  <a:cubicBezTo>
                    <a:pt x="16" y="77"/>
                    <a:pt x="15" y="76"/>
                    <a:pt x="14" y="76"/>
                  </a:cubicBezTo>
                  <a:cubicBezTo>
                    <a:pt x="13" y="75"/>
                    <a:pt x="11" y="74"/>
                    <a:pt x="11" y="74"/>
                  </a:cubicBezTo>
                  <a:cubicBezTo>
                    <a:pt x="11" y="74"/>
                    <a:pt x="11" y="74"/>
                    <a:pt x="11" y="74"/>
                  </a:cubicBezTo>
                  <a:cubicBezTo>
                    <a:pt x="10" y="73"/>
                    <a:pt x="9" y="72"/>
                    <a:pt x="8" y="72"/>
                  </a:cubicBezTo>
                  <a:cubicBezTo>
                    <a:pt x="8" y="72"/>
                    <a:pt x="8" y="72"/>
                    <a:pt x="8" y="72"/>
                  </a:cubicBezTo>
                  <a:cubicBezTo>
                    <a:pt x="7" y="71"/>
                    <a:pt x="6" y="70"/>
                    <a:pt x="6" y="70"/>
                  </a:cubicBezTo>
                  <a:cubicBezTo>
                    <a:pt x="6" y="70"/>
                    <a:pt x="6" y="70"/>
                    <a:pt x="6" y="70"/>
                  </a:cubicBezTo>
                  <a:cubicBezTo>
                    <a:pt x="5" y="69"/>
                    <a:pt x="4" y="68"/>
                    <a:pt x="4" y="67"/>
                  </a:cubicBezTo>
                  <a:cubicBezTo>
                    <a:pt x="3" y="66"/>
                    <a:pt x="3" y="65"/>
                    <a:pt x="2" y="65"/>
                  </a:cubicBezTo>
                  <a:cubicBezTo>
                    <a:pt x="2" y="64"/>
                    <a:pt x="2" y="63"/>
                    <a:pt x="1" y="62"/>
                  </a:cubicBezTo>
                  <a:cubicBezTo>
                    <a:pt x="1" y="61"/>
                    <a:pt x="1" y="59"/>
                    <a:pt x="0" y="58"/>
                  </a:cubicBezTo>
                  <a:cubicBezTo>
                    <a:pt x="0" y="58"/>
                    <a:pt x="0" y="58"/>
                    <a:pt x="0" y="58"/>
                  </a:cubicBezTo>
                  <a:cubicBezTo>
                    <a:pt x="0" y="58"/>
                    <a:pt x="0" y="58"/>
                    <a:pt x="0" y="58"/>
                  </a:cubicBezTo>
                  <a:cubicBezTo>
                    <a:pt x="0" y="58"/>
                    <a:pt x="0" y="58"/>
                    <a:pt x="0" y="58"/>
                  </a:cubicBezTo>
                  <a:cubicBezTo>
                    <a:pt x="0" y="57"/>
                    <a:pt x="0" y="55"/>
                    <a:pt x="0" y="54"/>
                  </a:cubicBezTo>
                  <a:cubicBezTo>
                    <a:pt x="0" y="54"/>
                    <a:pt x="0" y="54"/>
                    <a:pt x="0" y="54"/>
                  </a:cubicBezTo>
                  <a:cubicBezTo>
                    <a:pt x="0" y="54"/>
                    <a:pt x="0" y="54"/>
                    <a:pt x="0" y="54"/>
                  </a:cubicBezTo>
                  <a:cubicBezTo>
                    <a:pt x="0" y="54"/>
                    <a:pt x="0" y="54"/>
                    <a:pt x="0" y="54"/>
                  </a:cubicBezTo>
                  <a:cubicBezTo>
                    <a:pt x="0" y="53"/>
                    <a:pt x="0" y="53"/>
                    <a:pt x="0" y="52"/>
                  </a:cubicBezTo>
                  <a:cubicBezTo>
                    <a:pt x="0" y="51"/>
                    <a:pt x="0" y="51"/>
                    <a:pt x="0" y="50"/>
                  </a:cubicBezTo>
                  <a:cubicBezTo>
                    <a:pt x="0" y="50"/>
                    <a:pt x="0" y="50"/>
                    <a:pt x="0" y="50"/>
                  </a:cubicBezTo>
                  <a:cubicBezTo>
                    <a:pt x="1" y="49"/>
                    <a:pt x="1" y="48"/>
                    <a:pt x="1" y="48"/>
                  </a:cubicBezTo>
                  <a:cubicBezTo>
                    <a:pt x="1" y="48"/>
                    <a:pt x="1" y="48"/>
                    <a:pt x="1" y="48"/>
                  </a:cubicBezTo>
                  <a:cubicBezTo>
                    <a:pt x="1" y="47"/>
                    <a:pt x="1" y="46"/>
                    <a:pt x="1" y="45"/>
                  </a:cubicBezTo>
                  <a:cubicBezTo>
                    <a:pt x="1" y="45"/>
                    <a:pt x="1" y="45"/>
                    <a:pt x="1" y="45"/>
                  </a:cubicBezTo>
                  <a:cubicBezTo>
                    <a:pt x="1" y="45"/>
                    <a:pt x="1" y="45"/>
                    <a:pt x="1" y="45"/>
                  </a:cubicBezTo>
                  <a:cubicBezTo>
                    <a:pt x="1" y="45"/>
                    <a:pt x="1" y="45"/>
                    <a:pt x="1" y="45"/>
                  </a:cubicBezTo>
                  <a:cubicBezTo>
                    <a:pt x="10" y="1"/>
                    <a:pt x="10" y="1"/>
                    <a:pt x="10" y="1"/>
                  </a:cubicBezTo>
                  <a:cubicBezTo>
                    <a:pt x="10" y="0"/>
                    <a:pt x="10" y="0"/>
                    <a:pt x="10" y="0"/>
                  </a:cubicBezTo>
                  <a:cubicBezTo>
                    <a:pt x="12" y="0"/>
                    <a:pt x="12" y="0"/>
                    <a:pt x="12" y="0"/>
                  </a:cubicBezTo>
                  <a:cubicBezTo>
                    <a:pt x="21" y="2"/>
                    <a:pt x="21" y="2"/>
                    <a:pt x="21" y="2"/>
                  </a:cubicBezTo>
                  <a:cubicBezTo>
                    <a:pt x="23" y="2"/>
                    <a:pt x="23" y="2"/>
                    <a:pt x="23" y="2"/>
                  </a:cubicBezTo>
                  <a:cubicBezTo>
                    <a:pt x="23" y="4"/>
                    <a:pt x="23" y="4"/>
                    <a:pt x="23" y="4"/>
                  </a:cubicBezTo>
                  <a:cubicBezTo>
                    <a:pt x="14" y="49"/>
                    <a:pt x="14" y="49"/>
                    <a:pt x="14" y="49"/>
                  </a:cubicBezTo>
                  <a:cubicBezTo>
                    <a:pt x="13" y="51"/>
                    <a:pt x="13" y="54"/>
                    <a:pt x="13" y="56"/>
                  </a:cubicBezTo>
                  <a:cubicBezTo>
                    <a:pt x="14" y="58"/>
                    <a:pt x="14" y="60"/>
                    <a:pt x="15" y="61"/>
                  </a:cubicBezTo>
                  <a:cubicBezTo>
                    <a:pt x="15" y="61"/>
                    <a:pt x="15" y="61"/>
                    <a:pt x="15" y="61"/>
                  </a:cubicBezTo>
                  <a:cubicBezTo>
                    <a:pt x="16" y="63"/>
                    <a:pt x="17" y="64"/>
                    <a:pt x="18" y="65"/>
                  </a:cubicBezTo>
                  <a:cubicBezTo>
                    <a:pt x="20" y="66"/>
                    <a:pt x="21" y="67"/>
                    <a:pt x="23" y="67"/>
                  </a:cubicBezTo>
                  <a:cubicBezTo>
                    <a:pt x="27" y="68"/>
                    <a:pt x="31" y="67"/>
                    <a:pt x="34" y="65"/>
                  </a:cubicBezTo>
                  <a:cubicBezTo>
                    <a:pt x="35" y="64"/>
                    <a:pt x="36" y="62"/>
                    <a:pt x="37" y="61"/>
                  </a:cubicBezTo>
                  <a:cubicBezTo>
                    <a:pt x="38" y="59"/>
                    <a:pt x="39" y="56"/>
                    <a:pt x="39" y="54"/>
                  </a:cubicBezTo>
                  <a:cubicBezTo>
                    <a:pt x="48" y="9"/>
                    <a:pt x="48" y="9"/>
                    <a:pt x="48" y="9"/>
                  </a:cubicBezTo>
                  <a:cubicBezTo>
                    <a:pt x="48" y="7"/>
                    <a:pt x="48" y="7"/>
                    <a:pt x="48" y="7"/>
                  </a:cubicBezTo>
                  <a:cubicBezTo>
                    <a:pt x="50" y="7"/>
                    <a:pt x="50" y="7"/>
                    <a:pt x="50" y="7"/>
                  </a:cubicBezTo>
                  <a:cubicBezTo>
                    <a:pt x="60" y="9"/>
                    <a:pt x="60" y="9"/>
                    <a:pt x="60" y="9"/>
                  </a:cubicBezTo>
                  <a:cubicBezTo>
                    <a:pt x="61" y="10"/>
                    <a:pt x="61" y="10"/>
                    <a:pt x="61" y="10"/>
                  </a:cubicBezTo>
                  <a:cubicBezTo>
                    <a:pt x="61" y="11"/>
                    <a:pt x="61" y="11"/>
                    <a:pt x="61" y="11"/>
                  </a:cubicBezTo>
                  <a:cubicBezTo>
                    <a:pt x="52" y="55"/>
                    <a:pt x="52" y="55"/>
                    <a:pt x="52"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Freeform 18"/>
            <p:cNvSpPr>
              <a:spLocks/>
            </p:cNvSpPr>
            <p:nvPr/>
          </p:nvSpPr>
          <p:spPr bwMode="auto">
            <a:xfrm>
              <a:off x="6019800" y="4511675"/>
              <a:ext cx="149225" cy="201613"/>
            </a:xfrm>
            <a:custGeom>
              <a:avLst/>
              <a:gdLst>
                <a:gd name="T0" fmla="*/ 0 w 94"/>
                <a:gd name="T1" fmla="*/ 0 h 127"/>
                <a:gd name="T2" fmla="*/ 3 w 94"/>
                <a:gd name="T3" fmla="*/ 0 h 127"/>
                <a:gd name="T4" fmla="*/ 24 w 94"/>
                <a:gd name="T5" fmla="*/ 0 h 127"/>
                <a:gd name="T6" fmla="*/ 26 w 94"/>
                <a:gd name="T7" fmla="*/ 0 h 127"/>
                <a:gd name="T8" fmla="*/ 26 w 94"/>
                <a:gd name="T9" fmla="*/ 2 h 127"/>
                <a:gd name="T10" fmla="*/ 72 w 94"/>
                <a:gd name="T11" fmla="*/ 91 h 127"/>
                <a:gd name="T12" fmla="*/ 72 w 94"/>
                <a:gd name="T13" fmla="*/ 2 h 127"/>
                <a:gd name="T14" fmla="*/ 72 w 94"/>
                <a:gd name="T15" fmla="*/ 0 h 127"/>
                <a:gd name="T16" fmla="*/ 74 w 94"/>
                <a:gd name="T17" fmla="*/ 0 h 127"/>
                <a:gd name="T18" fmla="*/ 91 w 94"/>
                <a:gd name="T19" fmla="*/ 0 h 127"/>
                <a:gd name="T20" fmla="*/ 93 w 94"/>
                <a:gd name="T21" fmla="*/ 0 h 127"/>
                <a:gd name="T22" fmla="*/ 93 w 94"/>
                <a:gd name="T23" fmla="*/ 2 h 127"/>
                <a:gd name="T24" fmla="*/ 94 w 94"/>
                <a:gd name="T25" fmla="*/ 124 h 127"/>
                <a:gd name="T26" fmla="*/ 94 w 94"/>
                <a:gd name="T27" fmla="*/ 127 h 127"/>
                <a:gd name="T28" fmla="*/ 91 w 94"/>
                <a:gd name="T29" fmla="*/ 127 h 127"/>
                <a:gd name="T30" fmla="*/ 70 w 94"/>
                <a:gd name="T31" fmla="*/ 127 h 127"/>
                <a:gd name="T32" fmla="*/ 69 w 94"/>
                <a:gd name="T33" fmla="*/ 127 h 127"/>
                <a:gd name="T34" fmla="*/ 67 w 94"/>
                <a:gd name="T35" fmla="*/ 125 h 127"/>
                <a:gd name="T36" fmla="*/ 22 w 94"/>
                <a:gd name="T37" fmla="*/ 36 h 127"/>
                <a:gd name="T38" fmla="*/ 22 w 94"/>
                <a:gd name="T39" fmla="*/ 124 h 127"/>
                <a:gd name="T40" fmla="*/ 22 w 94"/>
                <a:gd name="T41" fmla="*/ 127 h 127"/>
                <a:gd name="T42" fmla="*/ 19 w 94"/>
                <a:gd name="T43" fmla="*/ 127 h 127"/>
                <a:gd name="T44" fmla="*/ 3 w 94"/>
                <a:gd name="T45" fmla="*/ 127 h 127"/>
                <a:gd name="T46" fmla="*/ 0 w 94"/>
                <a:gd name="T47" fmla="*/ 127 h 127"/>
                <a:gd name="T48" fmla="*/ 0 w 94"/>
                <a:gd name="T49" fmla="*/ 124 h 127"/>
                <a:gd name="T50" fmla="*/ 0 w 94"/>
                <a:gd name="T51" fmla="*/ 3 h 127"/>
                <a:gd name="T52" fmla="*/ 0 w 94"/>
                <a:gd name="T53" fmla="*/ 0 h 127"/>
                <a:gd name="T54" fmla="*/ 0 w 94"/>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127">
                  <a:moveTo>
                    <a:pt x="0" y="0"/>
                  </a:moveTo>
                  <a:lnTo>
                    <a:pt x="3" y="0"/>
                  </a:lnTo>
                  <a:lnTo>
                    <a:pt x="24" y="0"/>
                  </a:lnTo>
                  <a:lnTo>
                    <a:pt x="26" y="0"/>
                  </a:lnTo>
                  <a:lnTo>
                    <a:pt x="26" y="2"/>
                  </a:lnTo>
                  <a:lnTo>
                    <a:pt x="72" y="91"/>
                  </a:lnTo>
                  <a:lnTo>
                    <a:pt x="72" y="2"/>
                  </a:lnTo>
                  <a:lnTo>
                    <a:pt x="72" y="0"/>
                  </a:lnTo>
                  <a:lnTo>
                    <a:pt x="74" y="0"/>
                  </a:lnTo>
                  <a:lnTo>
                    <a:pt x="91" y="0"/>
                  </a:lnTo>
                  <a:lnTo>
                    <a:pt x="93" y="0"/>
                  </a:lnTo>
                  <a:lnTo>
                    <a:pt x="93" y="2"/>
                  </a:lnTo>
                  <a:lnTo>
                    <a:pt x="94" y="124"/>
                  </a:lnTo>
                  <a:lnTo>
                    <a:pt x="94" y="127"/>
                  </a:lnTo>
                  <a:lnTo>
                    <a:pt x="91" y="127"/>
                  </a:lnTo>
                  <a:lnTo>
                    <a:pt x="70" y="127"/>
                  </a:lnTo>
                  <a:lnTo>
                    <a:pt x="69" y="127"/>
                  </a:lnTo>
                  <a:lnTo>
                    <a:pt x="67" y="125"/>
                  </a:lnTo>
                  <a:lnTo>
                    <a:pt x="22" y="36"/>
                  </a:lnTo>
                  <a:lnTo>
                    <a:pt x="22" y="124"/>
                  </a:lnTo>
                  <a:lnTo>
                    <a:pt x="22" y="127"/>
                  </a:lnTo>
                  <a:lnTo>
                    <a:pt x="19" y="127"/>
                  </a:lnTo>
                  <a:lnTo>
                    <a:pt x="3" y="127"/>
                  </a:lnTo>
                  <a:lnTo>
                    <a:pt x="0" y="127"/>
                  </a:lnTo>
                  <a:lnTo>
                    <a:pt x="0" y="124"/>
                  </a:lnTo>
                  <a:lnTo>
                    <a:pt x="0"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7" name="Freeform 19"/>
            <p:cNvSpPr>
              <a:spLocks/>
            </p:cNvSpPr>
            <p:nvPr/>
          </p:nvSpPr>
          <p:spPr bwMode="auto">
            <a:xfrm>
              <a:off x="6218238" y="4500563"/>
              <a:ext cx="60325" cy="204788"/>
            </a:xfrm>
            <a:custGeom>
              <a:avLst/>
              <a:gdLst>
                <a:gd name="T0" fmla="*/ 0 w 38"/>
                <a:gd name="T1" fmla="*/ 2 h 129"/>
                <a:gd name="T2" fmla="*/ 2 w 38"/>
                <a:gd name="T3" fmla="*/ 2 h 129"/>
                <a:gd name="T4" fmla="*/ 19 w 38"/>
                <a:gd name="T5" fmla="*/ 0 h 129"/>
                <a:gd name="T6" fmla="*/ 22 w 38"/>
                <a:gd name="T7" fmla="*/ 0 h 129"/>
                <a:gd name="T8" fmla="*/ 22 w 38"/>
                <a:gd name="T9" fmla="*/ 2 h 129"/>
                <a:gd name="T10" fmla="*/ 38 w 38"/>
                <a:gd name="T11" fmla="*/ 122 h 129"/>
                <a:gd name="T12" fmla="*/ 38 w 38"/>
                <a:gd name="T13" fmla="*/ 125 h 129"/>
                <a:gd name="T14" fmla="*/ 34 w 38"/>
                <a:gd name="T15" fmla="*/ 125 h 129"/>
                <a:gd name="T16" fmla="*/ 19 w 38"/>
                <a:gd name="T17" fmla="*/ 129 h 129"/>
                <a:gd name="T18" fmla="*/ 16 w 38"/>
                <a:gd name="T19" fmla="*/ 129 h 129"/>
                <a:gd name="T20" fmla="*/ 16 w 38"/>
                <a:gd name="T21" fmla="*/ 125 h 129"/>
                <a:gd name="T22" fmla="*/ 0 w 38"/>
                <a:gd name="T23" fmla="*/ 5 h 129"/>
                <a:gd name="T24" fmla="*/ 0 w 38"/>
                <a:gd name="T25" fmla="*/ 2 h 129"/>
                <a:gd name="T26" fmla="*/ 0 w 38"/>
                <a:gd name="T27" fmla="*/ 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29">
                  <a:moveTo>
                    <a:pt x="0" y="2"/>
                  </a:moveTo>
                  <a:lnTo>
                    <a:pt x="2" y="2"/>
                  </a:lnTo>
                  <a:lnTo>
                    <a:pt x="19" y="0"/>
                  </a:lnTo>
                  <a:lnTo>
                    <a:pt x="22" y="0"/>
                  </a:lnTo>
                  <a:lnTo>
                    <a:pt x="22" y="2"/>
                  </a:lnTo>
                  <a:lnTo>
                    <a:pt x="38" y="122"/>
                  </a:lnTo>
                  <a:lnTo>
                    <a:pt x="38" y="125"/>
                  </a:lnTo>
                  <a:lnTo>
                    <a:pt x="34" y="125"/>
                  </a:lnTo>
                  <a:lnTo>
                    <a:pt x="19" y="129"/>
                  </a:lnTo>
                  <a:lnTo>
                    <a:pt x="16" y="129"/>
                  </a:lnTo>
                  <a:lnTo>
                    <a:pt x="16" y="125"/>
                  </a:lnTo>
                  <a:lnTo>
                    <a:pt x="0" y="5"/>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8" name="Freeform 20"/>
            <p:cNvSpPr>
              <a:spLocks/>
            </p:cNvSpPr>
            <p:nvPr/>
          </p:nvSpPr>
          <p:spPr bwMode="auto">
            <a:xfrm>
              <a:off x="6294438" y="4451350"/>
              <a:ext cx="163513" cy="220663"/>
            </a:xfrm>
            <a:custGeom>
              <a:avLst/>
              <a:gdLst>
                <a:gd name="T0" fmla="*/ 0 w 103"/>
                <a:gd name="T1" fmla="*/ 29 h 139"/>
                <a:gd name="T2" fmla="*/ 4 w 103"/>
                <a:gd name="T3" fmla="*/ 28 h 139"/>
                <a:gd name="T4" fmla="*/ 22 w 103"/>
                <a:gd name="T5" fmla="*/ 22 h 139"/>
                <a:gd name="T6" fmla="*/ 24 w 103"/>
                <a:gd name="T7" fmla="*/ 22 h 139"/>
                <a:gd name="T8" fmla="*/ 26 w 103"/>
                <a:gd name="T9" fmla="*/ 24 h 139"/>
                <a:gd name="T10" fmla="*/ 77 w 103"/>
                <a:gd name="T11" fmla="*/ 103 h 139"/>
                <a:gd name="T12" fmla="*/ 81 w 103"/>
                <a:gd name="T13" fmla="*/ 7 h 139"/>
                <a:gd name="T14" fmla="*/ 81 w 103"/>
                <a:gd name="T15" fmla="*/ 5 h 139"/>
                <a:gd name="T16" fmla="*/ 84 w 103"/>
                <a:gd name="T17" fmla="*/ 5 h 139"/>
                <a:gd name="T18" fmla="*/ 100 w 103"/>
                <a:gd name="T19" fmla="*/ 0 h 139"/>
                <a:gd name="T20" fmla="*/ 103 w 103"/>
                <a:gd name="T21" fmla="*/ 0 h 139"/>
                <a:gd name="T22" fmla="*/ 103 w 103"/>
                <a:gd name="T23" fmla="*/ 4 h 139"/>
                <a:gd name="T24" fmla="*/ 96 w 103"/>
                <a:gd name="T25" fmla="*/ 132 h 139"/>
                <a:gd name="T26" fmla="*/ 96 w 103"/>
                <a:gd name="T27" fmla="*/ 134 h 139"/>
                <a:gd name="T28" fmla="*/ 94 w 103"/>
                <a:gd name="T29" fmla="*/ 134 h 139"/>
                <a:gd name="T30" fmla="*/ 77 w 103"/>
                <a:gd name="T31" fmla="*/ 139 h 139"/>
                <a:gd name="T32" fmla="*/ 76 w 103"/>
                <a:gd name="T33" fmla="*/ 139 h 139"/>
                <a:gd name="T34" fmla="*/ 74 w 103"/>
                <a:gd name="T35" fmla="*/ 138 h 139"/>
                <a:gd name="T36" fmla="*/ 2 w 103"/>
                <a:gd name="T37" fmla="*/ 31 h 139"/>
                <a:gd name="T38" fmla="*/ 0 w 103"/>
                <a:gd name="T39" fmla="*/ 29 h 139"/>
                <a:gd name="T40" fmla="*/ 0 w 103"/>
                <a:gd name="T41" fmla="*/ 2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 h="139">
                  <a:moveTo>
                    <a:pt x="0" y="29"/>
                  </a:moveTo>
                  <a:lnTo>
                    <a:pt x="4" y="28"/>
                  </a:lnTo>
                  <a:lnTo>
                    <a:pt x="22" y="22"/>
                  </a:lnTo>
                  <a:lnTo>
                    <a:pt x="24" y="22"/>
                  </a:lnTo>
                  <a:lnTo>
                    <a:pt x="26" y="24"/>
                  </a:lnTo>
                  <a:lnTo>
                    <a:pt x="77" y="103"/>
                  </a:lnTo>
                  <a:lnTo>
                    <a:pt x="81" y="7"/>
                  </a:lnTo>
                  <a:lnTo>
                    <a:pt x="81" y="5"/>
                  </a:lnTo>
                  <a:lnTo>
                    <a:pt x="84" y="5"/>
                  </a:lnTo>
                  <a:lnTo>
                    <a:pt x="100" y="0"/>
                  </a:lnTo>
                  <a:lnTo>
                    <a:pt x="103" y="0"/>
                  </a:lnTo>
                  <a:lnTo>
                    <a:pt x="103" y="4"/>
                  </a:lnTo>
                  <a:lnTo>
                    <a:pt x="96" y="132"/>
                  </a:lnTo>
                  <a:lnTo>
                    <a:pt x="96" y="134"/>
                  </a:lnTo>
                  <a:lnTo>
                    <a:pt x="94" y="134"/>
                  </a:lnTo>
                  <a:lnTo>
                    <a:pt x="77" y="139"/>
                  </a:lnTo>
                  <a:lnTo>
                    <a:pt x="76" y="139"/>
                  </a:lnTo>
                  <a:lnTo>
                    <a:pt x="74" y="138"/>
                  </a:lnTo>
                  <a:lnTo>
                    <a:pt x="2" y="31"/>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9" name="Freeform 21"/>
            <p:cNvSpPr>
              <a:spLocks/>
            </p:cNvSpPr>
            <p:nvPr/>
          </p:nvSpPr>
          <p:spPr bwMode="auto">
            <a:xfrm>
              <a:off x="6500813" y="4386263"/>
              <a:ext cx="185738" cy="228600"/>
            </a:xfrm>
            <a:custGeom>
              <a:avLst/>
              <a:gdLst>
                <a:gd name="T0" fmla="*/ 0 w 117"/>
                <a:gd name="T1" fmla="*/ 29 h 144"/>
                <a:gd name="T2" fmla="*/ 2 w 117"/>
                <a:gd name="T3" fmla="*/ 27 h 144"/>
                <a:gd name="T4" fmla="*/ 59 w 117"/>
                <a:gd name="T5" fmla="*/ 2 h 144"/>
                <a:gd name="T6" fmla="*/ 60 w 117"/>
                <a:gd name="T7" fmla="*/ 0 h 144"/>
                <a:gd name="T8" fmla="*/ 62 w 117"/>
                <a:gd name="T9" fmla="*/ 2 h 144"/>
                <a:gd name="T10" fmla="*/ 67 w 117"/>
                <a:gd name="T11" fmla="*/ 14 h 144"/>
                <a:gd name="T12" fmla="*/ 69 w 117"/>
                <a:gd name="T13" fmla="*/ 17 h 144"/>
                <a:gd name="T14" fmla="*/ 67 w 117"/>
                <a:gd name="T15" fmla="*/ 19 h 144"/>
                <a:gd name="T16" fmla="*/ 28 w 117"/>
                <a:gd name="T17" fmla="*/ 36 h 144"/>
                <a:gd name="T18" fmla="*/ 42 w 117"/>
                <a:gd name="T19" fmla="*/ 65 h 144"/>
                <a:gd name="T20" fmla="*/ 79 w 117"/>
                <a:gd name="T21" fmla="*/ 48 h 144"/>
                <a:gd name="T22" fmla="*/ 81 w 117"/>
                <a:gd name="T23" fmla="*/ 48 h 144"/>
                <a:gd name="T24" fmla="*/ 83 w 117"/>
                <a:gd name="T25" fmla="*/ 50 h 144"/>
                <a:gd name="T26" fmla="*/ 88 w 117"/>
                <a:gd name="T27" fmla="*/ 62 h 144"/>
                <a:gd name="T28" fmla="*/ 90 w 117"/>
                <a:gd name="T29" fmla="*/ 65 h 144"/>
                <a:gd name="T30" fmla="*/ 86 w 117"/>
                <a:gd name="T31" fmla="*/ 67 h 144"/>
                <a:gd name="T32" fmla="*/ 50 w 117"/>
                <a:gd name="T33" fmla="*/ 82 h 144"/>
                <a:gd name="T34" fmla="*/ 66 w 117"/>
                <a:gd name="T35" fmla="*/ 117 h 144"/>
                <a:gd name="T36" fmla="*/ 107 w 117"/>
                <a:gd name="T37" fmla="*/ 98 h 144"/>
                <a:gd name="T38" fmla="*/ 108 w 117"/>
                <a:gd name="T39" fmla="*/ 96 h 144"/>
                <a:gd name="T40" fmla="*/ 110 w 117"/>
                <a:gd name="T41" fmla="*/ 100 h 144"/>
                <a:gd name="T42" fmla="*/ 115 w 117"/>
                <a:gd name="T43" fmla="*/ 112 h 144"/>
                <a:gd name="T44" fmla="*/ 117 w 117"/>
                <a:gd name="T45" fmla="*/ 113 h 144"/>
                <a:gd name="T46" fmla="*/ 114 w 117"/>
                <a:gd name="T47" fmla="*/ 115 h 144"/>
                <a:gd name="T48" fmla="*/ 55 w 117"/>
                <a:gd name="T49" fmla="*/ 142 h 144"/>
                <a:gd name="T50" fmla="*/ 54 w 117"/>
                <a:gd name="T51" fmla="*/ 144 h 144"/>
                <a:gd name="T52" fmla="*/ 52 w 117"/>
                <a:gd name="T53" fmla="*/ 141 h 144"/>
                <a:gd name="T54" fmla="*/ 0 w 117"/>
                <a:gd name="T55" fmla="*/ 31 h 144"/>
                <a:gd name="T56" fmla="*/ 0 w 117"/>
                <a:gd name="T57" fmla="*/ 29 h 144"/>
                <a:gd name="T58" fmla="*/ 0 w 117"/>
                <a:gd name="T59" fmla="*/ 2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7" h="144">
                  <a:moveTo>
                    <a:pt x="0" y="29"/>
                  </a:moveTo>
                  <a:lnTo>
                    <a:pt x="2" y="27"/>
                  </a:lnTo>
                  <a:lnTo>
                    <a:pt x="59" y="2"/>
                  </a:lnTo>
                  <a:lnTo>
                    <a:pt x="60" y="0"/>
                  </a:lnTo>
                  <a:lnTo>
                    <a:pt x="62" y="2"/>
                  </a:lnTo>
                  <a:lnTo>
                    <a:pt x="67" y="14"/>
                  </a:lnTo>
                  <a:lnTo>
                    <a:pt x="69" y="17"/>
                  </a:lnTo>
                  <a:lnTo>
                    <a:pt x="67" y="19"/>
                  </a:lnTo>
                  <a:lnTo>
                    <a:pt x="28" y="36"/>
                  </a:lnTo>
                  <a:lnTo>
                    <a:pt x="42" y="65"/>
                  </a:lnTo>
                  <a:lnTo>
                    <a:pt x="79" y="48"/>
                  </a:lnTo>
                  <a:lnTo>
                    <a:pt x="81" y="48"/>
                  </a:lnTo>
                  <a:lnTo>
                    <a:pt x="83" y="50"/>
                  </a:lnTo>
                  <a:lnTo>
                    <a:pt x="88" y="62"/>
                  </a:lnTo>
                  <a:lnTo>
                    <a:pt x="90" y="65"/>
                  </a:lnTo>
                  <a:lnTo>
                    <a:pt x="86" y="67"/>
                  </a:lnTo>
                  <a:lnTo>
                    <a:pt x="50" y="82"/>
                  </a:lnTo>
                  <a:lnTo>
                    <a:pt x="66" y="117"/>
                  </a:lnTo>
                  <a:lnTo>
                    <a:pt x="107" y="98"/>
                  </a:lnTo>
                  <a:lnTo>
                    <a:pt x="108" y="96"/>
                  </a:lnTo>
                  <a:lnTo>
                    <a:pt x="110" y="100"/>
                  </a:lnTo>
                  <a:lnTo>
                    <a:pt x="115" y="112"/>
                  </a:lnTo>
                  <a:lnTo>
                    <a:pt x="117" y="113"/>
                  </a:lnTo>
                  <a:lnTo>
                    <a:pt x="114" y="115"/>
                  </a:lnTo>
                  <a:lnTo>
                    <a:pt x="55" y="142"/>
                  </a:lnTo>
                  <a:lnTo>
                    <a:pt x="54" y="144"/>
                  </a:lnTo>
                  <a:lnTo>
                    <a:pt x="52" y="141"/>
                  </a:lnTo>
                  <a:lnTo>
                    <a:pt x="0" y="31"/>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0" name="Freeform 22"/>
            <p:cNvSpPr>
              <a:spLocks noEditPoints="1"/>
            </p:cNvSpPr>
            <p:nvPr/>
          </p:nvSpPr>
          <p:spPr bwMode="auto">
            <a:xfrm>
              <a:off x="6643688" y="4313238"/>
              <a:ext cx="228600" cy="214313"/>
            </a:xfrm>
            <a:custGeom>
              <a:avLst/>
              <a:gdLst>
                <a:gd name="T0" fmla="*/ 2 w 84"/>
                <a:gd name="T1" fmla="*/ 17 h 79"/>
                <a:gd name="T2" fmla="*/ 23 w 84"/>
                <a:gd name="T3" fmla="*/ 3 h 79"/>
                <a:gd name="T4" fmla="*/ 27 w 84"/>
                <a:gd name="T5" fmla="*/ 1 h 79"/>
                <a:gd name="T6" fmla="*/ 35 w 84"/>
                <a:gd name="T7" fmla="*/ 0 h 79"/>
                <a:gd name="T8" fmla="*/ 40 w 84"/>
                <a:gd name="T9" fmla="*/ 1 h 79"/>
                <a:gd name="T10" fmla="*/ 46 w 84"/>
                <a:gd name="T11" fmla="*/ 6 h 79"/>
                <a:gd name="T12" fmla="*/ 49 w 84"/>
                <a:gd name="T13" fmla="*/ 9 h 79"/>
                <a:gd name="T14" fmla="*/ 52 w 84"/>
                <a:gd name="T15" fmla="*/ 14 h 79"/>
                <a:gd name="T16" fmla="*/ 53 w 84"/>
                <a:gd name="T17" fmla="*/ 20 h 79"/>
                <a:gd name="T18" fmla="*/ 51 w 84"/>
                <a:gd name="T19" fmla="*/ 27 h 79"/>
                <a:gd name="T20" fmla="*/ 49 w 84"/>
                <a:gd name="T21" fmla="*/ 30 h 79"/>
                <a:gd name="T22" fmla="*/ 54 w 84"/>
                <a:gd name="T23" fmla="*/ 30 h 79"/>
                <a:gd name="T24" fmla="*/ 57 w 84"/>
                <a:gd name="T25" fmla="*/ 32 h 79"/>
                <a:gd name="T26" fmla="*/ 84 w 84"/>
                <a:gd name="T27" fmla="*/ 50 h 79"/>
                <a:gd name="T28" fmla="*/ 73 w 84"/>
                <a:gd name="T29" fmla="*/ 58 h 79"/>
                <a:gd name="T30" fmla="*/ 71 w 84"/>
                <a:gd name="T31" fmla="*/ 58 h 79"/>
                <a:gd name="T32" fmla="*/ 50 w 84"/>
                <a:gd name="T33" fmla="*/ 43 h 79"/>
                <a:gd name="T34" fmla="*/ 47 w 84"/>
                <a:gd name="T35" fmla="*/ 42 h 79"/>
                <a:gd name="T36" fmla="*/ 41 w 84"/>
                <a:gd name="T37" fmla="*/ 42 h 79"/>
                <a:gd name="T38" fmla="*/ 35 w 84"/>
                <a:gd name="T39" fmla="*/ 45 h 79"/>
                <a:gd name="T40" fmla="*/ 53 w 84"/>
                <a:gd name="T41" fmla="*/ 72 h 79"/>
                <a:gd name="T42" fmla="*/ 44 w 84"/>
                <a:gd name="T43" fmla="*/ 78 h 79"/>
                <a:gd name="T44" fmla="*/ 42 w 84"/>
                <a:gd name="T45" fmla="*/ 78 h 79"/>
                <a:gd name="T46" fmla="*/ 0 w 84"/>
                <a:gd name="T47" fmla="*/ 18 h 79"/>
                <a:gd name="T48" fmla="*/ 34 w 84"/>
                <a:gd name="T49" fmla="*/ 33 h 79"/>
                <a:gd name="T50" fmla="*/ 38 w 84"/>
                <a:gd name="T51" fmla="*/ 29 h 79"/>
                <a:gd name="T52" fmla="*/ 40 w 84"/>
                <a:gd name="T53" fmla="*/ 27 h 79"/>
                <a:gd name="T54" fmla="*/ 40 w 84"/>
                <a:gd name="T55" fmla="*/ 23 h 79"/>
                <a:gd name="T56" fmla="*/ 40 w 84"/>
                <a:gd name="T57" fmla="*/ 21 h 79"/>
                <a:gd name="T58" fmla="*/ 39 w 84"/>
                <a:gd name="T59" fmla="*/ 19 h 79"/>
                <a:gd name="T60" fmla="*/ 38 w 84"/>
                <a:gd name="T61" fmla="*/ 17 h 79"/>
                <a:gd name="T62" fmla="*/ 35 w 84"/>
                <a:gd name="T63" fmla="*/ 14 h 79"/>
                <a:gd name="T64" fmla="*/ 31 w 84"/>
                <a:gd name="T65" fmla="*/ 13 h 79"/>
                <a:gd name="T66" fmla="*/ 22 w 84"/>
                <a:gd name="T67" fmla="*/ 16 h 79"/>
                <a:gd name="T68" fmla="*/ 29 w 84"/>
                <a:gd name="T69" fmla="*/ 3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79">
                  <a:moveTo>
                    <a:pt x="0" y="18"/>
                  </a:moveTo>
                  <a:cubicBezTo>
                    <a:pt x="2" y="17"/>
                    <a:pt x="2" y="17"/>
                    <a:pt x="2" y="17"/>
                  </a:cubicBezTo>
                  <a:cubicBezTo>
                    <a:pt x="18" y="6"/>
                    <a:pt x="18" y="6"/>
                    <a:pt x="18" y="6"/>
                  </a:cubicBezTo>
                  <a:cubicBezTo>
                    <a:pt x="20" y="5"/>
                    <a:pt x="21" y="4"/>
                    <a:pt x="23" y="3"/>
                  </a:cubicBezTo>
                  <a:cubicBezTo>
                    <a:pt x="25" y="2"/>
                    <a:pt x="26" y="2"/>
                    <a:pt x="27" y="1"/>
                  </a:cubicBezTo>
                  <a:cubicBezTo>
                    <a:pt x="27" y="1"/>
                    <a:pt x="27" y="1"/>
                    <a:pt x="27" y="1"/>
                  </a:cubicBezTo>
                  <a:cubicBezTo>
                    <a:pt x="29" y="1"/>
                    <a:pt x="30" y="0"/>
                    <a:pt x="31" y="0"/>
                  </a:cubicBezTo>
                  <a:cubicBezTo>
                    <a:pt x="33" y="0"/>
                    <a:pt x="34" y="0"/>
                    <a:pt x="35" y="0"/>
                  </a:cubicBezTo>
                  <a:cubicBezTo>
                    <a:pt x="37" y="1"/>
                    <a:pt x="38" y="1"/>
                    <a:pt x="40" y="1"/>
                  </a:cubicBezTo>
                  <a:cubicBezTo>
                    <a:pt x="40" y="1"/>
                    <a:pt x="40" y="1"/>
                    <a:pt x="40" y="1"/>
                  </a:cubicBezTo>
                  <a:cubicBezTo>
                    <a:pt x="41" y="2"/>
                    <a:pt x="42" y="2"/>
                    <a:pt x="43" y="3"/>
                  </a:cubicBezTo>
                  <a:cubicBezTo>
                    <a:pt x="44" y="4"/>
                    <a:pt x="45" y="5"/>
                    <a:pt x="46" y="6"/>
                  </a:cubicBezTo>
                  <a:cubicBezTo>
                    <a:pt x="46" y="6"/>
                    <a:pt x="46" y="6"/>
                    <a:pt x="46" y="6"/>
                  </a:cubicBezTo>
                  <a:cubicBezTo>
                    <a:pt x="47" y="7"/>
                    <a:pt x="48" y="8"/>
                    <a:pt x="49" y="9"/>
                  </a:cubicBezTo>
                  <a:cubicBezTo>
                    <a:pt x="50" y="10"/>
                    <a:pt x="50" y="11"/>
                    <a:pt x="51" y="11"/>
                  </a:cubicBezTo>
                  <a:cubicBezTo>
                    <a:pt x="51" y="12"/>
                    <a:pt x="51" y="13"/>
                    <a:pt x="52" y="14"/>
                  </a:cubicBezTo>
                  <a:cubicBezTo>
                    <a:pt x="52" y="16"/>
                    <a:pt x="53" y="18"/>
                    <a:pt x="53" y="20"/>
                  </a:cubicBezTo>
                  <a:cubicBezTo>
                    <a:pt x="53" y="20"/>
                    <a:pt x="53" y="20"/>
                    <a:pt x="53" y="20"/>
                  </a:cubicBezTo>
                  <a:cubicBezTo>
                    <a:pt x="52" y="21"/>
                    <a:pt x="52" y="23"/>
                    <a:pt x="52" y="24"/>
                  </a:cubicBezTo>
                  <a:cubicBezTo>
                    <a:pt x="52" y="25"/>
                    <a:pt x="51" y="26"/>
                    <a:pt x="51" y="27"/>
                  </a:cubicBezTo>
                  <a:cubicBezTo>
                    <a:pt x="51" y="27"/>
                    <a:pt x="51" y="27"/>
                    <a:pt x="51" y="27"/>
                  </a:cubicBezTo>
                  <a:cubicBezTo>
                    <a:pt x="50" y="28"/>
                    <a:pt x="50" y="29"/>
                    <a:pt x="49" y="30"/>
                  </a:cubicBezTo>
                  <a:cubicBezTo>
                    <a:pt x="50" y="30"/>
                    <a:pt x="50" y="30"/>
                    <a:pt x="51" y="30"/>
                  </a:cubicBezTo>
                  <a:cubicBezTo>
                    <a:pt x="52" y="30"/>
                    <a:pt x="53" y="30"/>
                    <a:pt x="54" y="30"/>
                  </a:cubicBezTo>
                  <a:cubicBezTo>
                    <a:pt x="55" y="31"/>
                    <a:pt x="56" y="31"/>
                    <a:pt x="57" y="32"/>
                  </a:cubicBezTo>
                  <a:cubicBezTo>
                    <a:pt x="57" y="32"/>
                    <a:pt x="57" y="32"/>
                    <a:pt x="57" y="32"/>
                  </a:cubicBezTo>
                  <a:cubicBezTo>
                    <a:pt x="82" y="49"/>
                    <a:pt x="82" y="49"/>
                    <a:pt x="82" y="49"/>
                  </a:cubicBezTo>
                  <a:cubicBezTo>
                    <a:pt x="84" y="50"/>
                    <a:pt x="84" y="50"/>
                    <a:pt x="84" y="50"/>
                  </a:cubicBezTo>
                  <a:cubicBezTo>
                    <a:pt x="82" y="52"/>
                    <a:pt x="82" y="52"/>
                    <a:pt x="82" y="52"/>
                  </a:cubicBezTo>
                  <a:cubicBezTo>
                    <a:pt x="73" y="58"/>
                    <a:pt x="73" y="58"/>
                    <a:pt x="73" y="58"/>
                  </a:cubicBezTo>
                  <a:cubicBezTo>
                    <a:pt x="72" y="58"/>
                    <a:pt x="72" y="58"/>
                    <a:pt x="72" y="58"/>
                  </a:cubicBezTo>
                  <a:cubicBezTo>
                    <a:pt x="71" y="58"/>
                    <a:pt x="71" y="58"/>
                    <a:pt x="71" y="58"/>
                  </a:cubicBezTo>
                  <a:cubicBezTo>
                    <a:pt x="50" y="43"/>
                    <a:pt x="50" y="43"/>
                    <a:pt x="50" y="43"/>
                  </a:cubicBezTo>
                  <a:cubicBezTo>
                    <a:pt x="50" y="43"/>
                    <a:pt x="50" y="43"/>
                    <a:pt x="50" y="43"/>
                  </a:cubicBezTo>
                  <a:cubicBezTo>
                    <a:pt x="49" y="43"/>
                    <a:pt x="48" y="42"/>
                    <a:pt x="47" y="42"/>
                  </a:cubicBezTo>
                  <a:cubicBezTo>
                    <a:pt x="47" y="42"/>
                    <a:pt x="47" y="42"/>
                    <a:pt x="47" y="42"/>
                  </a:cubicBezTo>
                  <a:cubicBezTo>
                    <a:pt x="46" y="41"/>
                    <a:pt x="45" y="41"/>
                    <a:pt x="44" y="41"/>
                  </a:cubicBezTo>
                  <a:cubicBezTo>
                    <a:pt x="43" y="41"/>
                    <a:pt x="42" y="41"/>
                    <a:pt x="41" y="42"/>
                  </a:cubicBezTo>
                  <a:cubicBezTo>
                    <a:pt x="40" y="42"/>
                    <a:pt x="39" y="43"/>
                    <a:pt x="37" y="44"/>
                  </a:cubicBezTo>
                  <a:cubicBezTo>
                    <a:pt x="35" y="45"/>
                    <a:pt x="35" y="45"/>
                    <a:pt x="35" y="45"/>
                  </a:cubicBezTo>
                  <a:cubicBezTo>
                    <a:pt x="52" y="70"/>
                    <a:pt x="52" y="70"/>
                    <a:pt x="52" y="70"/>
                  </a:cubicBezTo>
                  <a:cubicBezTo>
                    <a:pt x="53" y="72"/>
                    <a:pt x="53" y="72"/>
                    <a:pt x="53" y="72"/>
                  </a:cubicBezTo>
                  <a:cubicBezTo>
                    <a:pt x="52" y="73"/>
                    <a:pt x="52" y="73"/>
                    <a:pt x="52" y="73"/>
                  </a:cubicBezTo>
                  <a:cubicBezTo>
                    <a:pt x="44" y="78"/>
                    <a:pt x="44" y="78"/>
                    <a:pt x="44" y="78"/>
                  </a:cubicBezTo>
                  <a:cubicBezTo>
                    <a:pt x="43" y="79"/>
                    <a:pt x="43" y="79"/>
                    <a:pt x="43" y="79"/>
                  </a:cubicBezTo>
                  <a:cubicBezTo>
                    <a:pt x="42" y="78"/>
                    <a:pt x="42" y="78"/>
                    <a:pt x="42" y="78"/>
                  </a:cubicBezTo>
                  <a:cubicBezTo>
                    <a:pt x="1" y="20"/>
                    <a:pt x="1" y="20"/>
                    <a:pt x="1" y="20"/>
                  </a:cubicBezTo>
                  <a:cubicBezTo>
                    <a:pt x="0" y="18"/>
                    <a:pt x="0" y="18"/>
                    <a:pt x="0" y="18"/>
                  </a:cubicBezTo>
                  <a:close/>
                  <a:moveTo>
                    <a:pt x="29" y="37"/>
                  </a:moveTo>
                  <a:cubicBezTo>
                    <a:pt x="34" y="33"/>
                    <a:pt x="34" y="33"/>
                    <a:pt x="34" y="33"/>
                  </a:cubicBezTo>
                  <a:cubicBezTo>
                    <a:pt x="35" y="33"/>
                    <a:pt x="36" y="32"/>
                    <a:pt x="36" y="31"/>
                  </a:cubicBezTo>
                  <a:cubicBezTo>
                    <a:pt x="37" y="30"/>
                    <a:pt x="38" y="30"/>
                    <a:pt x="38" y="29"/>
                  </a:cubicBezTo>
                  <a:cubicBezTo>
                    <a:pt x="38" y="29"/>
                    <a:pt x="38" y="29"/>
                    <a:pt x="38" y="29"/>
                  </a:cubicBezTo>
                  <a:cubicBezTo>
                    <a:pt x="39" y="28"/>
                    <a:pt x="39" y="27"/>
                    <a:pt x="40" y="27"/>
                  </a:cubicBezTo>
                  <a:cubicBezTo>
                    <a:pt x="40" y="26"/>
                    <a:pt x="40" y="25"/>
                    <a:pt x="40" y="25"/>
                  </a:cubicBezTo>
                  <a:cubicBezTo>
                    <a:pt x="40" y="24"/>
                    <a:pt x="40" y="23"/>
                    <a:pt x="40" y="23"/>
                  </a:cubicBezTo>
                  <a:cubicBezTo>
                    <a:pt x="40" y="23"/>
                    <a:pt x="40" y="23"/>
                    <a:pt x="40" y="23"/>
                  </a:cubicBezTo>
                  <a:cubicBezTo>
                    <a:pt x="40" y="22"/>
                    <a:pt x="40" y="21"/>
                    <a:pt x="40" y="21"/>
                  </a:cubicBezTo>
                  <a:cubicBezTo>
                    <a:pt x="40" y="21"/>
                    <a:pt x="40" y="21"/>
                    <a:pt x="40" y="21"/>
                  </a:cubicBezTo>
                  <a:cubicBezTo>
                    <a:pt x="40" y="20"/>
                    <a:pt x="40" y="19"/>
                    <a:pt x="39" y="19"/>
                  </a:cubicBezTo>
                  <a:cubicBezTo>
                    <a:pt x="39" y="19"/>
                    <a:pt x="39" y="19"/>
                    <a:pt x="39" y="19"/>
                  </a:cubicBezTo>
                  <a:cubicBezTo>
                    <a:pt x="39" y="18"/>
                    <a:pt x="39" y="18"/>
                    <a:pt x="38" y="17"/>
                  </a:cubicBezTo>
                  <a:cubicBezTo>
                    <a:pt x="37" y="16"/>
                    <a:pt x="36" y="15"/>
                    <a:pt x="35" y="14"/>
                  </a:cubicBezTo>
                  <a:cubicBezTo>
                    <a:pt x="35" y="14"/>
                    <a:pt x="35" y="14"/>
                    <a:pt x="35" y="14"/>
                  </a:cubicBezTo>
                  <a:cubicBezTo>
                    <a:pt x="34" y="13"/>
                    <a:pt x="33" y="13"/>
                    <a:pt x="31" y="13"/>
                  </a:cubicBezTo>
                  <a:cubicBezTo>
                    <a:pt x="31" y="13"/>
                    <a:pt x="31" y="13"/>
                    <a:pt x="31" y="13"/>
                  </a:cubicBezTo>
                  <a:cubicBezTo>
                    <a:pt x="30" y="13"/>
                    <a:pt x="28" y="13"/>
                    <a:pt x="27" y="14"/>
                  </a:cubicBezTo>
                  <a:cubicBezTo>
                    <a:pt x="25" y="14"/>
                    <a:pt x="24" y="15"/>
                    <a:pt x="22" y="16"/>
                  </a:cubicBezTo>
                  <a:cubicBezTo>
                    <a:pt x="17" y="20"/>
                    <a:pt x="17" y="20"/>
                    <a:pt x="17" y="20"/>
                  </a:cubicBezTo>
                  <a:cubicBezTo>
                    <a:pt x="29" y="37"/>
                    <a:pt x="29" y="37"/>
                    <a:pt x="29"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1" name="Freeform 23"/>
            <p:cNvSpPr>
              <a:spLocks/>
            </p:cNvSpPr>
            <p:nvPr/>
          </p:nvSpPr>
          <p:spPr bwMode="auto">
            <a:xfrm>
              <a:off x="6796088" y="4200525"/>
              <a:ext cx="179388" cy="209550"/>
            </a:xfrm>
            <a:custGeom>
              <a:avLst/>
              <a:gdLst>
                <a:gd name="T0" fmla="*/ 28 w 66"/>
                <a:gd name="T1" fmla="*/ 10 h 77"/>
                <a:gd name="T2" fmla="*/ 25 w 66"/>
                <a:gd name="T3" fmla="*/ 11 h 77"/>
                <a:gd name="T4" fmla="*/ 20 w 66"/>
                <a:gd name="T5" fmla="*/ 14 h 77"/>
                <a:gd name="T6" fmla="*/ 17 w 66"/>
                <a:gd name="T7" fmla="*/ 17 h 77"/>
                <a:gd name="T8" fmla="*/ 14 w 66"/>
                <a:gd name="T9" fmla="*/ 20 h 77"/>
                <a:gd name="T10" fmla="*/ 14 w 66"/>
                <a:gd name="T11" fmla="*/ 27 h 77"/>
                <a:gd name="T12" fmla="*/ 16 w 66"/>
                <a:gd name="T13" fmla="*/ 31 h 77"/>
                <a:gd name="T14" fmla="*/ 19 w 66"/>
                <a:gd name="T15" fmla="*/ 32 h 77"/>
                <a:gd name="T16" fmla="*/ 20 w 66"/>
                <a:gd name="T17" fmla="*/ 33 h 77"/>
                <a:gd name="T18" fmla="*/ 22 w 66"/>
                <a:gd name="T19" fmla="*/ 33 h 77"/>
                <a:gd name="T20" fmla="*/ 25 w 66"/>
                <a:gd name="T21" fmla="*/ 32 h 77"/>
                <a:gd name="T22" fmla="*/ 37 w 66"/>
                <a:gd name="T23" fmla="*/ 29 h 77"/>
                <a:gd name="T24" fmla="*/ 41 w 66"/>
                <a:gd name="T25" fmla="*/ 29 h 77"/>
                <a:gd name="T26" fmla="*/ 49 w 66"/>
                <a:gd name="T27" fmla="*/ 29 h 77"/>
                <a:gd name="T28" fmla="*/ 52 w 66"/>
                <a:gd name="T29" fmla="*/ 30 h 77"/>
                <a:gd name="T30" fmla="*/ 55 w 66"/>
                <a:gd name="T31" fmla="*/ 31 h 77"/>
                <a:gd name="T32" fmla="*/ 60 w 66"/>
                <a:gd name="T33" fmla="*/ 35 h 77"/>
                <a:gd name="T34" fmla="*/ 65 w 66"/>
                <a:gd name="T35" fmla="*/ 42 h 77"/>
                <a:gd name="T36" fmla="*/ 66 w 66"/>
                <a:gd name="T37" fmla="*/ 50 h 77"/>
                <a:gd name="T38" fmla="*/ 64 w 66"/>
                <a:gd name="T39" fmla="*/ 59 h 77"/>
                <a:gd name="T40" fmla="*/ 57 w 66"/>
                <a:gd name="T41" fmla="*/ 67 h 77"/>
                <a:gd name="T42" fmla="*/ 50 w 66"/>
                <a:gd name="T43" fmla="*/ 73 h 77"/>
                <a:gd name="T44" fmla="*/ 43 w 66"/>
                <a:gd name="T45" fmla="*/ 77 h 77"/>
                <a:gd name="T46" fmla="*/ 41 w 66"/>
                <a:gd name="T47" fmla="*/ 76 h 77"/>
                <a:gd name="T48" fmla="*/ 33 w 66"/>
                <a:gd name="T49" fmla="*/ 67 h 77"/>
                <a:gd name="T50" fmla="*/ 39 w 66"/>
                <a:gd name="T51" fmla="*/ 65 h 77"/>
                <a:gd name="T52" fmla="*/ 39 w 66"/>
                <a:gd name="T53" fmla="*/ 65 h 77"/>
                <a:gd name="T54" fmla="*/ 43 w 66"/>
                <a:gd name="T55" fmla="*/ 64 h 77"/>
                <a:gd name="T56" fmla="*/ 48 w 66"/>
                <a:gd name="T57" fmla="*/ 60 h 77"/>
                <a:gd name="T58" fmla="*/ 50 w 66"/>
                <a:gd name="T59" fmla="*/ 58 h 77"/>
                <a:gd name="T60" fmla="*/ 53 w 66"/>
                <a:gd name="T61" fmla="*/ 52 h 77"/>
                <a:gd name="T62" fmla="*/ 53 w 66"/>
                <a:gd name="T63" fmla="*/ 48 h 77"/>
                <a:gd name="T64" fmla="*/ 52 w 66"/>
                <a:gd name="T65" fmla="*/ 46 h 77"/>
                <a:gd name="T66" fmla="*/ 51 w 66"/>
                <a:gd name="T67" fmla="*/ 45 h 77"/>
                <a:gd name="T68" fmla="*/ 48 w 66"/>
                <a:gd name="T69" fmla="*/ 43 h 77"/>
                <a:gd name="T70" fmla="*/ 47 w 66"/>
                <a:gd name="T71" fmla="*/ 42 h 77"/>
                <a:gd name="T72" fmla="*/ 43 w 66"/>
                <a:gd name="T73" fmla="*/ 42 h 77"/>
                <a:gd name="T74" fmla="*/ 34 w 66"/>
                <a:gd name="T75" fmla="*/ 43 h 77"/>
                <a:gd name="T76" fmla="*/ 24 w 66"/>
                <a:gd name="T77" fmla="*/ 45 h 77"/>
                <a:gd name="T78" fmla="*/ 16 w 66"/>
                <a:gd name="T79" fmla="*/ 45 h 77"/>
                <a:gd name="T80" fmla="*/ 10 w 66"/>
                <a:gd name="T81" fmla="*/ 43 h 77"/>
                <a:gd name="T82" fmla="*/ 8 w 66"/>
                <a:gd name="T83" fmla="*/ 42 h 77"/>
                <a:gd name="T84" fmla="*/ 5 w 66"/>
                <a:gd name="T85" fmla="*/ 39 h 77"/>
                <a:gd name="T86" fmla="*/ 2 w 66"/>
                <a:gd name="T87" fmla="*/ 36 h 77"/>
                <a:gd name="T88" fmla="*/ 0 w 66"/>
                <a:gd name="T89" fmla="*/ 28 h 77"/>
                <a:gd name="T90" fmla="*/ 1 w 66"/>
                <a:gd name="T91" fmla="*/ 20 h 77"/>
                <a:gd name="T92" fmla="*/ 3 w 66"/>
                <a:gd name="T93" fmla="*/ 16 h 77"/>
                <a:gd name="T94" fmla="*/ 9 w 66"/>
                <a:gd name="T95" fmla="*/ 9 h 77"/>
                <a:gd name="T96" fmla="*/ 9 w 66"/>
                <a:gd name="T97" fmla="*/ 9 h 77"/>
                <a:gd name="T98" fmla="*/ 12 w 66"/>
                <a:gd name="T99" fmla="*/ 6 h 77"/>
                <a:gd name="T100" fmla="*/ 15 w 66"/>
                <a:gd name="T101" fmla="*/ 4 h 77"/>
                <a:gd name="T102" fmla="*/ 18 w 66"/>
                <a:gd name="T103" fmla="*/ 2 h 77"/>
                <a:gd name="T104" fmla="*/ 22 w 66"/>
                <a:gd name="T105" fmla="*/ 0 h 77"/>
                <a:gd name="T106" fmla="*/ 29 w 66"/>
                <a:gd name="T107"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 h="77">
                  <a:moveTo>
                    <a:pt x="31" y="10"/>
                  </a:moveTo>
                  <a:cubicBezTo>
                    <a:pt x="28" y="10"/>
                    <a:pt x="28" y="10"/>
                    <a:pt x="28" y="10"/>
                  </a:cubicBezTo>
                  <a:cubicBezTo>
                    <a:pt x="27" y="11"/>
                    <a:pt x="26" y="11"/>
                    <a:pt x="25" y="11"/>
                  </a:cubicBezTo>
                  <a:cubicBezTo>
                    <a:pt x="25" y="11"/>
                    <a:pt x="25" y="11"/>
                    <a:pt x="25" y="11"/>
                  </a:cubicBezTo>
                  <a:cubicBezTo>
                    <a:pt x="24" y="12"/>
                    <a:pt x="23" y="12"/>
                    <a:pt x="22" y="13"/>
                  </a:cubicBezTo>
                  <a:cubicBezTo>
                    <a:pt x="21" y="13"/>
                    <a:pt x="20" y="14"/>
                    <a:pt x="20" y="14"/>
                  </a:cubicBezTo>
                  <a:cubicBezTo>
                    <a:pt x="20" y="14"/>
                    <a:pt x="20" y="14"/>
                    <a:pt x="20" y="14"/>
                  </a:cubicBezTo>
                  <a:cubicBezTo>
                    <a:pt x="19" y="15"/>
                    <a:pt x="18" y="16"/>
                    <a:pt x="17" y="17"/>
                  </a:cubicBezTo>
                  <a:cubicBezTo>
                    <a:pt x="16" y="18"/>
                    <a:pt x="15" y="19"/>
                    <a:pt x="14" y="20"/>
                  </a:cubicBezTo>
                  <a:cubicBezTo>
                    <a:pt x="14" y="20"/>
                    <a:pt x="14" y="20"/>
                    <a:pt x="14" y="20"/>
                  </a:cubicBezTo>
                  <a:cubicBezTo>
                    <a:pt x="14" y="21"/>
                    <a:pt x="13" y="23"/>
                    <a:pt x="13" y="24"/>
                  </a:cubicBezTo>
                  <a:cubicBezTo>
                    <a:pt x="13" y="25"/>
                    <a:pt x="13" y="26"/>
                    <a:pt x="14" y="27"/>
                  </a:cubicBezTo>
                  <a:cubicBezTo>
                    <a:pt x="14" y="28"/>
                    <a:pt x="15" y="29"/>
                    <a:pt x="15" y="30"/>
                  </a:cubicBezTo>
                  <a:cubicBezTo>
                    <a:pt x="16" y="31"/>
                    <a:pt x="16" y="31"/>
                    <a:pt x="16" y="31"/>
                  </a:cubicBezTo>
                  <a:cubicBezTo>
                    <a:pt x="17" y="31"/>
                    <a:pt x="17" y="32"/>
                    <a:pt x="18" y="32"/>
                  </a:cubicBezTo>
                  <a:cubicBezTo>
                    <a:pt x="18" y="32"/>
                    <a:pt x="18" y="32"/>
                    <a:pt x="19" y="32"/>
                  </a:cubicBezTo>
                  <a:cubicBezTo>
                    <a:pt x="19" y="32"/>
                    <a:pt x="20" y="32"/>
                    <a:pt x="20" y="33"/>
                  </a:cubicBezTo>
                  <a:cubicBezTo>
                    <a:pt x="20" y="33"/>
                    <a:pt x="20" y="33"/>
                    <a:pt x="20" y="33"/>
                  </a:cubicBezTo>
                  <a:cubicBezTo>
                    <a:pt x="21" y="33"/>
                    <a:pt x="22" y="33"/>
                    <a:pt x="22" y="33"/>
                  </a:cubicBezTo>
                  <a:cubicBezTo>
                    <a:pt x="22" y="33"/>
                    <a:pt x="22" y="33"/>
                    <a:pt x="22" y="33"/>
                  </a:cubicBezTo>
                  <a:cubicBezTo>
                    <a:pt x="23" y="32"/>
                    <a:pt x="24" y="32"/>
                    <a:pt x="25" y="32"/>
                  </a:cubicBezTo>
                  <a:cubicBezTo>
                    <a:pt x="25" y="32"/>
                    <a:pt x="25" y="32"/>
                    <a:pt x="25" y="32"/>
                  </a:cubicBezTo>
                  <a:cubicBezTo>
                    <a:pt x="27" y="32"/>
                    <a:pt x="29" y="31"/>
                    <a:pt x="32" y="30"/>
                  </a:cubicBezTo>
                  <a:cubicBezTo>
                    <a:pt x="34" y="30"/>
                    <a:pt x="36" y="29"/>
                    <a:pt x="37" y="29"/>
                  </a:cubicBezTo>
                  <a:cubicBezTo>
                    <a:pt x="37" y="29"/>
                    <a:pt x="37" y="29"/>
                    <a:pt x="37" y="29"/>
                  </a:cubicBezTo>
                  <a:cubicBezTo>
                    <a:pt x="39" y="29"/>
                    <a:pt x="40" y="29"/>
                    <a:pt x="41" y="29"/>
                  </a:cubicBezTo>
                  <a:cubicBezTo>
                    <a:pt x="43" y="28"/>
                    <a:pt x="44" y="28"/>
                    <a:pt x="45" y="28"/>
                  </a:cubicBezTo>
                  <a:cubicBezTo>
                    <a:pt x="47" y="28"/>
                    <a:pt x="48" y="28"/>
                    <a:pt x="49" y="29"/>
                  </a:cubicBezTo>
                  <a:cubicBezTo>
                    <a:pt x="50" y="29"/>
                    <a:pt x="51" y="29"/>
                    <a:pt x="52" y="30"/>
                  </a:cubicBezTo>
                  <a:cubicBezTo>
                    <a:pt x="52" y="30"/>
                    <a:pt x="52" y="30"/>
                    <a:pt x="52" y="30"/>
                  </a:cubicBezTo>
                  <a:cubicBezTo>
                    <a:pt x="53" y="30"/>
                    <a:pt x="54" y="30"/>
                    <a:pt x="55" y="31"/>
                  </a:cubicBezTo>
                  <a:cubicBezTo>
                    <a:pt x="55" y="31"/>
                    <a:pt x="55" y="31"/>
                    <a:pt x="55" y="31"/>
                  </a:cubicBezTo>
                  <a:cubicBezTo>
                    <a:pt x="56" y="31"/>
                    <a:pt x="57" y="32"/>
                    <a:pt x="58" y="33"/>
                  </a:cubicBezTo>
                  <a:cubicBezTo>
                    <a:pt x="58" y="33"/>
                    <a:pt x="59" y="34"/>
                    <a:pt x="60" y="35"/>
                  </a:cubicBezTo>
                  <a:cubicBezTo>
                    <a:pt x="61" y="36"/>
                    <a:pt x="62" y="37"/>
                    <a:pt x="63" y="38"/>
                  </a:cubicBezTo>
                  <a:cubicBezTo>
                    <a:pt x="63" y="39"/>
                    <a:pt x="64" y="41"/>
                    <a:pt x="65" y="42"/>
                  </a:cubicBezTo>
                  <a:cubicBezTo>
                    <a:pt x="65" y="43"/>
                    <a:pt x="65" y="45"/>
                    <a:pt x="66" y="46"/>
                  </a:cubicBezTo>
                  <a:cubicBezTo>
                    <a:pt x="66" y="47"/>
                    <a:pt x="66" y="49"/>
                    <a:pt x="66" y="50"/>
                  </a:cubicBezTo>
                  <a:cubicBezTo>
                    <a:pt x="66" y="52"/>
                    <a:pt x="66" y="53"/>
                    <a:pt x="65" y="55"/>
                  </a:cubicBezTo>
                  <a:cubicBezTo>
                    <a:pt x="65" y="56"/>
                    <a:pt x="64" y="57"/>
                    <a:pt x="64" y="59"/>
                  </a:cubicBezTo>
                  <a:cubicBezTo>
                    <a:pt x="63" y="60"/>
                    <a:pt x="62" y="62"/>
                    <a:pt x="61" y="63"/>
                  </a:cubicBezTo>
                  <a:cubicBezTo>
                    <a:pt x="60" y="64"/>
                    <a:pt x="59" y="66"/>
                    <a:pt x="57" y="67"/>
                  </a:cubicBezTo>
                  <a:cubicBezTo>
                    <a:pt x="56" y="68"/>
                    <a:pt x="55" y="69"/>
                    <a:pt x="54" y="70"/>
                  </a:cubicBezTo>
                  <a:cubicBezTo>
                    <a:pt x="52" y="71"/>
                    <a:pt x="51" y="72"/>
                    <a:pt x="50" y="73"/>
                  </a:cubicBezTo>
                  <a:cubicBezTo>
                    <a:pt x="49" y="74"/>
                    <a:pt x="47" y="74"/>
                    <a:pt x="46" y="75"/>
                  </a:cubicBezTo>
                  <a:cubicBezTo>
                    <a:pt x="45" y="76"/>
                    <a:pt x="44" y="76"/>
                    <a:pt x="43" y="77"/>
                  </a:cubicBezTo>
                  <a:cubicBezTo>
                    <a:pt x="42" y="77"/>
                    <a:pt x="42" y="77"/>
                    <a:pt x="42" y="77"/>
                  </a:cubicBezTo>
                  <a:cubicBezTo>
                    <a:pt x="41" y="76"/>
                    <a:pt x="41" y="76"/>
                    <a:pt x="41" y="76"/>
                  </a:cubicBezTo>
                  <a:cubicBezTo>
                    <a:pt x="35" y="69"/>
                    <a:pt x="35" y="69"/>
                    <a:pt x="35" y="69"/>
                  </a:cubicBezTo>
                  <a:cubicBezTo>
                    <a:pt x="33" y="67"/>
                    <a:pt x="33" y="67"/>
                    <a:pt x="33" y="67"/>
                  </a:cubicBezTo>
                  <a:cubicBezTo>
                    <a:pt x="35" y="67"/>
                    <a:pt x="35" y="67"/>
                    <a:pt x="35" y="67"/>
                  </a:cubicBezTo>
                  <a:cubicBezTo>
                    <a:pt x="37" y="66"/>
                    <a:pt x="38" y="66"/>
                    <a:pt x="39" y="65"/>
                  </a:cubicBezTo>
                  <a:cubicBezTo>
                    <a:pt x="39" y="65"/>
                    <a:pt x="39" y="65"/>
                    <a:pt x="39" y="65"/>
                  </a:cubicBezTo>
                  <a:cubicBezTo>
                    <a:pt x="39" y="65"/>
                    <a:pt x="39" y="65"/>
                    <a:pt x="39" y="65"/>
                  </a:cubicBezTo>
                  <a:cubicBezTo>
                    <a:pt x="39" y="65"/>
                    <a:pt x="39" y="65"/>
                    <a:pt x="39" y="65"/>
                  </a:cubicBezTo>
                  <a:cubicBezTo>
                    <a:pt x="40" y="65"/>
                    <a:pt x="41" y="65"/>
                    <a:pt x="43" y="64"/>
                  </a:cubicBezTo>
                  <a:cubicBezTo>
                    <a:pt x="44" y="63"/>
                    <a:pt x="45" y="63"/>
                    <a:pt x="46" y="62"/>
                  </a:cubicBezTo>
                  <a:cubicBezTo>
                    <a:pt x="47" y="62"/>
                    <a:pt x="48" y="61"/>
                    <a:pt x="48" y="60"/>
                  </a:cubicBezTo>
                  <a:cubicBezTo>
                    <a:pt x="49" y="59"/>
                    <a:pt x="50" y="59"/>
                    <a:pt x="50" y="58"/>
                  </a:cubicBezTo>
                  <a:cubicBezTo>
                    <a:pt x="50" y="58"/>
                    <a:pt x="50" y="58"/>
                    <a:pt x="50" y="58"/>
                  </a:cubicBezTo>
                  <a:cubicBezTo>
                    <a:pt x="51" y="57"/>
                    <a:pt x="51" y="57"/>
                    <a:pt x="52" y="56"/>
                  </a:cubicBezTo>
                  <a:cubicBezTo>
                    <a:pt x="53" y="54"/>
                    <a:pt x="53" y="53"/>
                    <a:pt x="53" y="52"/>
                  </a:cubicBezTo>
                  <a:cubicBezTo>
                    <a:pt x="53" y="51"/>
                    <a:pt x="53" y="50"/>
                    <a:pt x="53" y="50"/>
                  </a:cubicBezTo>
                  <a:cubicBezTo>
                    <a:pt x="53" y="49"/>
                    <a:pt x="53" y="49"/>
                    <a:pt x="53" y="48"/>
                  </a:cubicBezTo>
                  <a:cubicBezTo>
                    <a:pt x="53" y="48"/>
                    <a:pt x="53" y="48"/>
                    <a:pt x="53" y="48"/>
                  </a:cubicBezTo>
                  <a:cubicBezTo>
                    <a:pt x="52" y="47"/>
                    <a:pt x="52" y="47"/>
                    <a:pt x="52" y="46"/>
                  </a:cubicBezTo>
                  <a:cubicBezTo>
                    <a:pt x="52" y="46"/>
                    <a:pt x="52" y="46"/>
                    <a:pt x="52" y="46"/>
                  </a:cubicBezTo>
                  <a:cubicBezTo>
                    <a:pt x="52" y="46"/>
                    <a:pt x="51" y="45"/>
                    <a:pt x="51" y="45"/>
                  </a:cubicBezTo>
                  <a:cubicBezTo>
                    <a:pt x="50" y="45"/>
                    <a:pt x="50" y="44"/>
                    <a:pt x="50" y="44"/>
                  </a:cubicBezTo>
                  <a:cubicBezTo>
                    <a:pt x="49" y="43"/>
                    <a:pt x="49" y="43"/>
                    <a:pt x="48" y="43"/>
                  </a:cubicBezTo>
                  <a:cubicBezTo>
                    <a:pt x="48" y="43"/>
                    <a:pt x="47" y="42"/>
                    <a:pt x="47" y="42"/>
                  </a:cubicBezTo>
                  <a:cubicBezTo>
                    <a:pt x="47" y="42"/>
                    <a:pt x="47" y="42"/>
                    <a:pt x="47" y="42"/>
                  </a:cubicBezTo>
                  <a:cubicBezTo>
                    <a:pt x="46" y="42"/>
                    <a:pt x="46" y="42"/>
                    <a:pt x="45" y="42"/>
                  </a:cubicBezTo>
                  <a:cubicBezTo>
                    <a:pt x="45" y="42"/>
                    <a:pt x="44" y="42"/>
                    <a:pt x="43" y="42"/>
                  </a:cubicBezTo>
                  <a:cubicBezTo>
                    <a:pt x="43" y="42"/>
                    <a:pt x="42" y="42"/>
                    <a:pt x="41" y="42"/>
                  </a:cubicBezTo>
                  <a:cubicBezTo>
                    <a:pt x="39" y="42"/>
                    <a:pt x="37" y="43"/>
                    <a:pt x="34" y="43"/>
                  </a:cubicBezTo>
                  <a:cubicBezTo>
                    <a:pt x="32" y="44"/>
                    <a:pt x="30" y="44"/>
                    <a:pt x="28" y="45"/>
                  </a:cubicBezTo>
                  <a:cubicBezTo>
                    <a:pt x="27" y="45"/>
                    <a:pt x="25" y="45"/>
                    <a:pt x="24" y="45"/>
                  </a:cubicBezTo>
                  <a:cubicBezTo>
                    <a:pt x="22" y="46"/>
                    <a:pt x="21" y="46"/>
                    <a:pt x="20" y="46"/>
                  </a:cubicBezTo>
                  <a:cubicBezTo>
                    <a:pt x="19" y="46"/>
                    <a:pt x="17" y="46"/>
                    <a:pt x="16" y="45"/>
                  </a:cubicBezTo>
                  <a:cubicBezTo>
                    <a:pt x="16" y="45"/>
                    <a:pt x="16" y="45"/>
                    <a:pt x="16" y="45"/>
                  </a:cubicBezTo>
                  <a:cubicBezTo>
                    <a:pt x="14" y="45"/>
                    <a:pt x="12" y="44"/>
                    <a:pt x="10" y="43"/>
                  </a:cubicBezTo>
                  <a:cubicBezTo>
                    <a:pt x="9" y="43"/>
                    <a:pt x="9" y="42"/>
                    <a:pt x="8" y="42"/>
                  </a:cubicBezTo>
                  <a:cubicBezTo>
                    <a:pt x="8" y="42"/>
                    <a:pt x="8" y="42"/>
                    <a:pt x="8" y="42"/>
                  </a:cubicBezTo>
                  <a:cubicBezTo>
                    <a:pt x="7" y="41"/>
                    <a:pt x="6" y="40"/>
                    <a:pt x="5" y="39"/>
                  </a:cubicBezTo>
                  <a:cubicBezTo>
                    <a:pt x="5" y="39"/>
                    <a:pt x="5" y="39"/>
                    <a:pt x="5" y="39"/>
                  </a:cubicBezTo>
                  <a:cubicBezTo>
                    <a:pt x="4" y="38"/>
                    <a:pt x="3" y="37"/>
                    <a:pt x="2" y="36"/>
                  </a:cubicBezTo>
                  <a:cubicBezTo>
                    <a:pt x="2" y="36"/>
                    <a:pt x="2" y="36"/>
                    <a:pt x="2" y="36"/>
                  </a:cubicBezTo>
                  <a:cubicBezTo>
                    <a:pt x="2" y="34"/>
                    <a:pt x="1" y="33"/>
                    <a:pt x="1" y="32"/>
                  </a:cubicBezTo>
                  <a:cubicBezTo>
                    <a:pt x="0" y="30"/>
                    <a:pt x="0" y="29"/>
                    <a:pt x="0" y="28"/>
                  </a:cubicBezTo>
                  <a:cubicBezTo>
                    <a:pt x="0" y="26"/>
                    <a:pt x="0" y="25"/>
                    <a:pt x="0" y="24"/>
                  </a:cubicBezTo>
                  <a:cubicBezTo>
                    <a:pt x="1" y="22"/>
                    <a:pt x="1" y="21"/>
                    <a:pt x="1" y="20"/>
                  </a:cubicBezTo>
                  <a:cubicBezTo>
                    <a:pt x="2" y="19"/>
                    <a:pt x="2" y="17"/>
                    <a:pt x="3" y="16"/>
                  </a:cubicBezTo>
                  <a:cubicBezTo>
                    <a:pt x="3" y="16"/>
                    <a:pt x="3" y="16"/>
                    <a:pt x="3" y="16"/>
                  </a:cubicBezTo>
                  <a:cubicBezTo>
                    <a:pt x="4" y="15"/>
                    <a:pt x="5" y="14"/>
                    <a:pt x="6" y="12"/>
                  </a:cubicBezTo>
                  <a:cubicBezTo>
                    <a:pt x="7" y="11"/>
                    <a:pt x="8" y="10"/>
                    <a:pt x="9" y="9"/>
                  </a:cubicBezTo>
                  <a:cubicBezTo>
                    <a:pt x="9" y="9"/>
                    <a:pt x="9" y="9"/>
                    <a:pt x="9" y="9"/>
                  </a:cubicBezTo>
                  <a:cubicBezTo>
                    <a:pt x="9" y="9"/>
                    <a:pt x="9" y="9"/>
                    <a:pt x="9" y="9"/>
                  </a:cubicBezTo>
                  <a:cubicBezTo>
                    <a:pt x="10" y="8"/>
                    <a:pt x="11" y="7"/>
                    <a:pt x="12" y="6"/>
                  </a:cubicBezTo>
                  <a:cubicBezTo>
                    <a:pt x="12" y="6"/>
                    <a:pt x="12" y="6"/>
                    <a:pt x="12" y="6"/>
                  </a:cubicBezTo>
                  <a:cubicBezTo>
                    <a:pt x="13" y="6"/>
                    <a:pt x="14" y="5"/>
                    <a:pt x="15" y="4"/>
                  </a:cubicBezTo>
                  <a:cubicBezTo>
                    <a:pt x="15" y="4"/>
                    <a:pt x="15" y="4"/>
                    <a:pt x="15" y="4"/>
                  </a:cubicBezTo>
                  <a:cubicBezTo>
                    <a:pt x="16" y="3"/>
                    <a:pt x="17" y="3"/>
                    <a:pt x="18" y="2"/>
                  </a:cubicBezTo>
                  <a:cubicBezTo>
                    <a:pt x="18" y="2"/>
                    <a:pt x="18" y="2"/>
                    <a:pt x="18" y="2"/>
                  </a:cubicBezTo>
                  <a:cubicBezTo>
                    <a:pt x="19" y="2"/>
                    <a:pt x="20" y="1"/>
                    <a:pt x="21" y="1"/>
                  </a:cubicBezTo>
                  <a:cubicBezTo>
                    <a:pt x="22" y="0"/>
                    <a:pt x="22" y="0"/>
                    <a:pt x="22" y="0"/>
                  </a:cubicBezTo>
                  <a:cubicBezTo>
                    <a:pt x="23" y="1"/>
                    <a:pt x="23" y="1"/>
                    <a:pt x="23" y="1"/>
                  </a:cubicBezTo>
                  <a:cubicBezTo>
                    <a:pt x="29" y="7"/>
                    <a:pt x="29" y="7"/>
                    <a:pt x="29" y="7"/>
                  </a:cubicBezTo>
                  <a:cubicBezTo>
                    <a:pt x="31" y="10"/>
                    <a:pt x="31" y="10"/>
                    <a:pt x="3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2" name="Freeform 24"/>
            <p:cNvSpPr>
              <a:spLocks/>
            </p:cNvSpPr>
            <p:nvPr/>
          </p:nvSpPr>
          <p:spPr bwMode="auto">
            <a:xfrm>
              <a:off x="6884988" y="4135438"/>
              <a:ext cx="177800" cy="157163"/>
            </a:xfrm>
            <a:custGeom>
              <a:avLst/>
              <a:gdLst>
                <a:gd name="T0" fmla="*/ 0 w 112"/>
                <a:gd name="T1" fmla="*/ 17 h 99"/>
                <a:gd name="T2" fmla="*/ 2 w 112"/>
                <a:gd name="T3" fmla="*/ 15 h 99"/>
                <a:gd name="T4" fmla="*/ 12 w 112"/>
                <a:gd name="T5" fmla="*/ 2 h 99"/>
                <a:gd name="T6" fmla="*/ 14 w 112"/>
                <a:gd name="T7" fmla="*/ 0 h 99"/>
                <a:gd name="T8" fmla="*/ 16 w 112"/>
                <a:gd name="T9" fmla="*/ 2 h 99"/>
                <a:gd name="T10" fmla="*/ 108 w 112"/>
                <a:gd name="T11" fmla="*/ 81 h 99"/>
                <a:gd name="T12" fmla="*/ 112 w 112"/>
                <a:gd name="T13" fmla="*/ 82 h 99"/>
                <a:gd name="T14" fmla="*/ 108 w 112"/>
                <a:gd name="T15" fmla="*/ 84 h 99"/>
                <a:gd name="T16" fmla="*/ 98 w 112"/>
                <a:gd name="T17" fmla="*/ 98 h 99"/>
                <a:gd name="T18" fmla="*/ 96 w 112"/>
                <a:gd name="T19" fmla="*/ 99 h 99"/>
                <a:gd name="T20" fmla="*/ 94 w 112"/>
                <a:gd name="T21" fmla="*/ 98 h 99"/>
                <a:gd name="T22" fmla="*/ 2 w 112"/>
                <a:gd name="T23" fmla="*/ 19 h 99"/>
                <a:gd name="T24" fmla="*/ 0 w 112"/>
                <a:gd name="T25" fmla="*/ 17 h 99"/>
                <a:gd name="T26" fmla="*/ 0 w 112"/>
                <a:gd name="T27" fmla="*/ 1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99">
                  <a:moveTo>
                    <a:pt x="0" y="17"/>
                  </a:moveTo>
                  <a:lnTo>
                    <a:pt x="2" y="15"/>
                  </a:lnTo>
                  <a:lnTo>
                    <a:pt x="12" y="2"/>
                  </a:lnTo>
                  <a:lnTo>
                    <a:pt x="14" y="0"/>
                  </a:lnTo>
                  <a:lnTo>
                    <a:pt x="16" y="2"/>
                  </a:lnTo>
                  <a:lnTo>
                    <a:pt x="108" y="81"/>
                  </a:lnTo>
                  <a:lnTo>
                    <a:pt x="112" y="82"/>
                  </a:lnTo>
                  <a:lnTo>
                    <a:pt x="108" y="84"/>
                  </a:lnTo>
                  <a:lnTo>
                    <a:pt x="98" y="98"/>
                  </a:lnTo>
                  <a:lnTo>
                    <a:pt x="96" y="99"/>
                  </a:lnTo>
                  <a:lnTo>
                    <a:pt x="94" y="98"/>
                  </a:lnTo>
                  <a:lnTo>
                    <a:pt x="2" y="19"/>
                  </a:lnTo>
                  <a:lnTo>
                    <a:pt x="0" y="17"/>
                  </a:ln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3" name="Freeform 25"/>
            <p:cNvSpPr>
              <a:spLocks/>
            </p:cNvSpPr>
            <p:nvPr/>
          </p:nvSpPr>
          <p:spPr bwMode="auto">
            <a:xfrm>
              <a:off x="6942138" y="3984625"/>
              <a:ext cx="215900" cy="182563"/>
            </a:xfrm>
            <a:custGeom>
              <a:avLst/>
              <a:gdLst>
                <a:gd name="T0" fmla="*/ 33 w 136"/>
                <a:gd name="T1" fmla="*/ 55 h 115"/>
                <a:gd name="T2" fmla="*/ 17 w 136"/>
                <a:gd name="T3" fmla="*/ 78 h 115"/>
                <a:gd name="T4" fmla="*/ 16 w 136"/>
                <a:gd name="T5" fmla="*/ 81 h 115"/>
                <a:gd name="T6" fmla="*/ 14 w 136"/>
                <a:gd name="T7" fmla="*/ 79 h 115"/>
                <a:gd name="T8" fmla="*/ 2 w 136"/>
                <a:gd name="T9" fmla="*/ 73 h 115"/>
                <a:gd name="T10" fmla="*/ 0 w 136"/>
                <a:gd name="T11" fmla="*/ 71 h 115"/>
                <a:gd name="T12" fmla="*/ 2 w 136"/>
                <a:gd name="T13" fmla="*/ 67 h 115"/>
                <a:gd name="T14" fmla="*/ 45 w 136"/>
                <a:gd name="T15" fmla="*/ 2 h 115"/>
                <a:gd name="T16" fmla="*/ 46 w 136"/>
                <a:gd name="T17" fmla="*/ 0 h 115"/>
                <a:gd name="T18" fmla="*/ 48 w 136"/>
                <a:gd name="T19" fmla="*/ 2 h 115"/>
                <a:gd name="T20" fmla="*/ 60 w 136"/>
                <a:gd name="T21" fmla="*/ 9 h 115"/>
                <a:gd name="T22" fmla="*/ 62 w 136"/>
                <a:gd name="T23" fmla="*/ 11 h 115"/>
                <a:gd name="T24" fmla="*/ 60 w 136"/>
                <a:gd name="T25" fmla="*/ 12 h 115"/>
                <a:gd name="T26" fmla="*/ 45 w 136"/>
                <a:gd name="T27" fmla="*/ 36 h 115"/>
                <a:gd name="T28" fmla="*/ 132 w 136"/>
                <a:gd name="T29" fmla="*/ 95 h 115"/>
                <a:gd name="T30" fmla="*/ 136 w 136"/>
                <a:gd name="T31" fmla="*/ 97 h 115"/>
                <a:gd name="T32" fmla="*/ 134 w 136"/>
                <a:gd name="T33" fmla="*/ 98 h 115"/>
                <a:gd name="T34" fmla="*/ 125 w 136"/>
                <a:gd name="T35" fmla="*/ 112 h 115"/>
                <a:gd name="T36" fmla="*/ 124 w 136"/>
                <a:gd name="T37" fmla="*/ 115 h 115"/>
                <a:gd name="T38" fmla="*/ 120 w 136"/>
                <a:gd name="T39" fmla="*/ 114 h 115"/>
                <a:gd name="T40" fmla="*/ 33 w 136"/>
                <a:gd name="T41" fmla="*/ 55 h 115"/>
                <a:gd name="T42" fmla="*/ 33 w 136"/>
                <a:gd name="T43" fmla="*/ 5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15">
                  <a:moveTo>
                    <a:pt x="33" y="55"/>
                  </a:moveTo>
                  <a:lnTo>
                    <a:pt x="17" y="78"/>
                  </a:lnTo>
                  <a:lnTo>
                    <a:pt x="16" y="81"/>
                  </a:lnTo>
                  <a:lnTo>
                    <a:pt x="14" y="79"/>
                  </a:lnTo>
                  <a:lnTo>
                    <a:pt x="2" y="73"/>
                  </a:lnTo>
                  <a:lnTo>
                    <a:pt x="0" y="71"/>
                  </a:lnTo>
                  <a:lnTo>
                    <a:pt x="2" y="67"/>
                  </a:lnTo>
                  <a:lnTo>
                    <a:pt x="45" y="2"/>
                  </a:lnTo>
                  <a:lnTo>
                    <a:pt x="46" y="0"/>
                  </a:lnTo>
                  <a:lnTo>
                    <a:pt x="48" y="2"/>
                  </a:lnTo>
                  <a:lnTo>
                    <a:pt x="60" y="9"/>
                  </a:lnTo>
                  <a:lnTo>
                    <a:pt x="62" y="11"/>
                  </a:lnTo>
                  <a:lnTo>
                    <a:pt x="60" y="12"/>
                  </a:lnTo>
                  <a:lnTo>
                    <a:pt x="45" y="36"/>
                  </a:lnTo>
                  <a:lnTo>
                    <a:pt x="132" y="95"/>
                  </a:lnTo>
                  <a:lnTo>
                    <a:pt x="136" y="97"/>
                  </a:lnTo>
                  <a:lnTo>
                    <a:pt x="134" y="98"/>
                  </a:lnTo>
                  <a:lnTo>
                    <a:pt x="125" y="112"/>
                  </a:lnTo>
                  <a:lnTo>
                    <a:pt x="124" y="115"/>
                  </a:lnTo>
                  <a:lnTo>
                    <a:pt x="120" y="114"/>
                  </a:lnTo>
                  <a:lnTo>
                    <a:pt x="33" y="55"/>
                  </a:lnTo>
                  <a:lnTo>
                    <a:pt x="33"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4" name="Freeform 26"/>
            <p:cNvSpPr>
              <a:spLocks/>
            </p:cNvSpPr>
            <p:nvPr/>
          </p:nvSpPr>
          <p:spPr bwMode="auto">
            <a:xfrm>
              <a:off x="4900613" y="3810000"/>
              <a:ext cx="255588" cy="234950"/>
            </a:xfrm>
            <a:custGeom>
              <a:avLst/>
              <a:gdLst>
                <a:gd name="T0" fmla="*/ 79 w 161"/>
                <a:gd name="T1" fmla="*/ 59 h 148"/>
                <a:gd name="T2" fmla="*/ 115 w 161"/>
                <a:gd name="T3" fmla="*/ 4 h 148"/>
                <a:gd name="T4" fmla="*/ 119 w 161"/>
                <a:gd name="T5" fmla="*/ 0 h 148"/>
                <a:gd name="T6" fmla="*/ 120 w 161"/>
                <a:gd name="T7" fmla="*/ 4 h 148"/>
                <a:gd name="T8" fmla="*/ 129 w 161"/>
                <a:gd name="T9" fmla="*/ 23 h 148"/>
                <a:gd name="T10" fmla="*/ 129 w 161"/>
                <a:gd name="T11" fmla="*/ 25 h 148"/>
                <a:gd name="T12" fmla="*/ 129 w 161"/>
                <a:gd name="T13" fmla="*/ 26 h 148"/>
                <a:gd name="T14" fmla="*/ 101 w 161"/>
                <a:gd name="T15" fmla="*/ 66 h 148"/>
                <a:gd name="T16" fmla="*/ 149 w 161"/>
                <a:gd name="T17" fmla="*/ 71 h 148"/>
                <a:gd name="T18" fmla="*/ 151 w 161"/>
                <a:gd name="T19" fmla="*/ 71 h 148"/>
                <a:gd name="T20" fmla="*/ 151 w 161"/>
                <a:gd name="T21" fmla="*/ 73 h 148"/>
                <a:gd name="T22" fmla="*/ 160 w 161"/>
                <a:gd name="T23" fmla="*/ 90 h 148"/>
                <a:gd name="T24" fmla="*/ 161 w 161"/>
                <a:gd name="T25" fmla="*/ 95 h 148"/>
                <a:gd name="T26" fmla="*/ 156 w 161"/>
                <a:gd name="T27" fmla="*/ 93 h 148"/>
                <a:gd name="T28" fmla="*/ 91 w 161"/>
                <a:gd name="T29" fmla="*/ 83 h 148"/>
                <a:gd name="T30" fmla="*/ 50 w 161"/>
                <a:gd name="T31" fmla="*/ 145 h 148"/>
                <a:gd name="T32" fmla="*/ 47 w 161"/>
                <a:gd name="T33" fmla="*/ 148 h 148"/>
                <a:gd name="T34" fmla="*/ 45 w 161"/>
                <a:gd name="T35" fmla="*/ 145 h 148"/>
                <a:gd name="T36" fmla="*/ 36 w 161"/>
                <a:gd name="T37" fmla="*/ 126 h 148"/>
                <a:gd name="T38" fmla="*/ 36 w 161"/>
                <a:gd name="T39" fmla="*/ 124 h 148"/>
                <a:gd name="T40" fmla="*/ 36 w 161"/>
                <a:gd name="T41" fmla="*/ 124 h 148"/>
                <a:gd name="T42" fmla="*/ 67 w 161"/>
                <a:gd name="T43" fmla="*/ 78 h 148"/>
                <a:gd name="T44" fmla="*/ 14 w 161"/>
                <a:gd name="T45" fmla="*/ 73 h 148"/>
                <a:gd name="T46" fmla="*/ 12 w 161"/>
                <a:gd name="T47" fmla="*/ 71 h 148"/>
                <a:gd name="T48" fmla="*/ 11 w 161"/>
                <a:gd name="T49" fmla="*/ 71 h 148"/>
                <a:gd name="T50" fmla="*/ 4 w 161"/>
                <a:gd name="T51" fmla="*/ 52 h 148"/>
                <a:gd name="T52" fmla="*/ 0 w 161"/>
                <a:gd name="T53" fmla="*/ 49 h 148"/>
                <a:gd name="T54" fmla="*/ 5 w 161"/>
                <a:gd name="T55" fmla="*/ 49 h 148"/>
                <a:gd name="T56" fmla="*/ 79 w 161"/>
                <a:gd name="T57" fmla="*/ 59 h 148"/>
                <a:gd name="T58" fmla="*/ 79 w 161"/>
                <a:gd name="T59" fmla="*/ 5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48">
                  <a:moveTo>
                    <a:pt x="79" y="59"/>
                  </a:moveTo>
                  <a:lnTo>
                    <a:pt x="115" y="4"/>
                  </a:lnTo>
                  <a:lnTo>
                    <a:pt x="119" y="0"/>
                  </a:lnTo>
                  <a:lnTo>
                    <a:pt x="120" y="4"/>
                  </a:lnTo>
                  <a:lnTo>
                    <a:pt x="129" y="23"/>
                  </a:lnTo>
                  <a:lnTo>
                    <a:pt x="129" y="25"/>
                  </a:lnTo>
                  <a:lnTo>
                    <a:pt x="129" y="26"/>
                  </a:lnTo>
                  <a:lnTo>
                    <a:pt x="101" y="66"/>
                  </a:lnTo>
                  <a:lnTo>
                    <a:pt x="149" y="71"/>
                  </a:lnTo>
                  <a:lnTo>
                    <a:pt x="151" y="71"/>
                  </a:lnTo>
                  <a:lnTo>
                    <a:pt x="151" y="73"/>
                  </a:lnTo>
                  <a:lnTo>
                    <a:pt x="160" y="90"/>
                  </a:lnTo>
                  <a:lnTo>
                    <a:pt x="161" y="95"/>
                  </a:lnTo>
                  <a:lnTo>
                    <a:pt x="156" y="93"/>
                  </a:lnTo>
                  <a:lnTo>
                    <a:pt x="91" y="83"/>
                  </a:lnTo>
                  <a:lnTo>
                    <a:pt x="50" y="145"/>
                  </a:lnTo>
                  <a:lnTo>
                    <a:pt x="47" y="148"/>
                  </a:lnTo>
                  <a:lnTo>
                    <a:pt x="45" y="145"/>
                  </a:lnTo>
                  <a:lnTo>
                    <a:pt x="36" y="126"/>
                  </a:lnTo>
                  <a:lnTo>
                    <a:pt x="36" y="124"/>
                  </a:lnTo>
                  <a:lnTo>
                    <a:pt x="36" y="124"/>
                  </a:lnTo>
                  <a:lnTo>
                    <a:pt x="67" y="78"/>
                  </a:lnTo>
                  <a:lnTo>
                    <a:pt x="14" y="73"/>
                  </a:lnTo>
                  <a:lnTo>
                    <a:pt x="12" y="71"/>
                  </a:lnTo>
                  <a:lnTo>
                    <a:pt x="11" y="71"/>
                  </a:lnTo>
                  <a:lnTo>
                    <a:pt x="4" y="52"/>
                  </a:lnTo>
                  <a:lnTo>
                    <a:pt x="0" y="49"/>
                  </a:lnTo>
                  <a:lnTo>
                    <a:pt x="5" y="49"/>
                  </a:lnTo>
                  <a:lnTo>
                    <a:pt x="79" y="59"/>
                  </a:lnTo>
                  <a:lnTo>
                    <a:pt x="79"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5" name="Freeform 27"/>
            <p:cNvSpPr>
              <a:spLocks/>
            </p:cNvSpPr>
            <p:nvPr/>
          </p:nvSpPr>
          <p:spPr bwMode="auto">
            <a:xfrm>
              <a:off x="5003800" y="3990975"/>
              <a:ext cx="192088" cy="133350"/>
            </a:xfrm>
            <a:custGeom>
              <a:avLst/>
              <a:gdLst>
                <a:gd name="T0" fmla="*/ 109 w 121"/>
                <a:gd name="T1" fmla="*/ 0 h 84"/>
                <a:gd name="T2" fmla="*/ 110 w 121"/>
                <a:gd name="T3" fmla="*/ 2 h 84"/>
                <a:gd name="T4" fmla="*/ 119 w 121"/>
                <a:gd name="T5" fmla="*/ 15 h 84"/>
                <a:gd name="T6" fmla="*/ 121 w 121"/>
                <a:gd name="T7" fmla="*/ 19 h 84"/>
                <a:gd name="T8" fmla="*/ 119 w 121"/>
                <a:gd name="T9" fmla="*/ 20 h 84"/>
                <a:gd name="T10" fmla="*/ 14 w 121"/>
                <a:gd name="T11" fmla="*/ 82 h 84"/>
                <a:gd name="T12" fmla="*/ 12 w 121"/>
                <a:gd name="T13" fmla="*/ 84 h 84"/>
                <a:gd name="T14" fmla="*/ 11 w 121"/>
                <a:gd name="T15" fmla="*/ 82 h 84"/>
                <a:gd name="T16" fmla="*/ 2 w 121"/>
                <a:gd name="T17" fmla="*/ 67 h 84"/>
                <a:gd name="T18" fmla="*/ 0 w 121"/>
                <a:gd name="T19" fmla="*/ 65 h 84"/>
                <a:gd name="T20" fmla="*/ 4 w 121"/>
                <a:gd name="T21" fmla="*/ 63 h 84"/>
                <a:gd name="T22" fmla="*/ 107 w 121"/>
                <a:gd name="T23" fmla="*/ 0 h 84"/>
                <a:gd name="T24" fmla="*/ 109 w 121"/>
                <a:gd name="T25" fmla="*/ 0 h 84"/>
                <a:gd name="T26" fmla="*/ 109 w 121"/>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84">
                  <a:moveTo>
                    <a:pt x="109" y="0"/>
                  </a:moveTo>
                  <a:lnTo>
                    <a:pt x="110" y="2"/>
                  </a:lnTo>
                  <a:lnTo>
                    <a:pt x="119" y="15"/>
                  </a:lnTo>
                  <a:lnTo>
                    <a:pt x="121" y="19"/>
                  </a:lnTo>
                  <a:lnTo>
                    <a:pt x="119" y="20"/>
                  </a:lnTo>
                  <a:lnTo>
                    <a:pt x="14" y="82"/>
                  </a:lnTo>
                  <a:lnTo>
                    <a:pt x="12" y="84"/>
                  </a:lnTo>
                  <a:lnTo>
                    <a:pt x="11" y="82"/>
                  </a:lnTo>
                  <a:lnTo>
                    <a:pt x="2" y="67"/>
                  </a:lnTo>
                  <a:lnTo>
                    <a:pt x="0" y="65"/>
                  </a:lnTo>
                  <a:lnTo>
                    <a:pt x="4" y="63"/>
                  </a:lnTo>
                  <a:lnTo>
                    <a:pt x="107" y="0"/>
                  </a:lnTo>
                  <a:lnTo>
                    <a:pt x="109"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6" name="Freeform 28"/>
            <p:cNvSpPr>
              <a:spLocks noEditPoints="1"/>
            </p:cNvSpPr>
            <p:nvPr/>
          </p:nvSpPr>
          <p:spPr bwMode="auto">
            <a:xfrm>
              <a:off x="5070475" y="4067175"/>
              <a:ext cx="214313" cy="204788"/>
            </a:xfrm>
            <a:custGeom>
              <a:avLst/>
              <a:gdLst>
                <a:gd name="T0" fmla="*/ 58 w 79"/>
                <a:gd name="T1" fmla="*/ 0 h 75"/>
                <a:gd name="T2" fmla="*/ 59 w 79"/>
                <a:gd name="T3" fmla="*/ 1 h 75"/>
                <a:gd name="T4" fmla="*/ 69 w 79"/>
                <a:gd name="T5" fmla="*/ 15 h 75"/>
                <a:gd name="T6" fmla="*/ 74 w 79"/>
                <a:gd name="T7" fmla="*/ 21 h 75"/>
                <a:gd name="T8" fmla="*/ 74 w 79"/>
                <a:gd name="T9" fmla="*/ 21 h 75"/>
                <a:gd name="T10" fmla="*/ 76 w 79"/>
                <a:gd name="T11" fmla="*/ 26 h 75"/>
                <a:gd name="T12" fmla="*/ 76 w 79"/>
                <a:gd name="T13" fmla="*/ 26 h 75"/>
                <a:gd name="T14" fmla="*/ 78 w 79"/>
                <a:gd name="T15" fmla="*/ 31 h 75"/>
                <a:gd name="T16" fmla="*/ 79 w 79"/>
                <a:gd name="T17" fmla="*/ 35 h 75"/>
                <a:gd name="T18" fmla="*/ 79 w 79"/>
                <a:gd name="T19" fmla="*/ 38 h 75"/>
                <a:gd name="T20" fmla="*/ 78 w 79"/>
                <a:gd name="T21" fmla="*/ 42 h 75"/>
                <a:gd name="T22" fmla="*/ 78 w 79"/>
                <a:gd name="T23" fmla="*/ 46 h 75"/>
                <a:gd name="T24" fmla="*/ 76 w 79"/>
                <a:gd name="T25" fmla="*/ 50 h 75"/>
                <a:gd name="T26" fmla="*/ 74 w 79"/>
                <a:gd name="T27" fmla="*/ 54 h 75"/>
                <a:gd name="T28" fmla="*/ 74 w 79"/>
                <a:gd name="T29" fmla="*/ 54 h 75"/>
                <a:gd name="T30" fmla="*/ 72 w 79"/>
                <a:gd name="T31" fmla="*/ 58 h 75"/>
                <a:gd name="T32" fmla="*/ 68 w 79"/>
                <a:gd name="T33" fmla="*/ 62 h 75"/>
                <a:gd name="T34" fmla="*/ 64 w 79"/>
                <a:gd name="T35" fmla="*/ 66 h 75"/>
                <a:gd name="T36" fmla="*/ 57 w 79"/>
                <a:gd name="T37" fmla="*/ 70 h 75"/>
                <a:gd name="T38" fmla="*/ 51 w 79"/>
                <a:gd name="T39" fmla="*/ 73 h 75"/>
                <a:gd name="T40" fmla="*/ 44 w 79"/>
                <a:gd name="T41" fmla="*/ 75 h 75"/>
                <a:gd name="T42" fmla="*/ 44 w 79"/>
                <a:gd name="T43" fmla="*/ 75 h 75"/>
                <a:gd name="T44" fmla="*/ 37 w 79"/>
                <a:gd name="T45" fmla="*/ 75 h 75"/>
                <a:gd name="T46" fmla="*/ 37 w 79"/>
                <a:gd name="T47" fmla="*/ 75 h 75"/>
                <a:gd name="T48" fmla="*/ 29 w 79"/>
                <a:gd name="T49" fmla="*/ 73 h 75"/>
                <a:gd name="T50" fmla="*/ 22 w 79"/>
                <a:gd name="T51" fmla="*/ 70 h 75"/>
                <a:gd name="T52" fmla="*/ 15 w 79"/>
                <a:gd name="T53" fmla="*/ 64 h 75"/>
                <a:gd name="T54" fmla="*/ 8 w 79"/>
                <a:gd name="T55" fmla="*/ 56 h 75"/>
                <a:gd name="T56" fmla="*/ 1 w 79"/>
                <a:gd name="T57" fmla="*/ 47 h 75"/>
                <a:gd name="T58" fmla="*/ 0 w 79"/>
                <a:gd name="T59" fmla="*/ 46 h 75"/>
                <a:gd name="T60" fmla="*/ 1 w 79"/>
                <a:gd name="T61" fmla="*/ 44 h 75"/>
                <a:gd name="T62" fmla="*/ 57 w 79"/>
                <a:gd name="T63" fmla="*/ 1 h 75"/>
                <a:gd name="T64" fmla="*/ 58 w 79"/>
                <a:gd name="T65" fmla="*/ 0 h 75"/>
                <a:gd name="T66" fmla="*/ 16 w 79"/>
                <a:gd name="T67" fmla="*/ 49 h 75"/>
                <a:gd name="T68" fmla="*/ 19 w 79"/>
                <a:gd name="T69" fmla="*/ 52 h 75"/>
                <a:gd name="T70" fmla="*/ 27 w 79"/>
                <a:gd name="T71" fmla="*/ 60 h 75"/>
                <a:gd name="T72" fmla="*/ 36 w 79"/>
                <a:gd name="T73" fmla="*/ 63 h 75"/>
                <a:gd name="T74" fmla="*/ 36 w 79"/>
                <a:gd name="T75" fmla="*/ 63 h 75"/>
                <a:gd name="T76" fmla="*/ 36 w 79"/>
                <a:gd name="T77" fmla="*/ 63 h 75"/>
                <a:gd name="T78" fmla="*/ 36 w 79"/>
                <a:gd name="T79" fmla="*/ 63 h 75"/>
                <a:gd name="T80" fmla="*/ 45 w 79"/>
                <a:gd name="T81" fmla="*/ 61 h 75"/>
                <a:gd name="T82" fmla="*/ 55 w 79"/>
                <a:gd name="T83" fmla="*/ 55 h 75"/>
                <a:gd name="T84" fmla="*/ 59 w 79"/>
                <a:gd name="T85" fmla="*/ 52 h 75"/>
                <a:gd name="T86" fmla="*/ 59 w 79"/>
                <a:gd name="T87" fmla="*/ 52 h 75"/>
                <a:gd name="T88" fmla="*/ 62 w 79"/>
                <a:gd name="T89" fmla="*/ 48 h 75"/>
                <a:gd name="T90" fmla="*/ 62 w 79"/>
                <a:gd name="T91" fmla="*/ 48 h 75"/>
                <a:gd name="T92" fmla="*/ 65 w 79"/>
                <a:gd name="T93" fmla="*/ 44 h 75"/>
                <a:gd name="T94" fmla="*/ 66 w 79"/>
                <a:gd name="T95" fmla="*/ 40 h 75"/>
                <a:gd name="T96" fmla="*/ 66 w 79"/>
                <a:gd name="T97" fmla="*/ 36 h 75"/>
                <a:gd name="T98" fmla="*/ 66 w 79"/>
                <a:gd name="T99" fmla="*/ 36 h 75"/>
                <a:gd name="T100" fmla="*/ 65 w 79"/>
                <a:gd name="T101" fmla="*/ 31 h 75"/>
                <a:gd name="T102" fmla="*/ 63 w 79"/>
                <a:gd name="T103" fmla="*/ 26 h 75"/>
                <a:gd name="T104" fmla="*/ 60 w 79"/>
                <a:gd name="T105" fmla="*/ 21 h 75"/>
                <a:gd name="T106" fmla="*/ 57 w 79"/>
                <a:gd name="T107" fmla="*/ 17 h 75"/>
                <a:gd name="T108" fmla="*/ 16 w 79"/>
                <a:gd name="T109" fmla="*/ 4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 h="75">
                  <a:moveTo>
                    <a:pt x="58" y="0"/>
                  </a:moveTo>
                  <a:cubicBezTo>
                    <a:pt x="59" y="1"/>
                    <a:pt x="59" y="1"/>
                    <a:pt x="59" y="1"/>
                  </a:cubicBezTo>
                  <a:cubicBezTo>
                    <a:pt x="69" y="15"/>
                    <a:pt x="69" y="15"/>
                    <a:pt x="69" y="15"/>
                  </a:cubicBezTo>
                  <a:cubicBezTo>
                    <a:pt x="71" y="17"/>
                    <a:pt x="72" y="19"/>
                    <a:pt x="74" y="21"/>
                  </a:cubicBezTo>
                  <a:cubicBezTo>
                    <a:pt x="74" y="21"/>
                    <a:pt x="74" y="21"/>
                    <a:pt x="74" y="21"/>
                  </a:cubicBezTo>
                  <a:cubicBezTo>
                    <a:pt x="75" y="23"/>
                    <a:pt x="76" y="24"/>
                    <a:pt x="76" y="26"/>
                  </a:cubicBezTo>
                  <a:cubicBezTo>
                    <a:pt x="76" y="26"/>
                    <a:pt x="76" y="26"/>
                    <a:pt x="76" y="26"/>
                  </a:cubicBezTo>
                  <a:cubicBezTo>
                    <a:pt x="77" y="28"/>
                    <a:pt x="77" y="29"/>
                    <a:pt x="78" y="31"/>
                  </a:cubicBezTo>
                  <a:cubicBezTo>
                    <a:pt x="78" y="32"/>
                    <a:pt x="78" y="34"/>
                    <a:pt x="79" y="35"/>
                  </a:cubicBezTo>
                  <a:cubicBezTo>
                    <a:pt x="79" y="36"/>
                    <a:pt x="79" y="37"/>
                    <a:pt x="79" y="38"/>
                  </a:cubicBezTo>
                  <a:cubicBezTo>
                    <a:pt x="79" y="40"/>
                    <a:pt x="79" y="41"/>
                    <a:pt x="78" y="42"/>
                  </a:cubicBezTo>
                  <a:cubicBezTo>
                    <a:pt x="78" y="43"/>
                    <a:pt x="78" y="45"/>
                    <a:pt x="78" y="46"/>
                  </a:cubicBezTo>
                  <a:cubicBezTo>
                    <a:pt x="77" y="47"/>
                    <a:pt x="77" y="49"/>
                    <a:pt x="76" y="50"/>
                  </a:cubicBezTo>
                  <a:cubicBezTo>
                    <a:pt x="76" y="51"/>
                    <a:pt x="75" y="53"/>
                    <a:pt x="74" y="54"/>
                  </a:cubicBezTo>
                  <a:cubicBezTo>
                    <a:pt x="74" y="54"/>
                    <a:pt x="74" y="54"/>
                    <a:pt x="74" y="54"/>
                  </a:cubicBezTo>
                  <a:cubicBezTo>
                    <a:pt x="74" y="55"/>
                    <a:pt x="73" y="57"/>
                    <a:pt x="72" y="58"/>
                  </a:cubicBezTo>
                  <a:cubicBezTo>
                    <a:pt x="71" y="59"/>
                    <a:pt x="69" y="61"/>
                    <a:pt x="68" y="62"/>
                  </a:cubicBezTo>
                  <a:cubicBezTo>
                    <a:pt x="67" y="63"/>
                    <a:pt x="65" y="65"/>
                    <a:pt x="64" y="66"/>
                  </a:cubicBezTo>
                  <a:cubicBezTo>
                    <a:pt x="62" y="67"/>
                    <a:pt x="60" y="69"/>
                    <a:pt x="57" y="70"/>
                  </a:cubicBezTo>
                  <a:cubicBezTo>
                    <a:pt x="55" y="71"/>
                    <a:pt x="53" y="72"/>
                    <a:pt x="51" y="73"/>
                  </a:cubicBezTo>
                  <a:cubicBezTo>
                    <a:pt x="48" y="74"/>
                    <a:pt x="46" y="75"/>
                    <a:pt x="44" y="75"/>
                  </a:cubicBezTo>
                  <a:cubicBezTo>
                    <a:pt x="44" y="75"/>
                    <a:pt x="44" y="75"/>
                    <a:pt x="44" y="75"/>
                  </a:cubicBezTo>
                  <a:cubicBezTo>
                    <a:pt x="41" y="75"/>
                    <a:pt x="39" y="75"/>
                    <a:pt x="37" y="75"/>
                  </a:cubicBezTo>
                  <a:cubicBezTo>
                    <a:pt x="37" y="75"/>
                    <a:pt x="37" y="75"/>
                    <a:pt x="37" y="75"/>
                  </a:cubicBezTo>
                  <a:cubicBezTo>
                    <a:pt x="34" y="75"/>
                    <a:pt x="32" y="74"/>
                    <a:pt x="29" y="73"/>
                  </a:cubicBezTo>
                  <a:cubicBezTo>
                    <a:pt x="27" y="72"/>
                    <a:pt x="25" y="71"/>
                    <a:pt x="22" y="70"/>
                  </a:cubicBezTo>
                  <a:cubicBezTo>
                    <a:pt x="20" y="68"/>
                    <a:pt x="17" y="66"/>
                    <a:pt x="15" y="64"/>
                  </a:cubicBezTo>
                  <a:cubicBezTo>
                    <a:pt x="13" y="62"/>
                    <a:pt x="10" y="59"/>
                    <a:pt x="8" y="56"/>
                  </a:cubicBezTo>
                  <a:cubicBezTo>
                    <a:pt x="1" y="47"/>
                    <a:pt x="1" y="47"/>
                    <a:pt x="1" y="47"/>
                  </a:cubicBezTo>
                  <a:cubicBezTo>
                    <a:pt x="0" y="46"/>
                    <a:pt x="0" y="46"/>
                    <a:pt x="0" y="46"/>
                  </a:cubicBezTo>
                  <a:cubicBezTo>
                    <a:pt x="1" y="44"/>
                    <a:pt x="1" y="44"/>
                    <a:pt x="1" y="44"/>
                  </a:cubicBezTo>
                  <a:cubicBezTo>
                    <a:pt x="57" y="1"/>
                    <a:pt x="57" y="1"/>
                    <a:pt x="57" y="1"/>
                  </a:cubicBezTo>
                  <a:cubicBezTo>
                    <a:pt x="58" y="0"/>
                    <a:pt x="58" y="0"/>
                    <a:pt x="58" y="0"/>
                  </a:cubicBezTo>
                  <a:close/>
                  <a:moveTo>
                    <a:pt x="16" y="49"/>
                  </a:moveTo>
                  <a:cubicBezTo>
                    <a:pt x="19" y="52"/>
                    <a:pt x="19" y="52"/>
                    <a:pt x="19" y="52"/>
                  </a:cubicBezTo>
                  <a:cubicBezTo>
                    <a:pt x="22" y="56"/>
                    <a:pt x="24" y="58"/>
                    <a:pt x="27" y="60"/>
                  </a:cubicBezTo>
                  <a:cubicBezTo>
                    <a:pt x="30" y="61"/>
                    <a:pt x="33" y="62"/>
                    <a:pt x="36" y="63"/>
                  </a:cubicBezTo>
                  <a:cubicBezTo>
                    <a:pt x="36" y="63"/>
                    <a:pt x="36" y="63"/>
                    <a:pt x="36" y="63"/>
                  </a:cubicBezTo>
                  <a:cubicBezTo>
                    <a:pt x="36" y="63"/>
                    <a:pt x="36" y="63"/>
                    <a:pt x="36" y="63"/>
                  </a:cubicBezTo>
                  <a:cubicBezTo>
                    <a:pt x="36" y="63"/>
                    <a:pt x="36" y="63"/>
                    <a:pt x="36" y="63"/>
                  </a:cubicBezTo>
                  <a:cubicBezTo>
                    <a:pt x="39" y="63"/>
                    <a:pt x="42" y="62"/>
                    <a:pt x="45" y="61"/>
                  </a:cubicBezTo>
                  <a:cubicBezTo>
                    <a:pt x="49" y="60"/>
                    <a:pt x="52" y="58"/>
                    <a:pt x="55" y="55"/>
                  </a:cubicBezTo>
                  <a:cubicBezTo>
                    <a:pt x="57" y="54"/>
                    <a:pt x="58" y="53"/>
                    <a:pt x="59" y="52"/>
                  </a:cubicBezTo>
                  <a:cubicBezTo>
                    <a:pt x="59" y="52"/>
                    <a:pt x="59" y="52"/>
                    <a:pt x="59" y="52"/>
                  </a:cubicBezTo>
                  <a:cubicBezTo>
                    <a:pt x="60" y="50"/>
                    <a:pt x="61" y="49"/>
                    <a:pt x="62" y="48"/>
                  </a:cubicBezTo>
                  <a:cubicBezTo>
                    <a:pt x="62" y="48"/>
                    <a:pt x="62" y="48"/>
                    <a:pt x="62" y="48"/>
                  </a:cubicBezTo>
                  <a:cubicBezTo>
                    <a:pt x="63" y="47"/>
                    <a:pt x="64" y="45"/>
                    <a:pt x="65" y="44"/>
                  </a:cubicBezTo>
                  <a:cubicBezTo>
                    <a:pt x="65" y="43"/>
                    <a:pt x="66" y="41"/>
                    <a:pt x="66" y="40"/>
                  </a:cubicBezTo>
                  <a:cubicBezTo>
                    <a:pt x="66" y="39"/>
                    <a:pt x="66" y="37"/>
                    <a:pt x="66" y="36"/>
                  </a:cubicBezTo>
                  <a:cubicBezTo>
                    <a:pt x="66" y="36"/>
                    <a:pt x="66" y="36"/>
                    <a:pt x="66" y="36"/>
                  </a:cubicBezTo>
                  <a:cubicBezTo>
                    <a:pt x="66" y="34"/>
                    <a:pt x="66" y="32"/>
                    <a:pt x="65" y="31"/>
                  </a:cubicBezTo>
                  <a:cubicBezTo>
                    <a:pt x="65" y="29"/>
                    <a:pt x="64" y="28"/>
                    <a:pt x="63" y="26"/>
                  </a:cubicBezTo>
                  <a:cubicBezTo>
                    <a:pt x="62" y="24"/>
                    <a:pt x="61" y="22"/>
                    <a:pt x="60" y="21"/>
                  </a:cubicBezTo>
                  <a:cubicBezTo>
                    <a:pt x="57" y="17"/>
                    <a:pt x="57" y="17"/>
                    <a:pt x="57" y="17"/>
                  </a:cubicBezTo>
                  <a:cubicBezTo>
                    <a:pt x="16" y="49"/>
                    <a:pt x="16" y="49"/>
                    <a:pt x="1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7" name="Freeform 29"/>
            <p:cNvSpPr>
              <a:spLocks/>
            </p:cNvSpPr>
            <p:nvPr/>
          </p:nvSpPr>
          <p:spPr bwMode="auto">
            <a:xfrm>
              <a:off x="5205413" y="4208463"/>
              <a:ext cx="169863" cy="166688"/>
            </a:xfrm>
            <a:custGeom>
              <a:avLst/>
              <a:gdLst>
                <a:gd name="T0" fmla="*/ 91 w 107"/>
                <a:gd name="T1" fmla="*/ 0 h 105"/>
                <a:gd name="T2" fmla="*/ 93 w 107"/>
                <a:gd name="T3" fmla="*/ 4 h 105"/>
                <a:gd name="T4" fmla="*/ 105 w 107"/>
                <a:gd name="T5" fmla="*/ 16 h 105"/>
                <a:gd name="T6" fmla="*/ 107 w 107"/>
                <a:gd name="T7" fmla="*/ 17 h 105"/>
                <a:gd name="T8" fmla="*/ 105 w 107"/>
                <a:gd name="T9" fmla="*/ 19 h 105"/>
                <a:gd name="T10" fmla="*/ 18 w 107"/>
                <a:gd name="T11" fmla="*/ 103 h 105"/>
                <a:gd name="T12" fmla="*/ 16 w 107"/>
                <a:gd name="T13" fmla="*/ 105 h 105"/>
                <a:gd name="T14" fmla="*/ 14 w 107"/>
                <a:gd name="T15" fmla="*/ 103 h 105"/>
                <a:gd name="T16" fmla="*/ 2 w 107"/>
                <a:gd name="T17" fmla="*/ 91 h 105"/>
                <a:gd name="T18" fmla="*/ 0 w 107"/>
                <a:gd name="T19" fmla="*/ 90 h 105"/>
                <a:gd name="T20" fmla="*/ 2 w 107"/>
                <a:gd name="T21" fmla="*/ 88 h 105"/>
                <a:gd name="T22" fmla="*/ 90 w 107"/>
                <a:gd name="T23" fmla="*/ 4 h 105"/>
                <a:gd name="T24" fmla="*/ 91 w 107"/>
                <a:gd name="T25" fmla="*/ 0 h 105"/>
                <a:gd name="T26" fmla="*/ 91 w 107"/>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105">
                  <a:moveTo>
                    <a:pt x="91" y="0"/>
                  </a:moveTo>
                  <a:lnTo>
                    <a:pt x="93" y="4"/>
                  </a:lnTo>
                  <a:lnTo>
                    <a:pt x="105" y="16"/>
                  </a:lnTo>
                  <a:lnTo>
                    <a:pt x="107" y="17"/>
                  </a:lnTo>
                  <a:lnTo>
                    <a:pt x="105" y="19"/>
                  </a:lnTo>
                  <a:lnTo>
                    <a:pt x="18" y="103"/>
                  </a:lnTo>
                  <a:lnTo>
                    <a:pt x="16" y="105"/>
                  </a:lnTo>
                  <a:lnTo>
                    <a:pt x="14" y="103"/>
                  </a:lnTo>
                  <a:lnTo>
                    <a:pt x="2" y="91"/>
                  </a:lnTo>
                  <a:lnTo>
                    <a:pt x="0" y="90"/>
                  </a:lnTo>
                  <a:lnTo>
                    <a:pt x="2" y="88"/>
                  </a:lnTo>
                  <a:lnTo>
                    <a:pt x="90" y="4"/>
                  </a:lnTo>
                  <a:lnTo>
                    <a:pt x="91" y="0"/>
                  </a:lnTo>
                  <a:lnTo>
                    <a:pt x="9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8" name="Freeform 30"/>
            <p:cNvSpPr>
              <a:spLocks noEditPoints="1"/>
            </p:cNvSpPr>
            <p:nvPr/>
          </p:nvSpPr>
          <p:spPr bwMode="auto">
            <a:xfrm>
              <a:off x="5272088" y="4295775"/>
              <a:ext cx="209550" cy="227013"/>
            </a:xfrm>
            <a:custGeom>
              <a:avLst/>
              <a:gdLst>
                <a:gd name="T0" fmla="*/ 132 w 132"/>
                <a:gd name="T1" fmla="*/ 14 h 143"/>
                <a:gd name="T2" fmla="*/ 130 w 132"/>
                <a:gd name="T3" fmla="*/ 16 h 143"/>
                <a:gd name="T4" fmla="*/ 94 w 132"/>
                <a:gd name="T5" fmla="*/ 139 h 143"/>
                <a:gd name="T6" fmla="*/ 92 w 132"/>
                <a:gd name="T7" fmla="*/ 143 h 143"/>
                <a:gd name="T8" fmla="*/ 89 w 132"/>
                <a:gd name="T9" fmla="*/ 141 h 143"/>
                <a:gd name="T10" fmla="*/ 75 w 132"/>
                <a:gd name="T11" fmla="*/ 131 h 143"/>
                <a:gd name="T12" fmla="*/ 73 w 132"/>
                <a:gd name="T13" fmla="*/ 129 h 143"/>
                <a:gd name="T14" fmla="*/ 73 w 132"/>
                <a:gd name="T15" fmla="*/ 127 h 143"/>
                <a:gd name="T16" fmla="*/ 84 w 132"/>
                <a:gd name="T17" fmla="*/ 96 h 143"/>
                <a:gd name="T18" fmla="*/ 46 w 132"/>
                <a:gd name="T19" fmla="*/ 69 h 143"/>
                <a:gd name="T20" fmla="*/ 20 w 132"/>
                <a:gd name="T21" fmla="*/ 88 h 143"/>
                <a:gd name="T22" fmla="*/ 18 w 132"/>
                <a:gd name="T23" fmla="*/ 88 h 143"/>
                <a:gd name="T24" fmla="*/ 17 w 132"/>
                <a:gd name="T25" fmla="*/ 88 h 143"/>
                <a:gd name="T26" fmla="*/ 3 w 132"/>
                <a:gd name="T27" fmla="*/ 78 h 143"/>
                <a:gd name="T28" fmla="*/ 0 w 132"/>
                <a:gd name="T29" fmla="*/ 74 h 143"/>
                <a:gd name="T30" fmla="*/ 3 w 132"/>
                <a:gd name="T31" fmla="*/ 72 h 143"/>
                <a:gd name="T32" fmla="*/ 111 w 132"/>
                <a:gd name="T33" fmla="*/ 2 h 143"/>
                <a:gd name="T34" fmla="*/ 113 w 132"/>
                <a:gd name="T35" fmla="*/ 0 h 143"/>
                <a:gd name="T36" fmla="*/ 114 w 132"/>
                <a:gd name="T37" fmla="*/ 2 h 143"/>
                <a:gd name="T38" fmla="*/ 130 w 132"/>
                <a:gd name="T39" fmla="*/ 12 h 143"/>
                <a:gd name="T40" fmla="*/ 132 w 132"/>
                <a:gd name="T41" fmla="*/ 14 h 143"/>
                <a:gd name="T42" fmla="*/ 132 w 132"/>
                <a:gd name="T43" fmla="*/ 14 h 143"/>
                <a:gd name="T44" fmla="*/ 89 w 132"/>
                <a:gd name="T45" fmla="*/ 78 h 143"/>
                <a:gd name="T46" fmla="*/ 106 w 132"/>
                <a:gd name="T47" fmla="*/ 28 h 143"/>
                <a:gd name="T48" fmla="*/ 63 w 132"/>
                <a:gd name="T49" fmla="*/ 59 h 143"/>
                <a:gd name="T50" fmla="*/ 89 w 132"/>
                <a:gd name="T51" fmla="*/ 78 h 143"/>
                <a:gd name="T52" fmla="*/ 89 w 132"/>
                <a:gd name="T53"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 h="143">
                  <a:moveTo>
                    <a:pt x="132" y="14"/>
                  </a:moveTo>
                  <a:lnTo>
                    <a:pt x="130" y="16"/>
                  </a:lnTo>
                  <a:lnTo>
                    <a:pt x="94" y="139"/>
                  </a:lnTo>
                  <a:lnTo>
                    <a:pt x="92" y="143"/>
                  </a:lnTo>
                  <a:lnTo>
                    <a:pt x="89" y="141"/>
                  </a:lnTo>
                  <a:lnTo>
                    <a:pt x="75" y="131"/>
                  </a:lnTo>
                  <a:lnTo>
                    <a:pt x="73" y="129"/>
                  </a:lnTo>
                  <a:lnTo>
                    <a:pt x="73" y="127"/>
                  </a:lnTo>
                  <a:lnTo>
                    <a:pt x="84" y="96"/>
                  </a:lnTo>
                  <a:lnTo>
                    <a:pt x="46" y="69"/>
                  </a:lnTo>
                  <a:lnTo>
                    <a:pt x="20" y="88"/>
                  </a:lnTo>
                  <a:lnTo>
                    <a:pt x="18" y="88"/>
                  </a:lnTo>
                  <a:lnTo>
                    <a:pt x="17" y="88"/>
                  </a:lnTo>
                  <a:lnTo>
                    <a:pt x="3" y="78"/>
                  </a:lnTo>
                  <a:lnTo>
                    <a:pt x="0" y="74"/>
                  </a:lnTo>
                  <a:lnTo>
                    <a:pt x="3" y="72"/>
                  </a:lnTo>
                  <a:lnTo>
                    <a:pt x="111" y="2"/>
                  </a:lnTo>
                  <a:lnTo>
                    <a:pt x="113" y="0"/>
                  </a:lnTo>
                  <a:lnTo>
                    <a:pt x="114" y="2"/>
                  </a:lnTo>
                  <a:lnTo>
                    <a:pt x="130" y="12"/>
                  </a:lnTo>
                  <a:lnTo>
                    <a:pt x="132" y="14"/>
                  </a:lnTo>
                  <a:lnTo>
                    <a:pt x="132" y="14"/>
                  </a:lnTo>
                  <a:close/>
                  <a:moveTo>
                    <a:pt x="89" y="78"/>
                  </a:moveTo>
                  <a:lnTo>
                    <a:pt x="106" y="28"/>
                  </a:lnTo>
                  <a:lnTo>
                    <a:pt x="63" y="59"/>
                  </a:lnTo>
                  <a:lnTo>
                    <a:pt x="89" y="78"/>
                  </a:lnTo>
                  <a:lnTo>
                    <a:pt x="8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9" name="Freeform 31"/>
            <p:cNvSpPr>
              <a:spLocks/>
            </p:cNvSpPr>
            <p:nvPr/>
          </p:nvSpPr>
          <p:spPr bwMode="auto">
            <a:xfrm>
              <a:off x="5467350" y="4370388"/>
              <a:ext cx="223838" cy="247650"/>
            </a:xfrm>
            <a:custGeom>
              <a:avLst/>
              <a:gdLst>
                <a:gd name="T0" fmla="*/ 57 w 141"/>
                <a:gd name="T1" fmla="*/ 0 h 156"/>
                <a:gd name="T2" fmla="*/ 60 w 141"/>
                <a:gd name="T3" fmla="*/ 1 h 156"/>
                <a:gd name="T4" fmla="*/ 79 w 141"/>
                <a:gd name="T5" fmla="*/ 10 h 156"/>
                <a:gd name="T6" fmla="*/ 79 w 141"/>
                <a:gd name="T7" fmla="*/ 12 h 156"/>
                <a:gd name="T8" fmla="*/ 81 w 141"/>
                <a:gd name="T9" fmla="*/ 13 h 156"/>
                <a:gd name="T10" fmla="*/ 81 w 141"/>
                <a:gd name="T11" fmla="*/ 113 h 156"/>
                <a:gd name="T12" fmla="*/ 120 w 141"/>
                <a:gd name="T13" fmla="*/ 34 h 156"/>
                <a:gd name="T14" fmla="*/ 122 w 141"/>
                <a:gd name="T15" fmla="*/ 32 h 156"/>
                <a:gd name="T16" fmla="*/ 123 w 141"/>
                <a:gd name="T17" fmla="*/ 32 h 156"/>
                <a:gd name="T18" fmla="*/ 137 w 141"/>
                <a:gd name="T19" fmla="*/ 39 h 156"/>
                <a:gd name="T20" fmla="*/ 141 w 141"/>
                <a:gd name="T21" fmla="*/ 41 h 156"/>
                <a:gd name="T22" fmla="*/ 139 w 141"/>
                <a:gd name="T23" fmla="*/ 44 h 156"/>
                <a:gd name="T24" fmla="*/ 86 w 141"/>
                <a:gd name="T25" fmla="*/ 152 h 156"/>
                <a:gd name="T26" fmla="*/ 84 w 141"/>
                <a:gd name="T27" fmla="*/ 156 h 156"/>
                <a:gd name="T28" fmla="*/ 82 w 141"/>
                <a:gd name="T29" fmla="*/ 154 h 156"/>
                <a:gd name="T30" fmla="*/ 63 w 141"/>
                <a:gd name="T31" fmla="*/ 144 h 156"/>
                <a:gd name="T32" fmla="*/ 62 w 141"/>
                <a:gd name="T33" fmla="*/ 144 h 156"/>
                <a:gd name="T34" fmla="*/ 62 w 141"/>
                <a:gd name="T35" fmla="*/ 142 h 156"/>
                <a:gd name="T36" fmla="*/ 60 w 141"/>
                <a:gd name="T37" fmla="*/ 43 h 156"/>
                <a:gd name="T38" fmla="*/ 22 w 141"/>
                <a:gd name="T39" fmla="*/ 122 h 156"/>
                <a:gd name="T40" fmla="*/ 21 w 141"/>
                <a:gd name="T41" fmla="*/ 123 h 156"/>
                <a:gd name="T42" fmla="*/ 17 w 141"/>
                <a:gd name="T43" fmla="*/ 122 h 156"/>
                <a:gd name="T44" fmla="*/ 3 w 141"/>
                <a:gd name="T45" fmla="*/ 115 h 156"/>
                <a:gd name="T46" fmla="*/ 0 w 141"/>
                <a:gd name="T47" fmla="*/ 113 h 156"/>
                <a:gd name="T48" fmla="*/ 2 w 141"/>
                <a:gd name="T49" fmla="*/ 111 h 156"/>
                <a:gd name="T50" fmla="*/ 55 w 141"/>
                <a:gd name="T51" fmla="*/ 3 h 156"/>
                <a:gd name="T52" fmla="*/ 57 w 141"/>
                <a:gd name="T53" fmla="*/ 0 h 156"/>
                <a:gd name="T54" fmla="*/ 57 w 141"/>
                <a:gd name="T5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1" h="156">
                  <a:moveTo>
                    <a:pt x="57" y="0"/>
                  </a:moveTo>
                  <a:lnTo>
                    <a:pt x="60" y="1"/>
                  </a:lnTo>
                  <a:lnTo>
                    <a:pt x="79" y="10"/>
                  </a:lnTo>
                  <a:lnTo>
                    <a:pt x="79" y="12"/>
                  </a:lnTo>
                  <a:lnTo>
                    <a:pt x="81" y="13"/>
                  </a:lnTo>
                  <a:lnTo>
                    <a:pt x="81" y="113"/>
                  </a:lnTo>
                  <a:lnTo>
                    <a:pt x="120" y="34"/>
                  </a:lnTo>
                  <a:lnTo>
                    <a:pt x="122" y="32"/>
                  </a:lnTo>
                  <a:lnTo>
                    <a:pt x="123" y="32"/>
                  </a:lnTo>
                  <a:lnTo>
                    <a:pt x="137" y="39"/>
                  </a:lnTo>
                  <a:lnTo>
                    <a:pt x="141" y="41"/>
                  </a:lnTo>
                  <a:lnTo>
                    <a:pt x="139" y="44"/>
                  </a:lnTo>
                  <a:lnTo>
                    <a:pt x="86" y="152"/>
                  </a:lnTo>
                  <a:lnTo>
                    <a:pt x="84" y="156"/>
                  </a:lnTo>
                  <a:lnTo>
                    <a:pt x="82" y="154"/>
                  </a:lnTo>
                  <a:lnTo>
                    <a:pt x="63" y="144"/>
                  </a:lnTo>
                  <a:lnTo>
                    <a:pt x="62" y="144"/>
                  </a:lnTo>
                  <a:lnTo>
                    <a:pt x="62" y="142"/>
                  </a:lnTo>
                  <a:lnTo>
                    <a:pt x="60" y="43"/>
                  </a:lnTo>
                  <a:lnTo>
                    <a:pt x="22" y="122"/>
                  </a:lnTo>
                  <a:lnTo>
                    <a:pt x="21" y="123"/>
                  </a:lnTo>
                  <a:lnTo>
                    <a:pt x="17" y="122"/>
                  </a:lnTo>
                  <a:lnTo>
                    <a:pt x="3" y="115"/>
                  </a:lnTo>
                  <a:lnTo>
                    <a:pt x="0" y="113"/>
                  </a:lnTo>
                  <a:lnTo>
                    <a:pt x="2" y="111"/>
                  </a:lnTo>
                  <a:lnTo>
                    <a:pt x="55" y="3"/>
                  </a:lnTo>
                  <a:lnTo>
                    <a:pt x="57" y="0"/>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0" name="Freeform 32"/>
            <p:cNvSpPr>
              <a:spLocks/>
            </p:cNvSpPr>
            <p:nvPr/>
          </p:nvSpPr>
          <p:spPr bwMode="auto">
            <a:xfrm>
              <a:off x="7032625" y="3802063"/>
              <a:ext cx="225425" cy="174625"/>
            </a:xfrm>
            <a:custGeom>
              <a:avLst/>
              <a:gdLst>
                <a:gd name="T0" fmla="*/ 85 w 142"/>
                <a:gd name="T1" fmla="*/ 90 h 110"/>
                <a:gd name="T2" fmla="*/ 5 w 142"/>
                <a:gd name="T3" fmla="*/ 98 h 110"/>
                <a:gd name="T4" fmla="*/ 0 w 142"/>
                <a:gd name="T5" fmla="*/ 98 h 110"/>
                <a:gd name="T6" fmla="*/ 3 w 142"/>
                <a:gd name="T7" fmla="*/ 95 h 110"/>
                <a:gd name="T8" fmla="*/ 10 w 142"/>
                <a:gd name="T9" fmla="*/ 76 h 110"/>
                <a:gd name="T10" fmla="*/ 10 w 142"/>
                <a:gd name="T11" fmla="*/ 74 h 110"/>
                <a:gd name="T12" fmla="*/ 12 w 142"/>
                <a:gd name="T13" fmla="*/ 74 h 110"/>
                <a:gd name="T14" fmla="*/ 68 w 142"/>
                <a:gd name="T15" fmla="*/ 69 h 110"/>
                <a:gd name="T16" fmla="*/ 34 w 142"/>
                <a:gd name="T17" fmla="*/ 24 h 110"/>
                <a:gd name="T18" fmla="*/ 32 w 142"/>
                <a:gd name="T19" fmla="*/ 24 h 110"/>
                <a:gd name="T20" fmla="*/ 34 w 142"/>
                <a:gd name="T21" fmla="*/ 23 h 110"/>
                <a:gd name="T22" fmla="*/ 41 w 142"/>
                <a:gd name="T23" fmla="*/ 5 h 110"/>
                <a:gd name="T24" fmla="*/ 43 w 142"/>
                <a:gd name="T25" fmla="*/ 0 h 110"/>
                <a:gd name="T26" fmla="*/ 46 w 142"/>
                <a:gd name="T27" fmla="*/ 4 h 110"/>
                <a:gd name="T28" fmla="*/ 94 w 142"/>
                <a:gd name="T29" fmla="*/ 69 h 110"/>
                <a:gd name="T30" fmla="*/ 140 w 142"/>
                <a:gd name="T31" fmla="*/ 90 h 110"/>
                <a:gd name="T32" fmla="*/ 142 w 142"/>
                <a:gd name="T33" fmla="*/ 90 h 110"/>
                <a:gd name="T34" fmla="*/ 142 w 142"/>
                <a:gd name="T35" fmla="*/ 93 h 110"/>
                <a:gd name="T36" fmla="*/ 135 w 142"/>
                <a:gd name="T37" fmla="*/ 109 h 110"/>
                <a:gd name="T38" fmla="*/ 133 w 142"/>
                <a:gd name="T39" fmla="*/ 110 h 110"/>
                <a:gd name="T40" fmla="*/ 130 w 142"/>
                <a:gd name="T41" fmla="*/ 110 h 110"/>
                <a:gd name="T42" fmla="*/ 85 w 142"/>
                <a:gd name="T43" fmla="*/ 90 h 110"/>
                <a:gd name="T44" fmla="*/ 85 w 142"/>
                <a:gd name="T45" fmla="*/ 9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2" h="110">
                  <a:moveTo>
                    <a:pt x="85" y="90"/>
                  </a:moveTo>
                  <a:lnTo>
                    <a:pt x="5" y="98"/>
                  </a:lnTo>
                  <a:lnTo>
                    <a:pt x="0" y="98"/>
                  </a:lnTo>
                  <a:lnTo>
                    <a:pt x="3" y="95"/>
                  </a:lnTo>
                  <a:lnTo>
                    <a:pt x="10" y="76"/>
                  </a:lnTo>
                  <a:lnTo>
                    <a:pt x="10" y="74"/>
                  </a:lnTo>
                  <a:lnTo>
                    <a:pt x="12" y="74"/>
                  </a:lnTo>
                  <a:lnTo>
                    <a:pt x="68" y="69"/>
                  </a:lnTo>
                  <a:lnTo>
                    <a:pt x="34" y="24"/>
                  </a:lnTo>
                  <a:lnTo>
                    <a:pt x="32" y="24"/>
                  </a:lnTo>
                  <a:lnTo>
                    <a:pt x="34" y="23"/>
                  </a:lnTo>
                  <a:lnTo>
                    <a:pt x="41" y="5"/>
                  </a:lnTo>
                  <a:lnTo>
                    <a:pt x="43" y="0"/>
                  </a:lnTo>
                  <a:lnTo>
                    <a:pt x="46" y="4"/>
                  </a:lnTo>
                  <a:lnTo>
                    <a:pt x="94" y="69"/>
                  </a:lnTo>
                  <a:lnTo>
                    <a:pt x="140" y="90"/>
                  </a:lnTo>
                  <a:lnTo>
                    <a:pt x="142" y="90"/>
                  </a:lnTo>
                  <a:lnTo>
                    <a:pt x="142" y="93"/>
                  </a:lnTo>
                  <a:lnTo>
                    <a:pt x="135" y="109"/>
                  </a:lnTo>
                  <a:lnTo>
                    <a:pt x="133" y="110"/>
                  </a:lnTo>
                  <a:lnTo>
                    <a:pt x="130" y="110"/>
                  </a:lnTo>
                  <a:lnTo>
                    <a:pt x="85" y="90"/>
                  </a:lnTo>
                  <a:lnTo>
                    <a:pt x="8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1" name="Freeform 33"/>
            <p:cNvSpPr>
              <a:spLocks noEditPoints="1"/>
            </p:cNvSpPr>
            <p:nvPr/>
          </p:nvSpPr>
          <p:spPr bwMode="auto">
            <a:xfrm>
              <a:off x="5878513" y="4075113"/>
              <a:ext cx="431800" cy="125413"/>
            </a:xfrm>
            <a:custGeom>
              <a:avLst/>
              <a:gdLst>
                <a:gd name="T0" fmla="*/ 0 w 159"/>
                <a:gd name="T1" fmla="*/ 40 h 46"/>
                <a:gd name="T2" fmla="*/ 8 w 159"/>
                <a:gd name="T3" fmla="*/ 35 h 46"/>
                <a:gd name="T4" fmla="*/ 6 w 159"/>
                <a:gd name="T5" fmla="*/ 9 h 46"/>
                <a:gd name="T6" fmla="*/ 0 w 159"/>
                <a:gd name="T7" fmla="*/ 3 h 46"/>
                <a:gd name="T8" fmla="*/ 14 w 159"/>
                <a:gd name="T9" fmla="*/ 1 h 46"/>
                <a:gd name="T10" fmla="*/ 18 w 159"/>
                <a:gd name="T11" fmla="*/ 35 h 46"/>
                <a:gd name="T12" fmla="*/ 25 w 159"/>
                <a:gd name="T13" fmla="*/ 40 h 46"/>
                <a:gd name="T14" fmla="*/ 0 w 159"/>
                <a:gd name="T15" fmla="*/ 45 h 46"/>
                <a:gd name="T16" fmla="*/ 59 w 159"/>
                <a:gd name="T17" fmla="*/ 29 h 46"/>
                <a:gd name="T18" fmla="*/ 42 w 159"/>
                <a:gd name="T19" fmla="*/ 26 h 46"/>
                <a:gd name="T20" fmla="*/ 43 w 159"/>
                <a:gd name="T21" fmla="*/ 4 h 46"/>
                <a:gd name="T22" fmla="*/ 69 w 159"/>
                <a:gd name="T23" fmla="*/ 6 h 46"/>
                <a:gd name="T24" fmla="*/ 69 w 159"/>
                <a:gd name="T25" fmla="*/ 40 h 46"/>
                <a:gd name="T26" fmla="*/ 44 w 159"/>
                <a:gd name="T27" fmla="*/ 43 h 46"/>
                <a:gd name="T28" fmla="*/ 41 w 159"/>
                <a:gd name="T29" fmla="*/ 34 h 46"/>
                <a:gd name="T30" fmla="*/ 50 w 159"/>
                <a:gd name="T31" fmla="*/ 37 h 46"/>
                <a:gd name="T32" fmla="*/ 51 w 159"/>
                <a:gd name="T33" fmla="*/ 40 h 46"/>
                <a:gd name="T34" fmla="*/ 61 w 159"/>
                <a:gd name="T35" fmla="*/ 37 h 46"/>
                <a:gd name="T36" fmla="*/ 63 w 159"/>
                <a:gd name="T37" fmla="*/ 15 h 46"/>
                <a:gd name="T38" fmla="*/ 56 w 159"/>
                <a:gd name="T39" fmla="*/ 6 h 46"/>
                <a:gd name="T40" fmla="*/ 49 w 159"/>
                <a:gd name="T41" fmla="*/ 15 h 46"/>
                <a:gd name="T42" fmla="*/ 56 w 159"/>
                <a:gd name="T43" fmla="*/ 24 h 46"/>
                <a:gd name="T44" fmla="*/ 63 w 159"/>
                <a:gd name="T45" fmla="*/ 15 h 46"/>
                <a:gd name="T46" fmla="*/ 116 w 159"/>
                <a:gd name="T47" fmla="*/ 25 h 46"/>
                <a:gd name="T48" fmla="*/ 113 w 159"/>
                <a:gd name="T49" fmla="*/ 42 h 46"/>
                <a:gd name="T50" fmla="*/ 87 w 159"/>
                <a:gd name="T51" fmla="*/ 43 h 46"/>
                <a:gd name="T52" fmla="*/ 84 w 159"/>
                <a:gd name="T53" fmla="*/ 30 h 46"/>
                <a:gd name="T54" fmla="*/ 91 w 159"/>
                <a:gd name="T55" fmla="*/ 30 h 46"/>
                <a:gd name="T56" fmla="*/ 92 w 159"/>
                <a:gd name="T57" fmla="*/ 35 h 46"/>
                <a:gd name="T58" fmla="*/ 94 w 159"/>
                <a:gd name="T59" fmla="*/ 39 h 46"/>
                <a:gd name="T60" fmla="*/ 104 w 159"/>
                <a:gd name="T61" fmla="*/ 38 h 46"/>
                <a:gd name="T62" fmla="*/ 104 w 159"/>
                <a:gd name="T63" fmla="*/ 26 h 46"/>
                <a:gd name="T64" fmla="*/ 96 w 159"/>
                <a:gd name="T65" fmla="*/ 24 h 46"/>
                <a:gd name="T66" fmla="*/ 95 w 159"/>
                <a:gd name="T67" fmla="*/ 18 h 46"/>
                <a:gd name="T68" fmla="*/ 97 w 159"/>
                <a:gd name="T69" fmla="*/ 18 h 46"/>
                <a:gd name="T70" fmla="*/ 105 w 159"/>
                <a:gd name="T71" fmla="*/ 11 h 46"/>
                <a:gd name="T72" fmla="*/ 99 w 159"/>
                <a:gd name="T73" fmla="*/ 6 h 46"/>
                <a:gd name="T74" fmla="*/ 93 w 159"/>
                <a:gd name="T75" fmla="*/ 9 h 46"/>
                <a:gd name="T76" fmla="*/ 94 w 159"/>
                <a:gd name="T77" fmla="*/ 12 h 46"/>
                <a:gd name="T78" fmla="*/ 89 w 159"/>
                <a:gd name="T79" fmla="*/ 17 h 46"/>
                <a:gd name="T80" fmla="*/ 84 w 159"/>
                <a:gd name="T81" fmla="*/ 11 h 46"/>
                <a:gd name="T82" fmla="*/ 100 w 159"/>
                <a:gd name="T83" fmla="*/ 0 h 46"/>
                <a:gd name="T84" fmla="*/ 116 w 159"/>
                <a:gd name="T85" fmla="*/ 12 h 46"/>
                <a:gd name="T86" fmla="*/ 109 w 159"/>
                <a:gd name="T87" fmla="*/ 21 h 46"/>
                <a:gd name="T88" fmla="*/ 133 w 159"/>
                <a:gd name="T89" fmla="*/ 40 h 46"/>
                <a:gd name="T90" fmla="*/ 141 w 159"/>
                <a:gd name="T91" fmla="*/ 35 h 46"/>
                <a:gd name="T92" fmla="*/ 139 w 159"/>
                <a:gd name="T93" fmla="*/ 9 h 46"/>
                <a:gd name="T94" fmla="*/ 133 w 159"/>
                <a:gd name="T95" fmla="*/ 3 h 46"/>
                <a:gd name="T96" fmla="*/ 147 w 159"/>
                <a:gd name="T97" fmla="*/ 1 h 46"/>
                <a:gd name="T98" fmla="*/ 151 w 159"/>
                <a:gd name="T99" fmla="*/ 35 h 46"/>
                <a:gd name="T100" fmla="*/ 159 w 159"/>
                <a:gd name="T101" fmla="*/ 40 h 46"/>
                <a:gd name="T102" fmla="*/ 133 w 159"/>
                <a:gd name="T103"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9" h="46">
                  <a:moveTo>
                    <a:pt x="0" y="45"/>
                  </a:moveTo>
                  <a:cubicBezTo>
                    <a:pt x="0" y="40"/>
                    <a:pt x="0" y="40"/>
                    <a:pt x="0" y="40"/>
                  </a:cubicBezTo>
                  <a:cubicBezTo>
                    <a:pt x="3" y="40"/>
                    <a:pt x="5" y="39"/>
                    <a:pt x="6" y="39"/>
                  </a:cubicBezTo>
                  <a:cubicBezTo>
                    <a:pt x="7" y="38"/>
                    <a:pt x="8" y="37"/>
                    <a:pt x="8" y="35"/>
                  </a:cubicBezTo>
                  <a:cubicBezTo>
                    <a:pt x="8" y="13"/>
                    <a:pt x="8" y="13"/>
                    <a:pt x="8" y="13"/>
                  </a:cubicBezTo>
                  <a:cubicBezTo>
                    <a:pt x="8" y="11"/>
                    <a:pt x="7" y="10"/>
                    <a:pt x="6" y="9"/>
                  </a:cubicBezTo>
                  <a:cubicBezTo>
                    <a:pt x="5" y="8"/>
                    <a:pt x="3" y="8"/>
                    <a:pt x="0" y="8"/>
                  </a:cubicBezTo>
                  <a:cubicBezTo>
                    <a:pt x="0" y="3"/>
                    <a:pt x="0" y="3"/>
                    <a:pt x="0" y="3"/>
                  </a:cubicBezTo>
                  <a:cubicBezTo>
                    <a:pt x="3" y="3"/>
                    <a:pt x="6" y="3"/>
                    <a:pt x="8" y="2"/>
                  </a:cubicBezTo>
                  <a:cubicBezTo>
                    <a:pt x="10" y="2"/>
                    <a:pt x="12" y="1"/>
                    <a:pt x="14" y="1"/>
                  </a:cubicBezTo>
                  <a:cubicBezTo>
                    <a:pt x="18" y="1"/>
                    <a:pt x="18" y="1"/>
                    <a:pt x="18" y="1"/>
                  </a:cubicBezTo>
                  <a:cubicBezTo>
                    <a:pt x="18" y="35"/>
                    <a:pt x="18" y="35"/>
                    <a:pt x="18" y="35"/>
                  </a:cubicBezTo>
                  <a:cubicBezTo>
                    <a:pt x="18" y="37"/>
                    <a:pt x="18" y="38"/>
                    <a:pt x="19" y="39"/>
                  </a:cubicBezTo>
                  <a:cubicBezTo>
                    <a:pt x="20" y="39"/>
                    <a:pt x="22" y="40"/>
                    <a:pt x="25" y="40"/>
                  </a:cubicBezTo>
                  <a:cubicBezTo>
                    <a:pt x="25" y="45"/>
                    <a:pt x="25" y="45"/>
                    <a:pt x="25" y="45"/>
                  </a:cubicBezTo>
                  <a:cubicBezTo>
                    <a:pt x="0" y="45"/>
                    <a:pt x="0" y="45"/>
                    <a:pt x="0" y="45"/>
                  </a:cubicBezTo>
                  <a:close/>
                  <a:moveTo>
                    <a:pt x="64" y="26"/>
                  </a:moveTo>
                  <a:cubicBezTo>
                    <a:pt x="62" y="28"/>
                    <a:pt x="60" y="28"/>
                    <a:pt x="59" y="29"/>
                  </a:cubicBezTo>
                  <a:cubicBezTo>
                    <a:pt x="57" y="30"/>
                    <a:pt x="55" y="30"/>
                    <a:pt x="53" y="30"/>
                  </a:cubicBezTo>
                  <a:cubicBezTo>
                    <a:pt x="49" y="30"/>
                    <a:pt x="45" y="29"/>
                    <a:pt x="42" y="26"/>
                  </a:cubicBezTo>
                  <a:cubicBezTo>
                    <a:pt x="39" y="23"/>
                    <a:pt x="38" y="20"/>
                    <a:pt x="38" y="15"/>
                  </a:cubicBezTo>
                  <a:cubicBezTo>
                    <a:pt x="38" y="11"/>
                    <a:pt x="40" y="7"/>
                    <a:pt x="43" y="4"/>
                  </a:cubicBezTo>
                  <a:cubicBezTo>
                    <a:pt x="46" y="1"/>
                    <a:pt x="51" y="0"/>
                    <a:pt x="56" y="0"/>
                  </a:cubicBezTo>
                  <a:cubicBezTo>
                    <a:pt x="62" y="0"/>
                    <a:pt x="66" y="2"/>
                    <a:pt x="69" y="6"/>
                  </a:cubicBezTo>
                  <a:cubicBezTo>
                    <a:pt x="73" y="9"/>
                    <a:pt x="74" y="15"/>
                    <a:pt x="74" y="22"/>
                  </a:cubicBezTo>
                  <a:cubicBezTo>
                    <a:pt x="74" y="29"/>
                    <a:pt x="72" y="35"/>
                    <a:pt x="69" y="40"/>
                  </a:cubicBezTo>
                  <a:cubicBezTo>
                    <a:pt x="65" y="44"/>
                    <a:pt x="60" y="46"/>
                    <a:pt x="54" y="46"/>
                  </a:cubicBezTo>
                  <a:cubicBezTo>
                    <a:pt x="50" y="46"/>
                    <a:pt x="47" y="45"/>
                    <a:pt x="44" y="43"/>
                  </a:cubicBezTo>
                  <a:cubicBezTo>
                    <a:pt x="41" y="42"/>
                    <a:pt x="40" y="40"/>
                    <a:pt x="40" y="37"/>
                  </a:cubicBezTo>
                  <a:cubicBezTo>
                    <a:pt x="40" y="36"/>
                    <a:pt x="40" y="34"/>
                    <a:pt x="41" y="34"/>
                  </a:cubicBezTo>
                  <a:cubicBezTo>
                    <a:pt x="42" y="33"/>
                    <a:pt x="43" y="32"/>
                    <a:pt x="45" y="32"/>
                  </a:cubicBezTo>
                  <a:cubicBezTo>
                    <a:pt x="47" y="32"/>
                    <a:pt x="49" y="34"/>
                    <a:pt x="50" y="37"/>
                  </a:cubicBezTo>
                  <a:cubicBezTo>
                    <a:pt x="50" y="38"/>
                    <a:pt x="50" y="38"/>
                    <a:pt x="50" y="38"/>
                  </a:cubicBezTo>
                  <a:cubicBezTo>
                    <a:pt x="50" y="39"/>
                    <a:pt x="50" y="40"/>
                    <a:pt x="51" y="40"/>
                  </a:cubicBezTo>
                  <a:cubicBezTo>
                    <a:pt x="52" y="40"/>
                    <a:pt x="52" y="40"/>
                    <a:pt x="54" y="40"/>
                  </a:cubicBezTo>
                  <a:cubicBezTo>
                    <a:pt x="57" y="40"/>
                    <a:pt x="59" y="39"/>
                    <a:pt x="61" y="37"/>
                  </a:cubicBezTo>
                  <a:cubicBezTo>
                    <a:pt x="63" y="34"/>
                    <a:pt x="64" y="31"/>
                    <a:pt x="64" y="26"/>
                  </a:cubicBezTo>
                  <a:close/>
                  <a:moveTo>
                    <a:pt x="63" y="15"/>
                  </a:moveTo>
                  <a:cubicBezTo>
                    <a:pt x="63" y="12"/>
                    <a:pt x="63" y="10"/>
                    <a:pt x="61" y="8"/>
                  </a:cubicBezTo>
                  <a:cubicBezTo>
                    <a:pt x="60" y="7"/>
                    <a:pt x="58" y="6"/>
                    <a:pt x="56" y="6"/>
                  </a:cubicBezTo>
                  <a:cubicBezTo>
                    <a:pt x="54" y="6"/>
                    <a:pt x="52" y="7"/>
                    <a:pt x="51" y="8"/>
                  </a:cubicBezTo>
                  <a:cubicBezTo>
                    <a:pt x="50" y="10"/>
                    <a:pt x="49" y="12"/>
                    <a:pt x="49" y="15"/>
                  </a:cubicBezTo>
                  <a:cubicBezTo>
                    <a:pt x="49" y="18"/>
                    <a:pt x="49" y="20"/>
                    <a:pt x="51" y="21"/>
                  </a:cubicBezTo>
                  <a:cubicBezTo>
                    <a:pt x="52" y="23"/>
                    <a:pt x="54" y="24"/>
                    <a:pt x="56" y="24"/>
                  </a:cubicBezTo>
                  <a:cubicBezTo>
                    <a:pt x="58" y="24"/>
                    <a:pt x="60" y="23"/>
                    <a:pt x="61" y="21"/>
                  </a:cubicBezTo>
                  <a:cubicBezTo>
                    <a:pt x="63" y="20"/>
                    <a:pt x="63" y="18"/>
                    <a:pt x="63" y="15"/>
                  </a:cubicBezTo>
                  <a:close/>
                  <a:moveTo>
                    <a:pt x="109" y="21"/>
                  </a:moveTo>
                  <a:cubicBezTo>
                    <a:pt x="112" y="22"/>
                    <a:pt x="115" y="23"/>
                    <a:pt x="116" y="25"/>
                  </a:cubicBezTo>
                  <a:cubicBezTo>
                    <a:pt x="118" y="26"/>
                    <a:pt x="118" y="29"/>
                    <a:pt x="118" y="31"/>
                  </a:cubicBezTo>
                  <a:cubicBezTo>
                    <a:pt x="118" y="36"/>
                    <a:pt x="117" y="39"/>
                    <a:pt x="113" y="42"/>
                  </a:cubicBezTo>
                  <a:cubicBezTo>
                    <a:pt x="109" y="44"/>
                    <a:pt x="105" y="46"/>
                    <a:pt x="99" y="46"/>
                  </a:cubicBezTo>
                  <a:cubicBezTo>
                    <a:pt x="94" y="46"/>
                    <a:pt x="90" y="45"/>
                    <a:pt x="87" y="43"/>
                  </a:cubicBezTo>
                  <a:cubicBezTo>
                    <a:pt x="84" y="40"/>
                    <a:pt x="83" y="38"/>
                    <a:pt x="83" y="34"/>
                  </a:cubicBezTo>
                  <a:cubicBezTo>
                    <a:pt x="83" y="33"/>
                    <a:pt x="83" y="31"/>
                    <a:pt x="84" y="30"/>
                  </a:cubicBezTo>
                  <a:cubicBezTo>
                    <a:pt x="85" y="29"/>
                    <a:pt x="86" y="29"/>
                    <a:pt x="88" y="29"/>
                  </a:cubicBezTo>
                  <a:cubicBezTo>
                    <a:pt x="89" y="29"/>
                    <a:pt x="90" y="29"/>
                    <a:pt x="91" y="30"/>
                  </a:cubicBezTo>
                  <a:cubicBezTo>
                    <a:pt x="92" y="31"/>
                    <a:pt x="93" y="32"/>
                    <a:pt x="93" y="34"/>
                  </a:cubicBezTo>
                  <a:cubicBezTo>
                    <a:pt x="93" y="34"/>
                    <a:pt x="93" y="35"/>
                    <a:pt x="92" y="35"/>
                  </a:cubicBezTo>
                  <a:cubicBezTo>
                    <a:pt x="92" y="36"/>
                    <a:pt x="92" y="36"/>
                    <a:pt x="92" y="36"/>
                  </a:cubicBezTo>
                  <a:cubicBezTo>
                    <a:pt x="92" y="37"/>
                    <a:pt x="93" y="38"/>
                    <a:pt x="94" y="39"/>
                  </a:cubicBezTo>
                  <a:cubicBezTo>
                    <a:pt x="95" y="39"/>
                    <a:pt x="97" y="40"/>
                    <a:pt x="99" y="40"/>
                  </a:cubicBezTo>
                  <a:cubicBezTo>
                    <a:pt x="101" y="40"/>
                    <a:pt x="103" y="39"/>
                    <a:pt x="104" y="38"/>
                  </a:cubicBezTo>
                  <a:cubicBezTo>
                    <a:pt x="106" y="36"/>
                    <a:pt x="106" y="34"/>
                    <a:pt x="106" y="32"/>
                  </a:cubicBezTo>
                  <a:cubicBezTo>
                    <a:pt x="106" y="29"/>
                    <a:pt x="106" y="27"/>
                    <a:pt x="104" y="26"/>
                  </a:cubicBezTo>
                  <a:cubicBezTo>
                    <a:pt x="103" y="24"/>
                    <a:pt x="100" y="24"/>
                    <a:pt x="97" y="24"/>
                  </a:cubicBezTo>
                  <a:cubicBezTo>
                    <a:pt x="96" y="24"/>
                    <a:pt x="96" y="24"/>
                    <a:pt x="96" y="24"/>
                  </a:cubicBezTo>
                  <a:cubicBezTo>
                    <a:pt x="95" y="24"/>
                    <a:pt x="95" y="24"/>
                    <a:pt x="95" y="24"/>
                  </a:cubicBezTo>
                  <a:cubicBezTo>
                    <a:pt x="95" y="18"/>
                    <a:pt x="95" y="18"/>
                    <a:pt x="95" y="18"/>
                  </a:cubicBezTo>
                  <a:cubicBezTo>
                    <a:pt x="95" y="18"/>
                    <a:pt x="96" y="18"/>
                    <a:pt x="96" y="18"/>
                  </a:cubicBezTo>
                  <a:cubicBezTo>
                    <a:pt x="96" y="18"/>
                    <a:pt x="97" y="18"/>
                    <a:pt x="97" y="18"/>
                  </a:cubicBezTo>
                  <a:cubicBezTo>
                    <a:pt x="99" y="18"/>
                    <a:pt x="101" y="17"/>
                    <a:pt x="103" y="16"/>
                  </a:cubicBezTo>
                  <a:cubicBezTo>
                    <a:pt x="104" y="15"/>
                    <a:pt x="105" y="13"/>
                    <a:pt x="105" y="11"/>
                  </a:cubicBezTo>
                  <a:cubicBezTo>
                    <a:pt x="105" y="9"/>
                    <a:pt x="104" y="8"/>
                    <a:pt x="103" y="7"/>
                  </a:cubicBezTo>
                  <a:cubicBezTo>
                    <a:pt x="102" y="6"/>
                    <a:pt x="101" y="6"/>
                    <a:pt x="99" y="6"/>
                  </a:cubicBezTo>
                  <a:cubicBezTo>
                    <a:pt x="97" y="6"/>
                    <a:pt x="96" y="6"/>
                    <a:pt x="95" y="7"/>
                  </a:cubicBezTo>
                  <a:cubicBezTo>
                    <a:pt x="94" y="7"/>
                    <a:pt x="93" y="8"/>
                    <a:pt x="93" y="9"/>
                  </a:cubicBezTo>
                  <a:cubicBezTo>
                    <a:pt x="93" y="9"/>
                    <a:pt x="93" y="10"/>
                    <a:pt x="94" y="10"/>
                  </a:cubicBezTo>
                  <a:cubicBezTo>
                    <a:pt x="94" y="11"/>
                    <a:pt x="94" y="12"/>
                    <a:pt x="94" y="12"/>
                  </a:cubicBezTo>
                  <a:cubicBezTo>
                    <a:pt x="94" y="14"/>
                    <a:pt x="94" y="15"/>
                    <a:pt x="93" y="16"/>
                  </a:cubicBezTo>
                  <a:cubicBezTo>
                    <a:pt x="92" y="16"/>
                    <a:pt x="91" y="17"/>
                    <a:pt x="89" y="17"/>
                  </a:cubicBezTo>
                  <a:cubicBezTo>
                    <a:pt x="88" y="17"/>
                    <a:pt x="86" y="16"/>
                    <a:pt x="85" y="15"/>
                  </a:cubicBezTo>
                  <a:cubicBezTo>
                    <a:pt x="84" y="15"/>
                    <a:pt x="84" y="13"/>
                    <a:pt x="84" y="11"/>
                  </a:cubicBezTo>
                  <a:cubicBezTo>
                    <a:pt x="84" y="8"/>
                    <a:pt x="86" y="5"/>
                    <a:pt x="89" y="3"/>
                  </a:cubicBezTo>
                  <a:cubicBezTo>
                    <a:pt x="92" y="1"/>
                    <a:pt x="95" y="0"/>
                    <a:pt x="100" y="0"/>
                  </a:cubicBezTo>
                  <a:cubicBezTo>
                    <a:pt x="105" y="0"/>
                    <a:pt x="109" y="1"/>
                    <a:pt x="112" y="3"/>
                  </a:cubicBezTo>
                  <a:cubicBezTo>
                    <a:pt x="115" y="5"/>
                    <a:pt x="116" y="8"/>
                    <a:pt x="116" y="12"/>
                  </a:cubicBezTo>
                  <a:cubicBezTo>
                    <a:pt x="116" y="14"/>
                    <a:pt x="116" y="16"/>
                    <a:pt x="114" y="17"/>
                  </a:cubicBezTo>
                  <a:cubicBezTo>
                    <a:pt x="113" y="19"/>
                    <a:pt x="112" y="20"/>
                    <a:pt x="109" y="21"/>
                  </a:cubicBezTo>
                  <a:close/>
                  <a:moveTo>
                    <a:pt x="133" y="45"/>
                  </a:moveTo>
                  <a:cubicBezTo>
                    <a:pt x="133" y="40"/>
                    <a:pt x="133" y="40"/>
                    <a:pt x="133" y="40"/>
                  </a:cubicBezTo>
                  <a:cubicBezTo>
                    <a:pt x="136" y="40"/>
                    <a:pt x="138" y="39"/>
                    <a:pt x="139" y="39"/>
                  </a:cubicBezTo>
                  <a:cubicBezTo>
                    <a:pt x="140" y="38"/>
                    <a:pt x="141" y="37"/>
                    <a:pt x="141" y="35"/>
                  </a:cubicBezTo>
                  <a:cubicBezTo>
                    <a:pt x="141" y="13"/>
                    <a:pt x="141" y="13"/>
                    <a:pt x="141" y="13"/>
                  </a:cubicBezTo>
                  <a:cubicBezTo>
                    <a:pt x="141" y="11"/>
                    <a:pt x="140" y="10"/>
                    <a:pt x="139" y="9"/>
                  </a:cubicBezTo>
                  <a:cubicBezTo>
                    <a:pt x="139" y="8"/>
                    <a:pt x="137" y="8"/>
                    <a:pt x="133" y="8"/>
                  </a:cubicBezTo>
                  <a:cubicBezTo>
                    <a:pt x="133" y="3"/>
                    <a:pt x="133" y="3"/>
                    <a:pt x="133" y="3"/>
                  </a:cubicBezTo>
                  <a:cubicBezTo>
                    <a:pt x="136" y="3"/>
                    <a:pt x="139" y="3"/>
                    <a:pt x="141" y="2"/>
                  </a:cubicBezTo>
                  <a:cubicBezTo>
                    <a:pt x="143" y="2"/>
                    <a:pt x="145" y="1"/>
                    <a:pt x="147" y="1"/>
                  </a:cubicBezTo>
                  <a:cubicBezTo>
                    <a:pt x="151" y="1"/>
                    <a:pt x="151" y="1"/>
                    <a:pt x="151" y="1"/>
                  </a:cubicBezTo>
                  <a:cubicBezTo>
                    <a:pt x="151" y="35"/>
                    <a:pt x="151" y="35"/>
                    <a:pt x="151" y="35"/>
                  </a:cubicBezTo>
                  <a:cubicBezTo>
                    <a:pt x="151" y="37"/>
                    <a:pt x="151" y="38"/>
                    <a:pt x="152" y="39"/>
                  </a:cubicBezTo>
                  <a:cubicBezTo>
                    <a:pt x="154" y="39"/>
                    <a:pt x="156" y="40"/>
                    <a:pt x="159" y="40"/>
                  </a:cubicBezTo>
                  <a:cubicBezTo>
                    <a:pt x="159" y="45"/>
                    <a:pt x="159" y="45"/>
                    <a:pt x="159" y="45"/>
                  </a:cubicBezTo>
                  <a:cubicBezTo>
                    <a:pt x="133" y="45"/>
                    <a:pt x="133" y="45"/>
                    <a:pt x="13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2" name="Freeform 34"/>
            <p:cNvSpPr>
              <a:spLocks noEditPoints="1"/>
            </p:cNvSpPr>
            <p:nvPr/>
          </p:nvSpPr>
          <p:spPr bwMode="auto">
            <a:xfrm>
              <a:off x="5048250" y="3025774"/>
              <a:ext cx="1824037" cy="987424"/>
            </a:xfrm>
            <a:custGeom>
              <a:avLst/>
              <a:gdLst>
                <a:gd name="T0" fmla="*/ 610 w 670"/>
                <a:gd name="T1" fmla="*/ 68 h 362"/>
                <a:gd name="T2" fmla="*/ 557 w 670"/>
                <a:gd name="T3" fmla="*/ 99 h 362"/>
                <a:gd name="T4" fmla="*/ 460 w 670"/>
                <a:gd name="T5" fmla="*/ 80 h 362"/>
                <a:gd name="T6" fmla="*/ 381 w 670"/>
                <a:gd name="T7" fmla="*/ 349 h 362"/>
                <a:gd name="T8" fmla="*/ 362 w 670"/>
                <a:gd name="T9" fmla="*/ 297 h 362"/>
                <a:gd name="T10" fmla="*/ 395 w 670"/>
                <a:gd name="T11" fmla="*/ 310 h 362"/>
                <a:gd name="T12" fmla="*/ 403 w 670"/>
                <a:gd name="T13" fmla="*/ 303 h 362"/>
                <a:gd name="T14" fmla="*/ 430 w 670"/>
                <a:gd name="T15" fmla="*/ 311 h 362"/>
                <a:gd name="T16" fmla="*/ 487 w 670"/>
                <a:gd name="T17" fmla="*/ 192 h 362"/>
                <a:gd name="T18" fmla="*/ 400 w 670"/>
                <a:gd name="T19" fmla="*/ 200 h 362"/>
                <a:gd name="T20" fmla="*/ 442 w 670"/>
                <a:gd name="T21" fmla="*/ 260 h 362"/>
                <a:gd name="T22" fmla="*/ 378 w 670"/>
                <a:gd name="T23" fmla="*/ 362 h 362"/>
                <a:gd name="T24" fmla="*/ 292 w 670"/>
                <a:gd name="T25" fmla="*/ 362 h 362"/>
                <a:gd name="T26" fmla="*/ 228 w 670"/>
                <a:gd name="T27" fmla="*/ 260 h 362"/>
                <a:gd name="T28" fmla="*/ 271 w 670"/>
                <a:gd name="T29" fmla="*/ 200 h 362"/>
                <a:gd name="T30" fmla="*/ 183 w 670"/>
                <a:gd name="T31" fmla="*/ 192 h 362"/>
                <a:gd name="T32" fmla="*/ 240 w 670"/>
                <a:gd name="T33" fmla="*/ 311 h 362"/>
                <a:gd name="T34" fmla="*/ 267 w 670"/>
                <a:gd name="T35" fmla="*/ 303 h 362"/>
                <a:gd name="T36" fmla="*/ 275 w 670"/>
                <a:gd name="T37" fmla="*/ 310 h 362"/>
                <a:gd name="T38" fmla="*/ 308 w 670"/>
                <a:gd name="T39" fmla="*/ 297 h 362"/>
                <a:gd name="T40" fmla="*/ 289 w 670"/>
                <a:gd name="T41" fmla="*/ 349 h 362"/>
                <a:gd name="T42" fmla="*/ 613 w 670"/>
                <a:gd name="T43" fmla="*/ 49 h 362"/>
                <a:gd name="T44" fmla="*/ 496 w 670"/>
                <a:gd name="T45" fmla="*/ 27 h 362"/>
                <a:gd name="T46" fmla="*/ 496 w 670"/>
                <a:gd name="T47" fmla="*/ 16 h 362"/>
                <a:gd name="T48" fmla="*/ 587 w 670"/>
                <a:gd name="T49" fmla="*/ 60 h 362"/>
                <a:gd name="T50" fmla="*/ 429 w 670"/>
                <a:gd name="T51" fmla="*/ 130 h 362"/>
                <a:gd name="T52" fmla="*/ 545 w 670"/>
                <a:gd name="T53" fmla="*/ 142 h 362"/>
                <a:gd name="T54" fmla="*/ 540 w 670"/>
                <a:gd name="T55" fmla="*/ 134 h 362"/>
                <a:gd name="T56" fmla="*/ 434 w 670"/>
                <a:gd name="T57" fmla="*/ 132 h 362"/>
                <a:gd name="T58" fmla="*/ 420 w 670"/>
                <a:gd name="T59" fmla="*/ 151 h 362"/>
                <a:gd name="T60" fmla="*/ 499 w 670"/>
                <a:gd name="T61" fmla="*/ 176 h 362"/>
                <a:gd name="T62" fmla="*/ 521 w 670"/>
                <a:gd name="T63" fmla="*/ 156 h 362"/>
                <a:gd name="T64" fmla="*/ 415 w 670"/>
                <a:gd name="T65" fmla="*/ 164 h 362"/>
                <a:gd name="T66" fmla="*/ 60 w 670"/>
                <a:gd name="T67" fmla="*/ 68 h 362"/>
                <a:gd name="T68" fmla="*/ 113 w 670"/>
                <a:gd name="T69" fmla="*/ 99 h 362"/>
                <a:gd name="T70" fmla="*/ 210 w 670"/>
                <a:gd name="T71" fmla="*/ 80 h 362"/>
                <a:gd name="T72" fmla="*/ 57 w 670"/>
                <a:gd name="T73" fmla="*/ 49 h 362"/>
                <a:gd name="T74" fmla="*/ 175 w 670"/>
                <a:gd name="T75" fmla="*/ 27 h 362"/>
                <a:gd name="T76" fmla="*/ 174 w 670"/>
                <a:gd name="T77" fmla="*/ 16 h 362"/>
                <a:gd name="T78" fmla="*/ 83 w 670"/>
                <a:gd name="T79" fmla="*/ 60 h 362"/>
                <a:gd name="T80" fmla="*/ 241 w 670"/>
                <a:gd name="T81" fmla="*/ 130 h 362"/>
                <a:gd name="T82" fmla="*/ 125 w 670"/>
                <a:gd name="T83" fmla="*/ 142 h 362"/>
                <a:gd name="T84" fmla="*/ 130 w 670"/>
                <a:gd name="T85" fmla="*/ 134 h 362"/>
                <a:gd name="T86" fmla="*/ 236 w 670"/>
                <a:gd name="T87" fmla="*/ 132 h 362"/>
                <a:gd name="T88" fmla="*/ 250 w 670"/>
                <a:gd name="T89" fmla="*/ 151 h 362"/>
                <a:gd name="T90" fmla="*/ 171 w 670"/>
                <a:gd name="T91" fmla="*/ 176 h 362"/>
                <a:gd name="T92" fmla="*/ 149 w 670"/>
                <a:gd name="T93" fmla="*/ 156 h 362"/>
                <a:gd name="T94" fmla="*/ 255 w 670"/>
                <a:gd name="T95" fmla="*/ 16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0" h="362">
                  <a:moveTo>
                    <a:pt x="446" y="90"/>
                  </a:moveTo>
                  <a:cubicBezTo>
                    <a:pt x="454" y="71"/>
                    <a:pt x="454" y="71"/>
                    <a:pt x="454" y="71"/>
                  </a:cubicBezTo>
                  <a:cubicBezTo>
                    <a:pt x="610" y="68"/>
                    <a:pt x="610" y="68"/>
                    <a:pt x="610" y="68"/>
                  </a:cubicBezTo>
                  <a:cubicBezTo>
                    <a:pt x="579" y="104"/>
                    <a:pt x="579" y="104"/>
                    <a:pt x="579" y="104"/>
                  </a:cubicBezTo>
                  <a:cubicBezTo>
                    <a:pt x="557" y="104"/>
                    <a:pt x="557" y="104"/>
                    <a:pt x="557" y="104"/>
                  </a:cubicBezTo>
                  <a:cubicBezTo>
                    <a:pt x="557" y="99"/>
                    <a:pt x="557" y="99"/>
                    <a:pt x="557" y="99"/>
                  </a:cubicBezTo>
                  <a:cubicBezTo>
                    <a:pt x="574" y="95"/>
                    <a:pt x="574" y="95"/>
                    <a:pt x="574" y="95"/>
                  </a:cubicBezTo>
                  <a:cubicBezTo>
                    <a:pt x="590" y="77"/>
                    <a:pt x="590" y="77"/>
                    <a:pt x="590" y="77"/>
                  </a:cubicBezTo>
                  <a:cubicBezTo>
                    <a:pt x="460" y="80"/>
                    <a:pt x="460" y="80"/>
                    <a:pt x="460" y="80"/>
                  </a:cubicBezTo>
                  <a:cubicBezTo>
                    <a:pt x="451" y="92"/>
                    <a:pt x="451" y="92"/>
                    <a:pt x="451" y="92"/>
                  </a:cubicBezTo>
                  <a:cubicBezTo>
                    <a:pt x="446" y="90"/>
                    <a:pt x="446" y="90"/>
                    <a:pt x="446" y="90"/>
                  </a:cubicBezTo>
                  <a:close/>
                  <a:moveTo>
                    <a:pt x="381" y="349"/>
                  </a:moveTo>
                  <a:cubicBezTo>
                    <a:pt x="393" y="349"/>
                    <a:pt x="393" y="349"/>
                    <a:pt x="393" y="349"/>
                  </a:cubicBezTo>
                  <a:cubicBezTo>
                    <a:pt x="354" y="304"/>
                    <a:pt x="354" y="304"/>
                    <a:pt x="354" y="304"/>
                  </a:cubicBezTo>
                  <a:cubicBezTo>
                    <a:pt x="362" y="297"/>
                    <a:pt x="362" y="297"/>
                    <a:pt x="362" y="297"/>
                  </a:cubicBezTo>
                  <a:cubicBezTo>
                    <a:pt x="409" y="349"/>
                    <a:pt x="409" y="349"/>
                    <a:pt x="409" y="349"/>
                  </a:cubicBezTo>
                  <a:cubicBezTo>
                    <a:pt x="431" y="349"/>
                    <a:pt x="431" y="349"/>
                    <a:pt x="431" y="349"/>
                  </a:cubicBezTo>
                  <a:cubicBezTo>
                    <a:pt x="395" y="310"/>
                    <a:pt x="395" y="310"/>
                    <a:pt x="395" y="310"/>
                  </a:cubicBezTo>
                  <a:cubicBezTo>
                    <a:pt x="364" y="277"/>
                    <a:pt x="384" y="237"/>
                    <a:pt x="384" y="237"/>
                  </a:cubicBezTo>
                  <a:cubicBezTo>
                    <a:pt x="394" y="241"/>
                    <a:pt x="394" y="241"/>
                    <a:pt x="394" y="241"/>
                  </a:cubicBezTo>
                  <a:cubicBezTo>
                    <a:pt x="393" y="242"/>
                    <a:pt x="378" y="275"/>
                    <a:pt x="403" y="303"/>
                  </a:cubicBezTo>
                  <a:cubicBezTo>
                    <a:pt x="446" y="349"/>
                    <a:pt x="446" y="349"/>
                    <a:pt x="446" y="349"/>
                  </a:cubicBezTo>
                  <a:cubicBezTo>
                    <a:pt x="461" y="349"/>
                    <a:pt x="461" y="349"/>
                    <a:pt x="461" y="349"/>
                  </a:cubicBezTo>
                  <a:cubicBezTo>
                    <a:pt x="453" y="341"/>
                    <a:pt x="438" y="328"/>
                    <a:pt x="430" y="311"/>
                  </a:cubicBezTo>
                  <a:cubicBezTo>
                    <a:pt x="421" y="295"/>
                    <a:pt x="418" y="275"/>
                    <a:pt x="433" y="254"/>
                  </a:cubicBezTo>
                  <a:cubicBezTo>
                    <a:pt x="433" y="254"/>
                    <a:pt x="433" y="254"/>
                    <a:pt x="433" y="254"/>
                  </a:cubicBezTo>
                  <a:cubicBezTo>
                    <a:pt x="487" y="192"/>
                    <a:pt x="487" y="192"/>
                    <a:pt x="487" y="192"/>
                  </a:cubicBezTo>
                  <a:cubicBezTo>
                    <a:pt x="411" y="193"/>
                    <a:pt x="411" y="193"/>
                    <a:pt x="411" y="193"/>
                  </a:cubicBezTo>
                  <a:cubicBezTo>
                    <a:pt x="404" y="202"/>
                    <a:pt x="404" y="202"/>
                    <a:pt x="404" y="202"/>
                  </a:cubicBezTo>
                  <a:cubicBezTo>
                    <a:pt x="400" y="200"/>
                    <a:pt x="400" y="200"/>
                    <a:pt x="400" y="200"/>
                  </a:cubicBezTo>
                  <a:cubicBezTo>
                    <a:pt x="406" y="186"/>
                    <a:pt x="406" y="186"/>
                    <a:pt x="406" y="186"/>
                  </a:cubicBezTo>
                  <a:cubicBezTo>
                    <a:pt x="509" y="183"/>
                    <a:pt x="509" y="183"/>
                    <a:pt x="509" y="183"/>
                  </a:cubicBezTo>
                  <a:cubicBezTo>
                    <a:pt x="442" y="260"/>
                    <a:pt x="442" y="260"/>
                    <a:pt x="442" y="260"/>
                  </a:cubicBezTo>
                  <a:cubicBezTo>
                    <a:pt x="431" y="276"/>
                    <a:pt x="432" y="291"/>
                    <a:pt x="438" y="304"/>
                  </a:cubicBezTo>
                  <a:cubicBezTo>
                    <a:pt x="449" y="327"/>
                    <a:pt x="475" y="345"/>
                    <a:pt x="494" y="362"/>
                  </a:cubicBezTo>
                  <a:cubicBezTo>
                    <a:pt x="378" y="362"/>
                    <a:pt x="378" y="362"/>
                    <a:pt x="378" y="362"/>
                  </a:cubicBezTo>
                  <a:cubicBezTo>
                    <a:pt x="335" y="319"/>
                    <a:pt x="335" y="319"/>
                    <a:pt x="335" y="319"/>
                  </a:cubicBezTo>
                  <a:cubicBezTo>
                    <a:pt x="335" y="319"/>
                    <a:pt x="335" y="319"/>
                    <a:pt x="335" y="319"/>
                  </a:cubicBezTo>
                  <a:cubicBezTo>
                    <a:pt x="292" y="362"/>
                    <a:pt x="292" y="362"/>
                    <a:pt x="292" y="362"/>
                  </a:cubicBezTo>
                  <a:cubicBezTo>
                    <a:pt x="179" y="362"/>
                    <a:pt x="179" y="362"/>
                    <a:pt x="179" y="362"/>
                  </a:cubicBezTo>
                  <a:cubicBezTo>
                    <a:pt x="196" y="345"/>
                    <a:pt x="222" y="326"/>
                    <a:pt x="232" y="304"/>
                  </a:cubicBezTo>
                  <a:cubicBezTo>
                    <a:pt x="238" y="291"/>
                    <a:pt x="240" y="276"/>
                    <a:pt x="228" y="260"/>
                  </a:cubicBezTo>
                  <a:cubicBezTo>
                    <a:pt x="161" y="183"/>
                    <a:pt x="161" y="183"/>
                    <a:pt x="161" y="183"/>
                  </a:cubicBezTo>
                  <a:cubicBezTo>
                    <a:pt x="264" y="186"/>
                    <a:pt x="264" y="186"/>
                    <a:pt x="264" y="186"/>
                  </a:cubicBezTo>
                  <a:cubicBezTo>
                    <a:pt x="271" y="200"/>
                    <a:pt x="271" y="200"/>
                    <a:pt x="271" y="200"/>
                  </a:cubicBezTo>
                  <a:cubicBezTo>
                    <a:pt x="266" y="202"/>
                    <a:pt x="266" y="202"/>
                    <a:pt x="266" y="202"/>
                  </a:cubicBezTo>
                  <a:cubicBezTo>
                    <a:pt x="259" y="193"/>
                    <a:pt x="259" y="193"/>
                    <a:pt x="259" y="193"/>
                  </a:cubicBezTo>
                  <a:cubicBezTo>
                    <a:pt x="183" y="192"/>
                    <a:pt x="183" y="192"/>
                    <a:pt x="183" y="192"/>
                  </a:cubicBezTo>
                  <a:cubicBezTo>
                    <a:pt x="237" y="254"/>
                    <a:pt x="237" y="254"/>
                    <a:pt x="237" y="254"/>
                  </a:cubicBezTo>
                  <a:cubicBezTo>
                    <a:pt x="237" y="254"/>
                    <a:pt x="237" y="254"/>
                    <a:pt x="237" y="254"/>
                  </a:cubicBezTo>
                  <a:cubicBezTo>
                    <a:pt x="252" y="275"/>
                    <a:pt x="249" y="295"/>
                    <a:pt x="240" y="311"/>
                  </a:cubicBezTo>
                  <a:cubicBezTo>
                    <a:pt x="232" y="328"/>
                    <a:pt x="218" y="341"/>
                    <a:pt x="209" y="349"/>
                  </a:cubicBezTo>
                  <a:cubicBezTo>
                    <a:pt x="224" y="349"/>
                    <a:pt x="224" y="349"/>
                    <a:pt x="224" y="349"/>
                  </a:cubicBezTo>
                  <a:cubicBezTo>
                    <a:pt x="267" y="303"/>
                    <a:pt x="267" y="303"/>
                    <a:pt x="267" y="303"/>
                  </a:cubicBezTo>
                  <a:cubicBezTo>
                    <a:pt x="292" y="275"/>
                    <a:pt x="277" y="242"/>
                    <a:pt x="277" y="241"/>
                  </a:cubicBezTo>
                  <a:cubicBezTo>
                    <a:pt x="286" y="237"/>
                    <a:pt x="286" y="237"/>
                    <a:pt x="286" y="237"/>
                  </a:cubicBezTo>
                  <a:cubicBezTo>
                    <a:pt x="286" y="237"/>
                    <a:pt x="306" y="277"/>
                    <a:pt x="275" y="310"/>
                  </a:cubicBezTo>
                  <a:cubicBezTo>
                    <a:pt x="239" y="349"/>
                    <a:pt x="239" y="349"/>
                    <a:pt x="239" y="349"/>
                  </a:cubicBezTo>
                  <a:cubicBezTo>
                    <a:pt x="261" y="349"/>
                    <a:pt x="261" y="349"/>
                    <a:pt x="261" y="349"/>
                  </a:cubicBezTo>
                  <a:cubicBezTo>
                    <a:pt x="308" y="297"/>
                    <a:pt x="308" y="297"/>
                    <a:pt x="308" y="297"/>
                  </a:cubicBezTo>
                  <a:cubicBezTo>
                    <a:pt x="316" y="304"/>
                    <a:pt x="316" y="304"/>
                    <a:pt x="316" y="304"/>
                  </a:cubicBezTo>
                  <a:cubicBezTo>
                    <a:pt x="277" y="349"/>
                    <a:pt x="277" y="349"/>
                    <a:pt x="277" y="349"/>
                  </a:cubicBezTo>
                  <a:cubicBezTo>
                    <a:pt x="289" y="349"/>
                    <a:pt x="289" y="349"/>
                    <a:pt x="289" y="349"/>
                  </a:cubicBezTo>
                  <a:cubicBezTo>
                    <a:pt x="335" y="305"/>
                    <a:pt x="335" y="305"/>
                    <a:pt x="335" y="305"/>
                  </a:cubicBezTo>
                  <a:cubicBezTo>
                    <a:pt x="381" y="349"/>
                    <a:pt x="381" y="349"/>
                    <a:pt x="381" y="349"/>
                  </a:cubicBezTo>
                  <a:close/>
                  <a:moveTo>
                    <a:pt x="613" y="49"/>
                  </a:moveTo>
                  <a:cubicBezTo>
                    <a:pt x="646" y="12"/>
                    <a:pt x="646" y="12"/>
                    <a:pt x="646" y="12"/>
                  </a:cubicBezTo>
                  <a:cubicBezTo>
                    <a:pt x="623" y="15"/>
                    <a:pt x="623" y="15"/>
                    <a:pt x="623" y="15"/>
                  </a:cubicBezTo>
                  <a:cubicBezTo>
                    <a:pt x="496" y="27"/>
                    <a:pt x="496" y="27"/>
                    <a:pt x="496" y="27"/>
                  </a:cubicBezTo>
                  <a:cubicBezTo>
                    <a:pt x="432" y="39"/>
                    <a:pt x="410" y="122"/>
                    <a:pt x="335" y="121"/>
                  </a:cubicBezTo>
                  <a:cubicBezTo>
                    <a:pt x="335" y="110"/>
                    <a:pt x="335" y="110"/>
                    <a:pt x="335" y="110"/>
                  </a:cubicBezTo>
                  <a:cubicBezTo>
                    <a:pt x="406" y="112"/>
                    <a:pt x="426" y="26"/>
                    <a:pt x="496" y="16"/>
                  </a:cubicBezTo>
                  <a:cubicBezTo>
                    <a:pt x="670" y="0"/>
                    <a:pt x="670" y="0"/>
                    <a:pt x="670" y="0"/>
                  </a:cubicBezTo>
                  <a:cubicBezTo>
                    <a:pt x="617" y="60"/>
                    <a:pt x="617" y="60"/>
                    <a:pt x="617" y="60"/>
                  </a:cubicBezTo>
                  <a:cubicBezTo>
                    <a:pt x="587" y="60"/>
                    <a:pt x="587" y="60"/>
                    <a:pt x="587" y="60"/>
                  </a:cubicBezTo>
                  <a:cubicBezTo>
                    <a:pt x="587" y="56"/>
                    <a:pt x="587" y="56"/>
                    <a:pt x="587" y="56"/>
                  </a:cubicBezTo>
                  <a:cubicBezTo>
                    <a:pt x="613" y="49"/>
                    <a:pt x="613" y="49"/>
                    <a:pt x="613" y="49"/>
                  </a:cubicBezTo>
                  <a:close/>
                  <a:moveTo>
                    <a:pt x="429" y="130"/>
                  </a:moveTo>
                  <a:cubicBezTo>
                    <a:pt x="436" y="114"/>
                    <a:pt x="436" y="114"/>
                    <a:pt x="436" y="114"/>
                  </a:cubicBezTo>
                  <a:cubicBezTo>
                    <a:pt x="572" y="111"/>
                    <a:pt x="572" y="111"/>
                    <a:pt x="572" y="111"/>
                  </a:cubicBezTo>
                  <a:cubicBezTo>
                    <a:pt x="545" y="142"/>
                    <a:pt x="545" y="142"/>
                    <a:pt x="545" y="142"/>
                  </a:cubicBezTo>
                  <a:cubicBezTo>
                    <a:pt x="527" y="142"/>
                    <a:pt x="527" y="142"/>
                    <a:pt x="527" y="142"/>
                  </a:cubicBezTo>
                  <a:cubicBezTo>
                    <a:pt x="527" y="138"/>
                    <a:pt x="527" y="138"/>
                    <a:pt x="527" y="138"/>
                  </a:cubicBezTo>
                  <a:cubicBezTo>
                    <a:pt x="540" y="134"/>
                    <a:pt x="540" y="134"/>
                    <a:pt x="540" y="134"/>
                  </a:cubicBezTo>
                  <a:cubicBezTo>
                    <a:pt x="553" y="119"/>
                    <a:pt x="553" y="119"/>
                    <a:pt x="553" y="119"/>
                  </a:cubicBezTo>
                  <a:cubicBezTo>
                    <a:pt x="441" y="122"/>
                    <a:pt x="441" y="122"/>
                    <a:pt x="441" y="122"/>
                  </a:cubicBezTo>
                  <a:cubicBezTo>
                    <a:pt x="434" y="132"/>
                    <a:pt x="434" y="132"/>
                    <a:pt x="434" y="132"/>
                  </a:cubicBezTo>
                  <a:cubicBezTo>
                    <a:pt x="429" y="130"/>
                    <a:pt x="429" y="130"/>
                    <a:pt x="429" y="130"/>
                  </a:cubicBezTo>
                  <a:close/>
                  <a:moveTo>
                    <a:pt x="415" y="164"/>
                  </a:moveTo>
                  <a:cubicBezTo>
                    <a:pt x="420" y="151"/>
                    <a:pt x="420" y="151"/>
                    <a:pt x="420" y="151"/>
                  </a:cubicBezTo>
                  <a:cubicBezTo>
                    <a:pt x="540" y="149"/>
                    <a:pt x="540" y="149"/>
                    <a:pt x="540" y="149"/>
                  </a:cubicBezTo>
                  <a:cubicBezTo>
                    <a:pt x="515" y="176"/>
                    <a:pt x="515" y="176"/>
                    <a:pt x="515" y="176"/>
                  </a:cubicBezTo>
                  <a:cubicBezTo>
                    <a:pt x="499" y="176"/>
                    <a:pt x="499" y="176"/>
                    <a:pt x="499" y="176"/>
                  </a:cubicBezTo>
                  <a:cubicBezTo>
                    <a:pt x="499" y="172"/>
                    <a:pt x="499" y="172"/>
                    <a:pt x="499" y="172"/>
                  </a:cubicBezTo>
                  <a:cubicBezTo>
                    <a:pt x="510" y="169"/>
                    <a:pt x="510" y="169"/>
                    <a:pt x="510" y="169"/>
                  </a:cubicBezTo>
                  <a:cubicBezTo>
                    <a:pt x="521" y="156"/>
                    <a:pt x="521" y="156"/>
                    <a:pt x="521" y="156"/>
                  </a:cubicBezTo>
                  <a:cubicBezTo>
                    <a:pt x="425" y="159"/>
                    <a:pt x="425" y="159"/>
                    <a:pt x="425" y="159"/>
                  </a:cubicBezTo>
                  <a:cubicBezTo>
                    <a:pt x="419" y="166"/>
                    <a:pt x="419" y="166"/>
                    <a:pt x="419" y="166"/>
                  </a:cubicBezTo>
                  <a:cubicBezTo>
                    <a:pt x="415" y="164"/>
                    <a:pt x="415" y="164"/>
                    <a:pt x="415" y="164"/>
                  </a:cubicBezTo>
                  <a:close/>
                  <a:moveTo>
                    <a:pt x="224" y="90"/>
                  </a:moveTo>
                  <a:cubicBezTo>
                    <a:pt x="216" y="71"/>
                    <a:pt x="216" y="71"/>
                    <a:pt x="216" y="71"/>
                  </a:cubicBezTo>
                  <a:cubicBezTo>
                    <a:pt x="60" y="68"/>
                    <a:pt x="60" y="68"/>
                    <a:pt x="60" y="68"/>
                  </a:cubicBezTo>
                  <a:cubicBezTo>
                    <a:pt x="92" y="104"/>
                    <a:pt x="92" y="104"/>
                    <a:pt x="92" y="104"/>
                  </a:cubicBezTo>
                  <a:cubicBezTo>
                    <a:pt x="113" y="104"/>
                    <a:pt x="113" y="104"/>
                    <a:pt x="113" y="104"/>
                  </a:cubicBezTo>
                  <a:cubicBezTo>
                    <a:pt x="113" y="99"/>
                    <a:pt x="113" y="99"/>
                    <a:pt x="113" y="99"/>
                  </a:cubicBezTo>
                  <a:cubicBezTo>
                    <a:pt x="96" y="95"/>
                    <a:pt x="96" y="95"/>
                    <a:pt x="96" y="95"/>
                  </a:cubicBezTo>
                  <a:cubicBezTo>
                    <a:pt x="81" y="77"/>
                    <a:pt x="81" y="77"/>
                    <a:pt x="81" y="77"/>
                  </a:cubicBezTo>
                  <a:cubicBezTo>
                    <a:pt x="210" y="80"/>
                    <a:pt x="210" y="80"/>
                    <a:pt x="210" y="80"/>
                  </a:cubicBezTo>
                  <a:cubicBezTo>
                    <a:pt x="219" y="92"/>
                    <a:pt x="219" y="92"/>
                    <a:pt x="219" y="92"/>
                  </a:cubicBezTo>
                  <a:cubicBezTo>
                    <a:pt x="224" y="90"/>
                    <a:pt x="224" y="90"/>
                    <a:pt x="224" y="90"/>
                  </a:cubicBezTo>
                  <a:close/>
                  <a:moveTo>
                    <a:pt x="57" y="49"/>
                  </a:moveTo>
                  <a:cubicBezTo>
                    <a:pt x="25" y="12"/>
                    <a:pt x="25" y="12"/>
                    <a:pt x="25" y="12"/>
                  </a:cubicBezTo>
                  <a:cubicBezTo>
                    <a:pt x="47" y="15"/>
                    <a:pt x="47" y="15"/>
                    <a:pt x="47" y="15"/>
                  </a:cubicBezTo>
                  <a:cubicBezTo>
                    <a:pt x="175" y="27"/>
                    <a:pt x="175" y="27"/>
                    <a:pt x="175" y="27"/>
                  </a:cubicBezTo>
                  <a:cubicBezTo>
                    <a:pt x="238" y="39"/>
                    <a:pt x="260" y="122"/>
                    <a:pt x="335" y="121"/>
                  </a:cubicBezTo>
                  <a:cubicBezTo>
                    <a:pt x="335" y="110"/>
                    <a:pt x="335" y="110"/>
                    <a:pt x="335" y="110"/>
                  </a:cubicBezTo>
                  <a:cubicBezTo>
                    <a:pt x="264" y="112"/>
                    <a:pt x="244" y="26"/>
                    <a:pt x="174" y="16"/>
                  </a:cubicBezTo>
                  <a:cubicBezTo>
                    <a:pt x="0" y="0"/>
                    <a:pt x="0" y="0"/>
                    <a:pt x="0" y="0"/>
                  </a:cubicBezTo>
                  <a:cubicBezTo>
                    <a:pt x="53" y="60"/>
                    <a:pt x="53" y="60"/>
                    <a:pt x="53" y="60"/>
                  </a:cubicBezTo>
                  <a:cubicBezTo>
                    <a:pt x="83" y="60"/>
                    <a:pt x="83" y="60"/>
                    <a:pt x="83" y="60"/>
                  </a:cubicBezTo>
                  <a:cubicBezTo>
                    <a:pt x="83" y="56"/>
                    <a:pt x="83" y="56"/>
                    <a:pt x="83" y="56"/>
                  </a:cubicBezTo>
                  <a:cubicBezTo>
                    <a:pt x="57" y="49"/>
                    <a:pt x="57" y="49"/>
                    <a:pt x="57" y="49"/>
                  </a:cubicBezTo>
                  <a:close/>
                  <a:moveTo>
                    <a:pt x="241" y="130"/>
                  </a:moveTo>
                  <a:cubicBezTo>
                    <a:pt x="234" y="114"/>
                    <a:pt x="234" y="114"/>
                    <a:pt x="234" y="114"/>
                  </a:cubicBezTo>
                  <a:cubicBezTo>
                    <a:pt x="98" y="111"/>
                    <a:pt x="98" y="111"/>
                    <a:pt x="98" y="111"/>
                  </a:cubicBezTo>
                  <a:cubicBezTo>
                    <a:pt x="125" y="142"/>
                    <a:pt x="125" y="142"/>
                    <a:pt x="125" y="142"/>
                  </a:cubicBezTo>
                  <a:cubicBezTo>
                    <a:pt x="144" y="142"/>
                    <a:pt x="144" y="142"/>
                    <a:pt x="144" y="142"/>
                  </a:cubicBezTo>
                  <a:cubicBezTo>
                    <a:pt x="144" y="138"/>
                    <a:pt x="144" y="138"/>
                    <a:pt x="144" y="138"/>
                  </a:cubicBezTo>
                  <a:cubicBezTo>
                    <a:pt x="130" y="134"/>
                    <a:pt x="130" y="134"/>
                    <a:pt x="130" y="134"/>
                  </a:cubicBezTo>
                  <a:cubicBezTo>
                    <a:pt x="117" y="119"/>
                    <a:pt x="117" y="119"/>
                    <a:pt x="117" y="119"/>
                  </a:cubicBezTo>
                  <a:cubicBezTo>
                    <a:pt x="229" y="122"/>
                    <a:pt x="229" y="122"/>
                    <a:pt x="229" y="122"/>
                  </a:cubicBezTo>
                  <a:cubicBezTo>
                    <a:pt x="236" y="132"/>
                    <a:pt x="236" y="132"/>
                    <a:pt x="236" y="132"/>
                  </a:cubicBezTo>
                  <a:cubicBezTo>
                    <a:pt x="241" y="130"/>
                    <a:pt x="241" y="130"/>
                    <a:pt x="241" y="130"/>
                  </a:cubicBezTo>
                  <a:close/>
                  <a:moveTo>
                    <a:pt x="255" y="164"/>
                  </a:moveTo>
                  <a:cubicBezTo>
                    <a:pt x="250" y="151"/>
                    <a:pt x="250" y="151"/>
                    <a:pt x="250" y="151"/>
                  </a:cubicBezTo>
                  <a:cubicBezTo>
                    <a:pt x="130" y="149"/>
                    <a:pt x="130" y="149"/>
                    <a:pt x="130" y="149"/>
                  </a:cubicBezTo>
                  <a:cubicBezTo>
                    <a:pt x="155" y="176"/>
                    <a:pt x="155" y="176"/>
                    <a:pt x="155" y="176"/>
                  </a:cubicBezTo>
                  <a:cubicBezTo>
                    <a:pt x="171" y="176"/>
                    <a:pt x="171" y="176"/>
                    <a:pt x="171" y="176"/>
                  </a:cubicBezTo>
                  <a:cubicBezTo>
                    <a:pt x="171" y="172"/>
                    <a:pt x="171" y="172"/>
                    <a:pt x="171" y="172"/>
                  </a:cubicBezTo>
                  <a:cubicBezTo>
                    <a:pt x="160" y="169"/>
                    <a:pt x="160" y="169"/>
                    <a:pt x="160" y="169"/>
                  </a:cubicBezTo>
                  <a:cubicBezTo>
                    <a:pt x="149" y="156"/>
                    <a:pt x="149" y="156"/>
                    <a:pt x="149" y="156"/>
                  </a:cubicBezTo>
                  <a:cubicBezTo>
                    <a:pt x="245" y="159"/>
                    <a:pt x="245" y="159"/>
                    <a:pt x="245" y="159"/>
                  </a:cubicBezTo>
                  <a:cubicBezTo>
                    <a:pt x="251" y="166"/>
                    <a:pt x="251" y="166"/>
                    <a:pt x="251" y="166"/>
                  </a:cubicBezTo>
                  <a:cubicBezTo>
                    <a:pt x="255" y="164"/>
                    <a:pt x="255" y="164"/>
                    <a:pt x="255"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3" name="Freeform 35"/>
            <p:cNvSpPr>
              <a:spLocks/>
            </p:cNvSpPr>
            <p:nvPr/>
          </p:nvSpPr>
          <p:spPr bwMode="auto">
            <a:xfrm>
              <a:off x="6462713" y="3840163"/>
              <a:ext cx="468313" cy="30163"/>
            </a:xfrm>
            <a:custGeom>
              <a:avLst/>
              <a:gdLst>
                <a:gd name="T0" fmla="*/ 0 w 172"/>
                <a:gd name="T1" fmla="*/ 0 h 11"/>
                <a:gd name="T2" fmla="*/ 165 w 172"/>
                <a:gd name="T3" fmla="*/ 0 h 11"/>
                <a:gd name="T4" fmla="*/ 165 w 172"/>
                <a:gd name="T5" fmla="*/ 10 h 11"/>
                <a:gd name="T6" fmla="*/ 0 w 172"/>
                <a:gd name="T7" fmla="*/ 10 h 11"/>
                <a:gd name="T8" fmla="*/ 0 w 172"/>
                <a:gd name="T9" fmla="*/ 0 h 11"/>
              </a:gdLst>
              <a:ahLst/>
              <a:cxnLst>
                <a:cxn ang="0">
                  <a:pos x="T0" y="T1"/>
                </a:cxn>
                <a:cxn ang="0">
                  <a:pos x="T2" y="T3"/>
                </a:cxn>
                <a:cxn ang="0">
                  <a:pos x="T4" y="T5"/>
                </a:cxn>
                <a:cxn ang="0">
                  <a:pos x="T6" y="T7"/>
                </a:cxn>
                <a:cxn ang="0">
                  <a:pos x="T8" y="T9"/>
                </a:cxn>
              </a:cxnLst>
              <a:rect l="0" t="0" r="r" b="b"/>
              <a:pathLst>
                <a:path w="172" h="11">
                  <a:moveTo>
                    <a:pt x="0" y="0"/>
                  </a:moveTo>
                  <a:cubicBezTo>
                    <a:pt x="165" y="0"/>
                    <a:pt x="165" y="0"/>
                    <a:pt x="165" y="0"/>
                  </a:cubicBezTo>
                  <a:cubicBezTo>
                    <a:pt x="172" y="0"/>
                    <a:pt x="171" y="11"/>
                    <a:pt x="165" y="10"/>
                  </a:cubicBezTo>
                  <a:cubicBezTo>
                    <a:pt x="0" y="10"/>
                    <a:pt x="0" y="10"/>
                    <a:pt x="0" y="10"/>
                  </a:cubicBezTo>
                  <a:cubicBezTo>
                    <a:pt x="1" y="7"/>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4" name="Freeform 36"/>
            <p:cNvSpPr>
              <a:spLocks noEditPoints="1"/>
            </p:cNvSpPr>
            <p:nvPr/>
          </p:nvSpPr>
          <p:spPr bwMode="auto">
            <a:xfrm>
              <a:off x="6310313" y="3695700"/>
              <a:ext cx="703263" cy="317500"/>
            </a:xfrm>
            <a:custGeom>
              <a:avLst/>
              <a:gdLst>
                <a:gd name="T0" fmla="*/ 196 w 258"/>
                <a:gd name="T1" fmla="*/ 0 h 116"/>
                <a:gd name="T2" fmla="*/ 252 w 258"/>
                <a:gd name="T3" fmla="*/ 32 h 116"/>
                <a:gd name="T4" fmla="*/ 258 w 258"/>
                <a:gd name="T5" fmla="*/ 58 h 116"/>
                <a:gd name="T6" fmla="*/ 252 w 258"/>
                <a:gd name="T7" fmla="*/ 85 h 116"/>
                <a:gd name="T8" fmla="*/ 196 w 258"/>
                <a:gd name="T9" fmla="*/ 116 h 116"/>
                <a:gd name="T10" fmla="*/ 4 w 258"/>
                <a:gd name="T11" fmla="*/ 116 h 116"/>
                <a:gd name="T12" fmla="*/ 24 w 258"/>
                <a:gd name="T13" fmla="*/ 58 h 116"/>
                <a:gd name="T14" fmla="*/ 0 w 258"/>
                <a:gd name="T15" fmla="*/ 0 h 116"/>
                <a:gd name="T16" fmla="*/ 196 w 258"/>
                <a:gd name="T17" fmla="*/ 0 h 116"/>
                <a:gd name="T18" fmla="*/ 25 w 258"/>
                <a:gd name="T19" fmla="*/ 105 h 116"/>
                <a:gd name="T20" fmla="*/ 68 w 258"/>
                <a:gd name="T21" fmla="*/ 105 h 116"/>
                <a:gd name="T22" fmla="*/ 68 w 258"/>
                <a:gd name="T23" fmla="*/ 105 h 116"/>
                <a:gd name="T24" fmla="*/ 199 w 258"/>
                <a:gd name="T25" fmla="*/ 105 h 116"/>
                <a:gd name="T26" fmla="*/ 241 w 258"/>
                <a:gd name="T27" fmla="*/ 82 h 116"/>
                <a:gd name="T28" fmla="*/ 246 w 258"/>
                <a:gd name="T29" fmla="*/ 58 h 116"/>
                <a:gd name="T30" fmla="*/ 241 w 258"/>
                <a:gd name="T31" fmla="*/ 35 h 116"/>
                <a:gd name="T32" fmla="*/ 199 w 258"/>
                <a:gd name="T33" fmla="*/ 11 h 116"/>
                <a:gd name="T34" fmla="*/ 25 w 258"/>
                <a:gd name="T35" fmla="*/ 11 h 116"/>
                <a:gd name="T36" fmla="*/ 25 w 258"/>
                <a:gd name="T37" fmla="*/ 10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8" h="116">
                  <a:moveTo>
                    <a:pt x="196" y="0"/>
                  </a:moveTo>
                  <a:cubicBezTo>
                    <a:pt x="224" y="0"/>
                    <a:pt x="243" y="13"/>
                    <a:pt x="252" y="32"/>
                  </a:cubicBezTo>
                  <a:cubicBezTo>
                    <a:pt x="256" y="40"/>
                    <a:pt x="258" y="49"/>
                    <a:pt x="258" y="58"/>
                  </a:cubicBezTo>
                  <a:cubicBezTo>
                    <a:pt x="258" y="67"/>
                    <a:pt x="256" y="76"/>
                    <a:pt x="252" y="85"/>
                  </a:cubicBezTo>
                  <a:cubicBezTo>
                    <a:pt x="243" y="103"/>
                    <a:pt x="225" y="116"/>
                    <a:pt x="196" y="116"/>
                  </a:cubicBezTo>
                  <a:cubicBezTo>
                    <a:pt x="4" y="116"/>
                    <a:pt x="4" y="116"/>
                    <a:pt x="4" y="116"/>
                  </a:cubicBezTo>
                  <a:cubicBezTo>
                    <a:pt x="17" y="101"/>
                    <a:pt x="24" y="79"/>
                    <a:pt x="24" y="58"/>
                  </a:cubicBezTo>
                  <a:cubicBezTo>
                    <a:pt x="24" y="33"/>
                    <a:pt x="17" y="16"/>
                    <a:pt x="0" y="0"/>
                  </a:cubicBezTo>
                  <a:cubicBezTo>
                    <a:pt x="196" y="0"/>
                    <a:pt x="196" y="0"/>
                    <a:pt x="196" y="0"/>
                  </a:cubicBezTo>
                  <a:close/>
                  <a:moveTo>
                    <a:pt x="25" y="105"/>
                  </a:moveTo>
                  <a:cubicBezTo>
                    <a:pt x="68" y="105"/>
                    <a:pt x="68" y="105"/>
                    <a:pt x="68" y="105"/>
                  </a:cubicBezTo>
                  <a:cubicBezTo>
                    <a:pt x="68" y="105"/>
                    <a:pt x="68" y="105"/>
                    <a:pt x="68" y="105"/>
                  </a:cubicBezTo>
                  <a:cubicBezTo>
                    <a:pt x="199" y="105"/>
                    <a:pt x="199" y="105"/>
                    <a:pt x="199" y="105"/>
                  </a:cubicBezTo>
                  <a:cubicBezTo>
                    <a:pt x="221" y="105"/>
                    <a:pt x="234" y="97"/>
                    <a:pt x="241" y="82"/>
                  </a:cubicBezTo>
                  <a:cubicBezTo>
                    <a:pt x="245" y="75"/>
                    <a:pt x="246" y="67"/>
                    <a:pt x="246" y="58"/>
                  </a:cubicBezTo>
                  <a:cubicBezTo>
                    <a:pt x="246" y="50"/>
                    <a:pt x="245" y="42"/>
                    <a:pt x="241" y="35"/>
                  </a:cubicBezTo>
                  <a:cubicBezTo>
                    <a:pt x="234" y="20"/>
                    <a:pt x="221" y="11"/>
                    <a:pt x="199" y="11"/>
                  </a:cubicBezTo>
                  <a:cubicBezTo>
                    <a:pt x="25" y="11"/>
                    <a:pt x="25" y="11"/>
                    <a:pt x="25" y="11"/>
                  </a:cubicBezTo>
                  <a:cubicBezTo>
                    <a:pt x="39" y="33"/>
                    <a:pt x="40" y="83"/>
                    <a:pt x="25"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grpSp>
      <p:sp>
        <p:nvSpPr>
          <p:cNvPr id="3" name="文本框 2"/>
          <p:cNvSpPr txBox="1"/>
          <p:nvPr/>
        </p:nvSpPr>
        <p:spPr>
          <a:xfrm>
            <a:off x="1212419" y="1857064"/>
            <a:ext cx="9777159" cy="2862322"/>
          </a:xfrm>
          <a:prstGeom prst="rect">
            <a:avLst/>
          </a:prstGeom>
          <a:noFill/>
        </p:spPr>
        <p:txBody>
          <a:bodyPr wrap="square" rtlCol="0">
            <a:spAutoFit/>
          </a:bodyPr>
          <a:lstStyle/>
          <a:p>
            <a:pPr>
              <a:lnSpc>
                <a:spcPct val="120000"/>
              </a:lnSpc>
            </a:pPr>
            <a:r>
              <a:rPr lang="zh-CN" altLang="en-US" dirty="0">
                <a:solidFill>
                  <a:srgbClr val="000000"/>
                </a:solidFill>
                <a:latin typeface="+mn-ea"/>
              </a:rPr>
              <a:t>情绪与人们的生活密切相关</a:t>
            </a:r>
            <a:r>
              <a:rPr lang="zh-CN" altLang="en-US" dirty="0" smtClean="0">
                <a:solidFill>
                  <a:srgbClr val="000000"/>
                </a:solidFill>
                <a:latin typeface="+mn-ea"/>
              </a:rPr>
              <a:t>，</a:t>
            </a:r>
            <a:r>
              <a:rPr lang="zh-CN" altLang="en-US" dirty="0">
                <a:solidFill>
                  <a:srgbClr val="000000"/>
                </a:solidFill>
                <a:latin typeface="+mn-ea"/>
              </a:rPr>
              <a:t>很大程度上</a:t>
            </a:r>
            <a:r>
              <a:rPr lang="zh-CN" altLang="en-US" dirty="0" smtClean="0">
                <a:solidFill>
                  <a:srgbClr val="000000"/>
                </a:solidFill>
                <a:latin typeface="+mn-ea"/>
              </a:rPr>
              <a:t>影响</a:t>
            </a:r>
            <a:r>
              <a:rPr lang="zh-CN" altLang="en-US" dirty="0">
                <a:solidFill>
                  <a:srgbClr val="000000"/>
                </a:solidFill>
                <a:latin typeface="+mn-ea"/>
              </a:rPr>
              <a:t>了人们的日常生活和工作的</a:t>
            </a:r>
            <a:r>
              <a:rPr lang="zh-CN" altLang="en-US" dirty="0" smtClean="0">
                <a:solidFill>
                  <a:srgbClr val="000000"/>
                </a:solidFill>
                <a:latin typeface="+mn-ea"/>
              </a:rPr>
              <a:t>效率。</a:t>
            </a:r>
            <a:endParaRPr lang="en-US" altLang="zh-CN" dirty="0" smtClean="0">
              <a:solidFill>
                <a:srgbClr val="000000"/>
              </a:solidFill>
              <a:latin typeface="+mn-ea"/>
            </a:endParaRPr>
          </a:p>
          <a:p>
            <a:pPr>
              <a:lnSpc>
                <a:spcPct val="120000"/>
              </a:lnSpc>
            </a:pPr>
            <a:endParaRPr lang="en-US" altLang="zh-CN" sz="1400" dirty="0" smtClean="0">
              <a:solidFill>
                <a:srgbClr val="000000"/>
              </a:solidFill>
              <a:latin typeface="+mn-ea"/>
            </a:endParaRPr>
          </a:p>
          <a:p>
            <a:pPr>
              <a:lnSpc>
                <a:spcPct val="120000"/>
              </a:lnSpc>
            </a:pPr>
            <a:r>
              <a:rPr lang="zh-CN" altLang="en-US" dirty="0">
                <a:solidFill>
                  <a:srgbClr val="000000"/>
                </a:solidFill>
                <a:latin typeface="+mn-ea"/>
              </a:rPr>
              <a:t>越来越多的人开始关注自己的情绪状态和情绪</a:t>
            </a:r>
            <a:r>
              <a:rPr lang="zh-CN" altLang="en-US" dirty="0" smtClean="0">
                <a:solidFill>
                  <a:srgbClr val="000000"/>
                </a:solidFill>
                <a:latin typeface="+mn-ea"/>
              </a:rPr>
              <a:t>变化，并希望通过调节情绪改善工作生活的效率。</a:t>
            </a:r>
            <a:endParaRPr lang="en-US" altLang="zh-CN" dirty="0" smtClean="0">
              <a:solidFill>
                <a:srgbClr val="000000"/>
              </a:solidFill>
              <a:latin typeface="+mn-ea"/>
            </a:endParaRPr>
          </a:p>
          <a:p>
            <a:pPr>
              <a:lnSpc>
                <a:spcPct val="120000"/>
              </a:lnSpc>
            </a:pPr>
            <a:endParaRPr lang="en-US" altLang="zh-CN" sz="1400" dirty="0" smtClean="0">
              <a:solidFill>
                <a:srgbClr val="000000"/>
              </a:solidFill>
              <a:latin typeface="+mn-ea"/>
            </a:endParaRPr>
          </a:p>
          <a:p>
            <a:pPr>
              <a:lnSpc>
                <a:spcPct val="120000"/>
              </a:lnSpc>
            </a:pPr>
            <a:r>
              <a:rPr lang="zh-CN" altLang="en-US" dirty="0">
                <a:solidFill>
                  <a:srgbClr val="000000"/>
                </a:solidFill>
                <a:latin typeface="+mn-ea"/>
              </a:rPr>
              <a:t>传统</a:t>
            </a:r>
            <a:r>
              <a:rPr lang="zh-CN" altLang="en-US" dirty="0" smtClean="0">
                <a:solidFill>
                  <a:srgbClr val="000000"/>
                </a:solidFill>
                <a:latin typeface="+mn-ea"/>
              </a:rPr>
              <a:t>研究方法存在一些不足，比如信息采集易受干扰、对参与者生活影响较大、易受人为伪装影响。</a:t>
            </a:r>
            <a:endParaRPr lang="en-US" altLang="zh-CN" dirty="0" smtClean="0">
              <a:solidFill>
                <a:srgbClr val="000000"/>
              </a:solidFill>
              <a:latin typeface="+mn-ea"/>
            </a:endParaRPr>
          </a:p>
          <a:p>
            <a:pPr>
              <a:lnSpc>
                <a:spcPct val="120000"/>
              </a:lnSpc>
            </a:pPr>
            <a:endParaRPr lang="en-US" altLang="zh-CN" sz="1400" dirty="0">
              <a:solidFill>
                <a:srgbClr val="000000"/>
              </a:solidFill>
              <a:latin typeface="+mn-ea"/>
            </a:endParaRPr>
          </a:p>
          <a:p>
            <a:pPr>
              <a:lnSpc>
                <a:spcPct val="120000"/>
              </a:lnSpc>
            </a:pPr>
            <a:r>
              <a:rPr lang="zh-CN" altLang="en-US" dirty="0">
                <a:solidFill>
                  <a:srgbClr val="000000"/>
                </a:solidFill>
                <a:latin typeface="+mn-ea"/>
              </a:rPr>
              <a:t>为了帮助人们随时了解自己的情绪状态，使人能够及时意识到这些变化，并进行有效的</a:t>
            </a:r>
            <a:r>
              <a:rPr lang="zh-CN" altLang="en-US" dirty="0" smtClean="0">
                <a:solidFill>
                  <a:srgbClr val="000000"/>
                </a:solidFill>
                <a:latin typeface="+mn-ea"/>
              </a:rPr>
              <a:t>自我调节，改善工作和生活的质量。</a:t>
            </a:r>
            <a:endParaRPr lang="en-US" altLang="zh-CN" dirty="0">
              <a:solidFill>
                <a:srgbClr val="000000"/>
              </a:solidFill>
              <a:latin typeface="+mn-ea"/>
            </a:endParaRPr>
          </a:p>
        </p:txBody>
      </p:sp>
      <p:grpSp>
        <p:nvGrpSpPr>
          <p:cNvPr id="5" name="组合 2"/>
          <p:cNvGrpSpPr>
            <a:grpSpLocks/>
          </p:cNvGrpSpPr>
          <p:nvPr/>
        </p:nvGrpSpPr>
        <p:grpSpPr bwMode="auto">
          <a:xfrm>
            <a:off x="522198" y="465883"/>
            <a:ext cx="2065212" cy="486617"/>
            <a:chOff x="406401" y="402253"/>
            <a:chExt cx="3264696" cy="769256"/>
          </a:xfrm>
        </p:grpSpPr>
        <p:sp>
          <p:nvSpPr>
            <p:cNvPr id="6"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dirty="0" smtClean="0">
                  <a:solidFill>
                    <a:srgbClr val="002060"/>
                  </a:solidFill>
                  <a:latin typeface="微软雅黑" panose="020B0503020204020204" pitchFamily="34" charset="-122"/>
                  <a:ea typeface="微软雅黑" panose="020B0503020204020204" pitchFamily="34" charset="-122"/>
                </a:rPr>
                <a:t>研究</a:t>
              </a:r>
              <a:r>
                <a:rPr lang="zh-CN" altLang="en-US" sz="2000" dirty="0">
                  <a:solidFill>
                    <a:srgbClr val="002060"/>
                  </a:solidFill>
                  <a:latin typeface="微软雅黑" panose="020B0503020204020204" pitchFamily="34" charset="-122"/>
                  <a:ea typeface="微软雅黑" panose="020B0503020204020204" pitchFamily="34" charset="-122"/>
                </a:rPr>
                <a:t>意义</a:t>
              </a:r>
            </a:p>
          </p:txBody>
        </p:sp>
        <p:sp>
          <p:nvSpPr>
            <p:cNvPr id="8"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spTree>
    <p:extLst>
      <p:ext uri="{BB962C8B-B14F-4D97-AF65-F5344CB8AC3E}">
        <p14:creationId xmlns:p14="http://schemas.microsoft.com/office/powerpoint/2010/main" val="688669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637983" y="4642657"/>
            <a:ext cx="2916034" cy="2921616"/>
            <a:chOff x="4438650" y="1768475"/>
            <a:chExt cx="3317875" cy="3324225"/>
          </a:xfrm>
          <a:solidFill>
            <a:srgbClr val="002060">
              <a:alpha val="10000"/>
            </a:srgbClr>
          </a:solidFill>
        </p:grpSpPr>
        <p:sp>
          <p:nvSpPr>
            <p:cNvPr id="13" name="Freeform 5"/>
            <p:cNvSpPr>
              <a:spLocks noEditPoints="1"/>
            </p:cNvSpPr>
            <p:nvPr/>
          </p:nvSpPr>
          <p:spPr bwMode="auto">
            <a:xfrm>
              <a:off x="4713288" y="2043113"/>
              <a:ext cx="2768600" cy="2773363"/>
            </a:xfrm>
            <a:custGeom>
              <a:avLst/>
              <a:gdLst>
                <a:gd name="T0" fmla="*/ 509 w 1017"/>
                <a:gd name="T1" fmla="*/ 0 h 1017"/>
                <a:gd name="T2" fmla="*/ 1017 w 1017"/>
                <a:gd name="T3" fmla="*/ 508 h 1017"/>
                <a:gd name="T4" fmla="*/ 509 w 1017"/>
                <a:gd name="T5" fmla="*/ 1017 h 1017"/>
                <a:gd name="T6" fmla="*/ 0 w 1017"/>
                <a:gd name="T7" fmla="*/ 508 h 1017"/>
                <a:gd name="T8" fmla="*/ 509 w 1017"/>
                <a:gd name="T9" fmla="*/ 0 h 1017"/>
                <a:gd name="T10" fmla="*/ 509 w 1017"/>
                <a:gd name="T11" fmla="*/ 14 h 1017"/>
                <a:gd name="T12" fmla="*/ 14 w 1017"/>
                <a:gd name="T13" fmla="*/ 508 h 1017"/>
                <a:gd name="T14" fmla="*/ 509 w 1017"/>
                <a:gd name="T15" fmla="*/ 1003 h 1017"/>
                <a:gd name="T16" fmla="*/ 1003 w 1017"/>
                <a:gd name="T17" fmla="*/ 508 h 1017"/>
                <a:gd name="T18" fmla="*/ 509 w 1017"/>
                <a:gd name="T19" fmla="*/ 14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7" h="1017">
                  <a:moveTo>
                    <a:pt x="509" y="0"/>
                  </a:moveTo>
                  <a:cubicBezTo>
                    <a:pt x="789" y="0"/>
                    <a:pt x="1017" y="228"/>
                    <a:pt x="1017" y="508"/>
                  </a:cubicBezTo>
                  <a:cubicBezTo>
                    <a:pt x="1017" y="788"/>
                    <a:pt x="789" y="1017"/>
                    <a:pt x="509" y="1017"/>
                  </a:cubicBezTo>
                  <a:cubicBezTo>
                    <a:pt x="229" y="1017"/>
                    <a:pt x="0" y="788"/>
                    <a:pt x="0" y="508"/>
                  </a:cubicBezTo>
                  <a:cubicBezTo>
                    <a:pt x="0" y="228"/>
                    <a:pt x="229" y="0"/>
                    <a:pt x="509" y="0"/>
                  </a:cubicBezTo>
                  <a:close/>
                  <a:moveTo>
                    <a:pt x="509" y="14"/>
                  </a:moveTo>
                  <a:cubicBezTo>
                    <a:pt x="236" y="14"/>
                    <a:pt x="14" y="236"/>
                    <a:pt x="14" y="508"/>
                  </a:cubicBezTo>
                  <a:cubicBezTo>
                    <a:pt x="14" y="781"/>
                    <a:pt x="236" y="1003"/>
                    <a:pt x="509" y="1003"/>
                  </a:cubicBezTo>
                  <a:cubicBezTo>
                    <a:pt x="781" y="1003"/>
                    <a:pt x="1003" y="781"/>
                    <a:pt x="1003" y="508"/>
                  </a:cubicBezTo>
                  <a:cubicBezTo>
                    <a:pt x="1003" y="236"/>
                    <a:pt x="781" y="14"/>
                    <a:pt x="50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Freeform 6"/>
            <p:cNvSpPr>
              <a:spLocks noEditPoints="1"/>
            </p:cNvSpPr>
            <p:nvPr/>
          </p:nvSpPr>
          <p:spPr bwMode="auto">
            <a:xfrm>
              <a:off x="4438650" y="1768475"/>
              <a:ext cx="3317875" cy="3324225"/>
            </a:xfrm>
            <a:custGeom>
              <a:avLst/>
              <a:gdLst>
                <a:gd name="T0" fmla="*/ 413 w 1219"/>
                <a:gd name="T1" fmla="*/ 1106 h 1219"/>
                <a:gd name="T2" fmla="*/ 275 w 1219"/>
                <a:gd name="T3" fmla="*/ 1080 h 1219"/>
                <a:gd name="T4" fmla="*/ 139 w 1219"/>
                <a:gd name="T5" fmla="*/ 929 h 1219"/>
                <a:gd name="T6" fmla="*/ 127 w 1219"/>
                <a:gd name="T7" fmla="*/ 843 h 1219"/>
                <a:gd name="T8" fmla="*/ 0 w 1219"/>
                <a:gd name="T9" fmla="*/ 609 h 1219"/>
                <a:gd name="T10" fmla="*/ 51 w 1219"/>
                <a:gd name="T11" fmla="*/ 503 h 1219"/>
                <a:gd name="T12" fmla="*/ 113 w 1219"/>
                <a:gd name="T13" fmla="*/ 414 h 1219"/>
                <a:gd name="T14" fmla="*/ 119 w 1219"/>
                <a:gd name="T15" fmla="*/ 399 h 1219"/>
                <a:gd name="T16" fmla="*/ 262 w 1219"/>
                <a:gd name="T17" fmla="*/ 139 h 1219"/>
                <a:gd name="T18" fmla="*/ 359 w 1219"/>
                <a:gd name="T19" fmla="*/ 131 h 1219"/>
                <a:gd name="T20" fmla="*/ 610 w 1219"/>
                <a:gd name="T21" fmla="*/ 0 h 1219"/>
                <a:gd name="T22" fmla="*/ 716 w 1219"/>
                <a:gd name="T23" fmla="*/ 50 h 1219"/>
                <a:gd name="T24" fmla="*/ 721 w 1219"/>
                <a:gd name="T25" fmla="*/ 55 h 1219"/>
                <a:gd name="T26" fmla="*/ 944 w 1219"/>
                <a:gd name="T27" fmla="*/ 138 h 1219"/>
                <a:gd name="T28" fmla="*/ 1080 w 1219"/>
                <a:gd name="T29" fmla="*/ 275 h 1219"/>
                <a:gd name="T30" fmla="*/ 1097 w 1219"/>
                <a:gd name="T31" fmla="*/ 391 h 1219"/>
                <a:gd name="T32" fmla="*/ 1179 w 1219"/>
                <a:gd name="T33" fmla="*/ 513 h 1219"/>
                <a:gd name="T34" fmla="*/ 1179 w 1219"/>
                <a:gd name="T35" fmla="*/ 706 h 1219"/>
                <a:gd name="T36" fmla="*/ 1116 w 1219"/>
                <a:gd name="T37" fmla="*/ 786 h 1219"/>
                <a:gd name="T38" fmla="*/ 1041 w 1219"/>
                <a:gd name="T39" fmla="*/ 1040 h 1219"/>
                <a:gd name="T40" fmla="*/ 930 w 1219"/>
                <a:gd name="T41" fmla="*/ 1080 h 1219"/>
                <a:gd name="T42" fmla="*/ 921 w 1219"/>
                <a:gd name="T43" fmla="*/ 1080 h 1219"/>
                <a:gd name="T44" fmla="*/ 830 w 1219"/>
                <a:gd name="T45" fmla="*/ 1096 h 1219"/>
                <a:gd name="T46" fmla="*/ 808 w 1219"/>
                <a:gd name="T47" fmla="*/ 1105 h 1219"/>
                <a:gd name="T48" fmla="*/ 518 w 1219"/>
                <a:gd name="T49" fmla="*/ 1183 h 1219"/>
                <a:gd name="T50" fmla="*/ 816 w 1219"/>
                <a:gd name="T51" fmla="*/ 131 h 1219"/>
                <a:gd name="T52" fmla="*/ 718 w 1219"/>
                <a:gd name="T53" fmla="*/ 70 h 1219"/>
                <a:gd name="T54" fmla="*/ 520 w 1219"/>
                <a:gd name="T55" fmla="*/ 51 h 1219"/>
                <a:gd name="T56" fmla="*/ 406 w 1219"/>
                <a:gd name="T57" fmla="*/ 130 h 1219"/>
                <a:gd name="T58" fmla="*/ 263 w 1219"/>
                <a:gd name="T59" fmla="*/ 152 h 1219"/>
                <a:gd name="T60" fmla="*/ 152 w 1219"/>
                <a:gd name="T61" fmla="*/ 293 h 1219"/>
                <a:gd name="T62" fmla="*/ 123 w 1219"/>
                <a:gd name="T63" fmla="*/ 424 h 1219"/>
                <a:gd name="T64" fmla="*/ 68 w 1219"/>
                <a:gd name="T65" fmla="*/ 503 h 1219"/>
                <a:gd name="T66" fmla="*/ 14 w 1219"/>
                <a:gd name="T67" fmla="*/ 609 h 1219"/>
                <a:gd name="T68" fmla="*/ 62 w 1219"/>
                <a:gd name="T69" fmla="*/ 709 h 1219"/>
                <a:gd name="T70" fmla="*/ 152 w 1219"/>
                <a:gd name="T71" fmla="*/ 914 h 1219"/>
                <a:gd name="T72" fmla="*/ 151 w 1219"/>
                <a:gd name="T73" fmla="*/ 941 h 1219"/>
                <a:gd name="T74" fmla="*/ 293 w 1219"/>
                <a:gd name="T75" fmla="*/ 1067 h 1219"/>
                <a:gd name="T76" fmla="*/ 424 w 1219"/>
                <a:gd name="T77" fmla="*/ 1096 h 1219"/>
                <a:gd name="T78" fmla="*/ 700 w 1219"/>
                <a:gd name="T79" fmla="*/ 1167 h 1219"/>
                <a:gd name="T80" fmla="*/ 815 w 1219"/>
                <a:gd name="T81" fmla="*/ 1088 h 1219"/>
                <a:gd name="T82" fmla="*/ 915 w 1219"/>
                <a:gd name="T83" fmla="*/ 1067 h 1219"/>
                <a:gd name="T84" fmla="*/ 919 w 1219"/>
                <a:gd name="T85" fmla="*/ 1067 h 1219"/>
                <a:gd name="T86" fmla="*/ 1068 w 1219"/>
                <a:gd name="T87" fmla="*/ 926 h 1219"/>
                <a:gd name="T88" fmla="*/ 1149 w 1219"/>
                <a:gd name="T89" fmla="*/ 718 h 1219"/>
                <a:gd name="T90" fmla="*/ 1168 w 1219"/>
                <a:gd name="T91" fmla="*/ 699 h 1219"/>
                <a:gd name="T92" fmla="*/ 1157 w 1219"/>
                <a:gd name="T93" fmla="*/ 509 h 1219"/>
                <a:gd name="T94" fmla="*/ 1089 w 1219"/>
                <a:gd name="T95" fmla="*/ 405 h 1219"/>
                <a:gd name="T96" fmla="*/ 941 w 1219"/>
                <a:gd name="T97" fmla="*/ 151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19" h="1219">
                  <a:moveTo>
                    <a:pt x="482" y="1149"/>
                  </a:moveTo>
                  <a:cubicBezTo>
                    <a:pt x="462" y="1132"/>
                    <a:pt x="439" y="1117"/>
                    <a:pt x="414" y="1106"/>
                  </a:cubicBezTo>
                  <a:cubicBezTo>
                    <a:pt x="414" y="1106"/>
                    <a:pt x="414" y="1106"/>
                    <a:pt x="414" y="1106"/>
                  </a:cubicBezTo>
                  <a:cubicBezTo>
                    <a:pt x="414" y="1106"/>
                    <a:pt x="413" y="1106"/>
                    <a:pt x="413" y="1106"/>
                  </a:cubicBezTo>
                  <a:cubicBezTo>
                    <a:pt x="413" y="1106"/>
                    <a:pt x="413" y="1106"/>
                    <a:pt x="413" y="1106"/>
                  </a:cubicBezTo>
                  <a:cubicBezTo>
                    <a:pt x="408" y="1104"/>
                    <a:pt x="404" y="1102"/>
                    <a:pt x="399" y="1100"/>
                  </a:cubicBezTo>
                  <a:cubicBezTo>
                    <a:pt x="360" y="1085"/>
                    <a:pt x="317" y="1078"/>
                    <a:pt x="275" y="1080"/>
                  </a:cubicBezTo>
                  <a:cubicBezTo>
                    <a:pt x="275" y="1080"/>
                    <a:pt x="275" y="1080"/>
                    <a:pt x="275" y="1080"/>
                  </a:cubicBezTo>
                  <a:cubicBezTo>
                    <a:pt x="238" y="1080"/>
                    <a:pt x="204" y="1065"/>
                    <a:pt x="179" y="1040"/>
                  </a:cubicBezTo>
                  <a:cubicBezTo>
                    <a:pt x="154" y="1016"/>
                    <a:pt x="139" y="982"/>
                    <a:pt x="139" y="944"/>
                  </a:cubicBezTo>
                  <a:cubicBezTo>
                    <a:pt x="139" y="944"/>
                    <a:pt x="139" y="944"/>
                    <a:pt x="139" y="944"/>
                  </a:cubicBezTo>
                  <a:cubicBezTo>
                    <a:pt x="139" y="939"/>
                    <a:pt x="139" y="934"/>
                    <a:pt x="139" y="929"/>
                  </a:cubicBezTo>
                  <a:cubicBezTo>
                    <a:pt x="139" y="929"/>
                    <a:pt x="139" y="929"/>
                    <a:pt x="139" y="929"/>
                  </a:cubicBezTo>
                  <a:cubicBezTo>
                    <a:pt x="139" y="928"/>
                    <a:pt x="139" y="927"/>
                    <a:pt x="139" y="925"/>
                  </a:cubicBezTo>
                  <a:cubicBezTo>
                    <a:pt x="139" y="925"/>
                    <a:pt x="139" y="924"/>
                    <a:pt x="139" y="924"/>
                  </a:cubicBezTo>
                  <a:cubicBezTo>
                    <a:pt x="139" y="897"/>
                    <a:pt x="135" y="869"/>
                    <a:pt x="127" y="843"/>
                  </a:cubicBezTo>
                  <a:cubicBezTo>
                    <a:pt x="123" y="831"/>
                    <a:pt x="119" y="819"/>
                    <a:pt x="114" y="807"/>
                  </a:cubicBezTo>
                  <a:cubicBezTo>
                    <a:pt x="97" y="768"/>
                    <a:pt x="71" y="734"/>
                    <a:pt x="40" y="706"/>
                  </a:cubicBezTo>
                  <a:cubicBezTo>
                    <a:pt x="40" y="706"/>
                    <a:pt x="40" y="706"/>
                    <a:pt x="40" y="706"/>
                  </a:cubicBezTo>
                  <a:cubicBezTo>
                    <a:pt x="14" y="679"/>
                    <a:pt x="0" y="644"/>
                    <a:pt x="0" y="609"/>
                  </a:cubicBezTo>
                  <a:cubicBezTo>
                    <a:pt x="0" y="575"/>
                    <a:pt x="14" y="540"/>
                    <a:pt x="40" y="513"/>
                  </a:cubicBezTo>
                  <a:cubicBezTo>
                    <a:pt x="40" y="513"/>
                    <a:pt x="40" y="513"/>
                    <a:pt x="40" y="513"/>
                  </a:cubicBezTo>
                  <a:cubicBezTo>
                    <a:pt x="44" y="510"/>
                    <a:pt x="47" y="506"/>
                    <a:pt x="51" y="503"/>
                  </a:cubicBezTo>
                  <a:cubicBezTo>
                    <a:pt x="51" y="503"/>
                    <a:pt x="51" y="503"/>
                    <a:pt x="51" y="503"/>
                  </a:cubicBezTo>
                  <a:cubicBezTo>
                    <a:pt x="52" y="502"/>
                    <a:pt x="53" y="501"/>
                    <a:pt x="54" y="500"/>
                  </a:cubicBezTo>
                  <a:cubicBezTo>
                    <a:pt x="54" y="500"/>
                    <a:pt x="54" y="500"/>
                    <a:pt x="54" y="500"/>
                  </a:cubicBezTo>
                  <a:cubicBezTo>
                    <a:pt x="54" y="500"/>
                    <a:pt x="54" y="500"/>
                    <a:pt x="54" y="499"/>
                  </a:cubicBezTo>
                  <a:cubicBezTo>
                    <a:pt x="79" y="475"/>
                    <a:pt x="98" y="446"/>
                    <a:pt x="113" y="414"/>
                  </a:cubicBezTo>
                  <a:cubicBezTo>
                    <a:pt x="113" y="414"/>
                    <a:pt x="113" y="413"/>
                    <a:pt x="113" y="413"/>
                  </a:cubicBezTo>
                  <a:cubicBezTo>
                    <a:pt x="113" y="413"/>
                    <a:pt x="113" y="413"/>
                    <a:pt x="113" y="413"/>
                  </a:cubicBezTo>
                  <a:cubicBezTo>
                    <a:pt x="113" y="413"/>
                    <a:pt x="113" y="413"/>
                    <a:pt x="113" y="413"/>
                  </a:cubicBezTo>
                  <a:cubicBezTo>
                    <a:pt x="115" y="408"/>
                    <a:pt x="117" y="403"/>
                    <a:pt x="119" y="399"/>
                  </a:cubicBezTo>
                  <a:cubicBezTo>
                    <a:pt x="134" y="359"/>
                    <a:pt x="141" y="317"/>
                    <a:pt x="139" y="275"/>
                  </a:cubicBezTo>
                  <a:cubicBezTo>
                    <a:pt x="139" y="275"/>
                    <a:pt x="139" y="275"/>
                    <a:pt x="139" y="275"/>
                  </a:cubicBezTo>
                  <a:cubicBezTo>
                    <a:pt x="139" y="237"/>
                    <a:pt x="154" y="203"/>
                    <a:pt x="179" y="179"/>
                  </a:cubicBezTo>
                  <a:cubicBezTo>
                    <a:pt x="200" y="157"/>
                    <a:pt x="229" y="142"/>
                    <a:pt x="262" y="139"/>
                  </a:cubicBezTo>
                  <a:cubicBezTo>
                    <a:pt x="271" y="138"/>
                    <a:pt x="280" y="139"/>
                    <a:pt x="290" y="139"/>
                  </a:cubicBezTo>
                  <a:cubicBezTo>
                    <a:pt x="290" y="139"/>
                    <a:pt x="290" y="139"/>
                    <a:pt x="290" y="139"/>
                  </a:cubicBezTo>
                  <a:cubicBezTo>
                    <a:pt x="294" y="139"/>
                    <a:pt x="298" y="139"/>
                    <a:pt x="302" y="139"/>
                  </a:cubicBezTo>
                  <a:cubicBezTo>
                    <a:pt x="321" y="138"/>
                    <a:pt x="340" y="135"/>
                    <a:pt x="359" y="131"/>
                  </a:cubicBezTo>
                  <a:cubicBezTo>
                    <a:pt x="377" y="127"/>
                    <a:pt x="395" y="121"/>
                    <a:pt x="412" y="114"/>
                  </a:cubicBezTo>
                  <a:cubicBezTo>
                    <a:pt x="450" y="96"/>
                    <a:pt x="485" y="71"/>
                    <a:pt x="513" y="40"/>
                  </a:cubicBezTo>
                  <a:cubicBezTo>
                    <a:pt x="513" y="40"/>
                    <a:pt x="513" y="40"/>
                    <a:pt x="513" y="40"/>
                  </a:cubicBezTo>
                  <a:cubicBezTo>
                    <a:pt x="540" y="13"/>
                    <a:pt x="575" y="0"/>
                    <a:pt x="610" y="0"/>
                  </a:cubicBezTo>
                  <a:cubicBezTo>
                    <a:pt x="644" y="0"/>
                    <a:pt x="679" y="13"/>
                    <a:pt x="706" y="40"/>
                  </a:cubicBezTo>
                  <a:cubicBezTo>
                    <a:pt x="706" y="40"/>
                    <a:pt x="706" y="40"/>
                    <a:pt x="706" y="40"/>
                  </a:cubicBezTo>
                  <a:cubicBezTo>
                    <a:pt x="709" y="44"/>
                    <a:pt x="713" y="47"/>
                    <a:pt x="716" y="51"/>
                  </a:cubicBezTo>
                  <a:cubicBezTo>
                    <a:pt x="716" y="50"/>
                    <a:pt x="716" y="50"/>
                    <a:pt x="716" y="50"/>
                  </a:cubicBezTo>
                  <a:cubicBezTo>
                    <a:pt x="717" y="51"/>
                    <a:pt x="718" y="52"/>
                    <a:pt x="719" y="53"/>
                  </a:cubicBezTo>
                  <a:cubicBezTo>
                    <a:pt x="719" y="54"/>
                    <a:pt x="719" y="54"/>
                    <a:pt x="720" y="54"/>
                  </a:cubicBezTo>
                  <a:cubicBezTo>
                    <a:pt x="720" y="54"/>
                    <a:pt x="720" y="54"/>
                    <a:pt x="720" y="54"/>
                  </a:cubicBezTo>
                  <a:cubicBezTo>
                    <a:pt x="720" y="54"/>
                    <a:pt x="720" y="55"/>
                    <a:pt x="721" y="55"/>
                  </a:cubicBezTo>
                  <a:cubicBezTo>
                    <a:pt x="721" y="55"/>
                    <a:pt x="721" y="56"/>
                    <a:pt x="721" y="56"/>
                  </a:cubicBezTo>
                  <a:cubicBezTo>
                    <a:pt x="742" y="76"/>
                    <a:pt x="766" y="93"/>
                    <a:pt x="793" y="106"/>
                  </a:cubicBezTo>
                  <a:cubicBezTo>
                    <a:pt x="802" y="111"/>
                    <a:pt x="811" y="115"/>
                    <a:pt x="820" y="119"/>
                  </a:cubicBezTo>
                  <a:cubicBezTo>
                    <a:pt x="860" y="134"/>
                    <a:pt x="902" y="141"/>
                    <a:pt x="944" y="138"/>
                  </a:cubicBezTo>
                  <a:cubicBezTo>
                    <a:pt x="944" y="138"/>
                    <a:pt x="944" y="138"/>
                    <a:pt x="944" y="138"/>
                  </a:cubicBezTo>
                  <a:cubicBezTo>
                    <a:pt x="982" y="138"/>
                    <a:pt x="1016" y="154"/>
                    <a:pt x="1040" y="178"/>
                  </a:cubicBezTo>
                  <a:cubicBezTo>
                    <a:pt x="1065" y="203"/>
                    <a:pt x="1080" y="237"/>
                    <a:pt x="1080" y="275"/>
                  </a:cubicBezTo>
                  <a:cubicBezTo>
                    <a:pt x="1080" y="275"/>
                    <a:pt x="1080" y="275"/>
                    <a:pt x="1080" y="275"/>
                  </a:cubicBezTo>
                  <a:cubicBezTo>
                    <a:pt x="1080" y="288"/>
                    <a:pt x="1080" y="301"/>
                    <a:pt x="1081" y="315"/>
                  </a:cubicBezTo>
                  <a:cubicBezTo>
                    <a:pt x="1083" y="340"/>
                    <a:pt x="1088" y="365"/>
                    <a:pt x="1096" y="389"/>
                  </a:cubicBezTo>
                  <a:cubicBezTo>
                    <a:pt x="1097" y="389"/>
                    <a:pt x="1097" y="390"/>
                    <a:pt x="1097" y="390"/>
                  </a:cubicBezTo>
                  <a:cubicBezTo>
                    <a:pt x="1097" y="390"/>
                    <a:pt x="1097" y="391"/>
                    <a:pt x="1097" y="391"/>
                  </a:cubicBezTo>
                  <a:cubicBezTo>
                    <a:pt x="1097" y="391"/>
                    <a:pt x="1098" y="392"/>
                    <a:pt x="1098" y="392"/>
                  </a:cubicBezTo>
                  <a:cubicBezTo>
                    <a:pt x="1098" y="392"/>
                    <a:pt x="1098" y="392"/>
                    <a:pt x="1098" y="392"/>
                  </a:cubicBezTo>
                  <a:cubicBezTo>
                    <a:pt x="1100" y="399"/>
                    <a:pt x="1103" y="405"/>
                    <a:pt x="1105" y="411"/>
                  </a:cubicBezTo>
                  <a:cubicBezTo>
                    <a:pt x="1123" y="450"/>
                    <a:pt x="1148" y="485"/>
                    <a:pt x="1179" y="513"/>
                  </a:cubicBezTo>
                  <a:cubicBezTo>
                    <a:pt x="1179" y="513"/>
                    <a:pt x="1179" y="513"/>
                    <a:pt x="1179" y="513"/>
                  </a:cubicBezTo>
                  <a:cubicBezTo>
                    <a:pt x="1206" y="539"/>
                    <a:pt x="1219" y="574"/>
                    <a:pt x="1219" y="609"/>
                  </a:cubicBezTo>
                  <a:cubicBezTo>
                    <a:pt x="1219" y="644"/>
                    <a:pt x="1206" y="679"/>
                    <a:pt x="1179" y="706"/>
                  </a:cubicBezTo>
                  <a:cubicBezTo>
                    <a:pt x="1179" y="706"/>
                    <a:pt x="1179" y="706"/>
                    <a:pt x="1179" y="706"/>
                  </a:cubicBezTo>
                  <a:cubicBezTo>
                    <a:pt x="1175" y="709"/>
                    <a:pt x="1172" y="712"/>
                    <a:pt x="1168" y="716"/>
                  </a:cubicBezTo>
                  <a:cubicBezTo>
                    <a:pt x="1168" y="716"/>
                    <a:pt x="1168" y="716"/>
                    <a:pt x="1168" y="716"/>
                  </a:cubicBezTo>
                  <a:cubicBezTo>
                    <a:pt x="1168" y="717"/>
                    <a:pt x="1167" y="717"/>
                    <a:pt x="1166" y="718"/>
                  </a:cubicBezTo>
                  <a:cubicBezTo>
                    <a:pt x="1146" y="738"/>
                    <a:pt x="1129" y="761"/>
                    <a:pt x="1116" y="786"/>
                  </a:cubicBezTo>
                  <a:cubicBezTo>
                    <a:pt x="1110" y="797"/>
                    <a:pt x="1105" y="808"/>
                    <a:pt x="1100" y="820"/>
                  </a:cubicBezTo>
                  <a:cubicBezTo>
                    <a:pt x="1085" y="859"/>
                    <a:pt x="1078" y="902"/>
                    <a:pt x="1081" y="944"/>
                  </a:cubicBezTo>
                  <a:cubicBezTo>
                    <a:pt x="1081" y="944"/>
                    <a:pt x="1081" y="944"/>
                    <a:pt x="1081" y="944"/>
                  </a:cubicBezTo>
                  <a:cubicBezTo>
                    <a:pt x="1081" y="981"/>
                    <a:pt x="1065" y="1015"/>
                    <a:pt x="1041" y="1040"/>
                  </a:cubicBezTo>
                  <a:cubicBezTo>
                    <a:pt x="1016" y="1065"/>
                    <a:pt x="982" y="1080"/>
                    <a:pt x="944" y="1080"/>
                  </a:cubicBezTo>
                  <a:cubicBezTo>
                    <a:pt x="944" y="1080"/>
                    <a:pt x="944" y="1080"/>
                    <a:pt x="944" y="1080"/>
                  </a:cubicBezTo>
                  <a:cubicBezTo>
                    <a:pt x="939" y="1080"/>
                    <a:pt x="934" y="1080"/>
                    <a:pt x="930" y="1080"/>
                  </a:cubicBezTo>
                  <a:cubicBezTo>
                    <a:pt x="930" y="1080"/>
                    <a:pt x="930" y="1080"/>
                    <a:pt x="930" y="1080"/>
                  </a:cubicBezTo>
                  <a:cubicBezTo>
                    <a:pt x="928" y="1080"/>
                    <a:pt x="925" y="1080"/>
                    <a:pt x="923" y="1080"/>
                  </a:cubicBezTo>
                  <a:cubicBezTo>
                    <a:pt x="923" y="1080"/>
                    <a:pt x="923" y="1080"/>
                    <a:pt x="922" y="1080"/>
                  </a:cubicBezTo>
                  <a:cubicBezTo>
                    <a:pt x="922" y="1080"/>
                    <a:pt x="922" y="1080"/>
                    <a:pt x="922" y="1080"/>
                  </a:cubicBezTo>
                  <a:cubicBezTo>
                    <a:pt x="922" y="1080"/>
                    <a:pt x="921" y="1080"/>
                    <a:pt x="921" y="1080"/>
                  </a:cubicBezTo>
                  <a:cubicBezTo>
                    <a:pt x="921" y="1080"/>
                    <a:pt x="921" y="1080"/>
                    <a:pt x="921" y="1080"/>
                  </a:cubicBezTo>
                  <a:cubicBezTo>
                    <a:pt x="920" y="1080"/>
                    <a:pt x="920" y="1080"/>
                    <a:pt x="919" y="1080"/>
                  </a:cubicBezTo>
                  <a:cubicBezTo>
                    <a:pt x="919" y="1080"/>
                    <a:pt x="919" y="1080"/>
                    <a:pt x="919" y="1080"/>
                  </a:cubicBezTo>
                  <a:cubicBezTo>
                    <a:pt x="889" y="1081"/>
                    <a:pt x="859" y="1086"/>
                    <a:pt x="830" y="1096"/>
                  </a:cubicBezTo>
                  <a:cubicBezTo>
                    <a:pt x="830" y="1096"/>
                    <a:pt x="830" y="1096"/>
                    <a:pt x="830" y="1096"/>
                  </a:cubicBezTo>
                  <a:cubicBezTo>
                    <a:pt x="829" y="1096"/>
                    <a:pt x="829" y="1097"/>
                    <a:pt x="829" y="1097"/>
                  </a:cubicBezTo>
                  <a:cubicBezTo>
                    <a:pt x="829" y="1097"/>
                    <a:pt x="829" y="1097"/>
                    <a:pt x="829" y="1097"/>
                  </a:cubicBezTo>
                  <a:cubicBezTo>
                    <a:pt x="822" y="1099"/>
                    <a:pt x="815" y="1102"/>
                    <a:pt x="808" y="1105"/>
                  </a:cubicBezTo>
                  <a:cubicBezTo>
                    <a:pt x="769" y="1122"/>
                    <a:pt x="734" y="1148"/>
                    <a:pt x="706" y="1179"/>
                  </a:cubicBezTo>
                  <a:cubicBezTo>
                    <a:pt x="706" y="1179"/>
                    <a:pt x="706" y="1179"/>
                    <a:pt x="706" y="1179"/>
                  </a:cubicBezTo>
                  <a:cubicBezTo>
                    <a:pt x="680" y="1205"/>
                    <a:pt x="645" y="1219"/>
                    <a:pt x="610" y="1219"/>
                  </a:cubicBezTo>
                  <a:cubicBezTo>
                    <a:pt x="577" y="1219"/>
                    <a:pt x="544" y="1207"/>
                    <a:pt x="518" y="1183"/>
                  </a:cubicBezTo>
                  <a:cubicBezTo>
                    <a:pt x="506" y="1172"/>
                    <a:pt x="495" y="1160"/>
                    <a:pt x="482" y="1149"/>
                  </a:cubicBezTo>
                  <a:close/>
                  <a:moveTo>
                    <a:pt x="926" y="151"/>
                  </a:moveTo>
                  <a:cubicBezTo>
                    <a:pt x="926" y="151"/>
                    <a:pt x="926" y="151"/>
                    <a:pt x="926" y="151"/>
                  </a:cubicBezTo>
                  <a:cubicBezTo>
                    <a:pt x="887" y="152"/>
                    <a:pt x="850" y="145"/>
                    <a:pt x="816" y="131"/>
                  </a:cubicBezTo>
                  <a:cubicBezTo>
                    <a:pt x="806" y="127"/>
                    <a:pt x="795" y="123"/>
                    <a:pt x="785" y="117"/>
                  </a:cubicBezTo>
                  <a:cubicBezTo>
                    <a:pt x="761" y="105"/>
                    <a:pt x="739" y="90"/>
                    <a:pt x="719" y="71"/>
                  </a:cubicBezTo>
                  <a:cubicBezTo>
                    <a:pt x="719" y="71"/>
                    <a:pt x="719" y="70"/>
                    <a:pt x="718" y="70"/>
                  </a:cubicBezTo>
                  <a:cubicBezTo>
                    <a:pt x="718" y="70"/>
                    <a:pt x="718" y="70"/>
                    <a:pt x="718" y="70"/>
                  </a:cubicBezTo>
                  <a:cubicBezTo>
                    <a:pt x="712" y="64"/>
                    <a:pt x="705" y="58"/>
                    <a:pt x="699" y="51"/>
                  </a:cubicBezTo>
                  <a:cubicBezTo>
                    <a:pt x="675" y="26"/>
                    <a:pt x="642" y="14"/>
                    <a:pt x="610" y="14"/>
                  </a:cubicBezTo>
                  <a:cubicBezTo>
                    <a:pt x="577" y="14"/>
                    <a:pt x="544" y="26"/>
                    <a:pt x="520" y="51"/>
                  </a:cubicBezTo>
                  <a:cubicBezTo>
                    <a:pt x="520" y="51"/>
                    <a:pt x="520" y="51"/>
                    <a:pt x="520" y="51"/>
                  </a:cubicBezTo>
                  <a:cubicBezTo>
                    <a:pt x="517" y="55"/>
                    <a:pt x="513" y="58"/>
                    <a:pt x="510" y="62"/>
                  </a:cubicBezTo>
                  <a:cubicBezTo>
                    <a:pt x="510" y="62"/>
                    <a:pt x="510" y="62"/>
                    <a:pt x="510" y="62"/>
                  </a:cubicBezTo>
                  <a:cubicBezTo>
                    <a:pt x="479" y="92"/>
                    <a:pt x="444" y="115"/>
                    <a:pt x="406" y="130"/>
                  </a:cubicBezTo>
                  <a:cubicBezTo>
                    <a:pt x="406" y="130"/>
                    <a:pt x="406" y="130"/>
                    <a:pt x="406" y="130"/>
                  </a:cubicBezTo>
                  <a:cubicBezTo>
                    <a:pt x="406" y="130"/>
                    <a:pt x="406" y="130"/>
                    <a:pt x="405" y="130"/>
                  </a:cubicBezTo>
                  <a:cubicBezTo>
                    <a:pt x="391" y="136"/>
                    <a:pt x="375" y="141"/>
                    <a:pt x="360" y="145"/>
                  </a:cubicBezTo>
                  <a:cubicBezTo>
                    <a:pt x="341" y="149"/>
                    <a:pt x="321" y="151"/>
                    <a:pt x="302" y="151"/>
                  </a:cubicBezTo>
                  <a:cubicBezTo>
                    <a:pt x="289" y="152"/>
                    <a:pt x="276" y="150"/>
                    <a:pt x="263" y="152"/>
                  </a:cubicBezTo>
                  <a:cubicBezTo>
                    <a:pt x="234" y="155"/>
                    <a:pt x="208" y="169"/>
                    <a:pt x="189" y="188"/>
                  </a:cubicBezTo>
                  <a:cubicBezTo>
                    <a:pt x="166" y="211"/>
                    <a:pt x="151" y="243"/>
                    <a:pt x="151" y="278"/>
                  </a:cubicBezTo>
                  <a:cubicBezTo>
                    <a:pt x="152" y="283"/>
                    <a:pt x="152" y="288"/>
                    <a:pt x="152" y="293"/>
                  </a:cubicBezTo>
                  <a:cubicBezTo>
                    <a:pt x="152" y="293"/>
                    <a:pt x="152" y="293"/>
                    <a:pt x="152" y="293"/>
                  </a:cubicBezTo>
                  <a:cubicBezTo>
                    <a:pt x="152" y="337"/>
                    <a:pt x="143" y="379"/>
                    <a:pt x="126" y="417"/>
                  </a:cubicBezTo>
                  <a:cubicBezTo>
                    <a:pt x="125" y="419"/>
                    <a:pt x="124" y="421"/>
                    <a:pt x="123" y="423"/>
                  </a:cubicBezTo>
                  <a:cubicBezTo>
                    <a:pt x="123" y="423"/>
                    <a:pt x="123" y="423"/>
                    <a:pt x="123" y="423"/>
                  </a:cubicBezTo>
                  <a:cubicBezTo>
                    <a:pt x="123" y="424"/>
                    <a:pt x="123" y="424"/>
                    <a:pt x="123" y="424"/>
                  </a:cubicBezTo>
                  <a:cubicBezTo>
                    <a:pt x="109" y="452"/>
                    <a:pt x="92" y="478"/>
                    <a:pt x="70" y="502"/>
                  </a:cubicBezTo>
                  <a:cubicBezTo>
                    <a:pt x="70" y="502"/>
                    <a:pt x="69" y="502"/>
                    <a:pt x="69" y="502"/>
                  </a:cubicBezTo>
                  <a:cubicBezTo>
                    <a:pt x="69" y="502"/>
                    <a:pt x="69" y="502"/>
                    <a:pt x="69" y="502"/>
                  </a:cubicBezTo>
                  <a:cubicBezTo>
                    <a:pt x="69" y="503"/>
                    <a:pt x="68" y="503"/>
                    <a:pt x="68" y="503"/>
                  </a:cubicBezTo>
                  <a:cubicBezTo>
                    <a:pt x="68" y="504"/>
                    <a:pt x="68" y="504"/>
                    <a:pt x="68" y="504"/>
                  </a:cubicBezTo>
                  <a:cubicBezTo>
                    <a:pt x="68" y="504"/>
                    <a:pt x="67" y="504"/>
                    <a:pt x="67" y="504"/>
                  </a:cubicBezTo>
                  <a:cubicBezTo>
                    <a:pt x="62" y="510"/>
                    <a:pt x="57" y="515"/>
                    <a:pt x="51" y="520"/>
                  </a:cubicBezTo>
                  <a:cubicBezTo>
                    <a:pt x="27" y="544"/>
                    <a:pt x="14" y="577"/>
                    <a:pt x="14" y="609"/>
                  </a:cubicBezTo>
                  <a:cubicBezTo>
                    <a:pt x="14" y="642"/>
                    <a:pt x="27" y="675"/>
                    <a:pt x="52" y="699"/>
                  </a:cubicBezTo>
                  <a:cubicBezTo>
                    <a:pt x="51" y="699"/>
                    <a:pt x="51" y="699"/>
                    <a:pt x="51" y="699"/>
                  </a:cubicBezTo>
                  <a:cubicBezTo>
                    <a:pt x="55" y="702"/>
                    <a:pt x="59" y="706"/>
                    <a:pt x="62" y="709"/>
                  </a:cubicBezTo>
                  <a:cubicBezTo>
                    <a:pt x="62" y="709"/>
                    <a:pt x="62" y="709"/>
                    <a:pt x="62" y="709"/>
                  </a:cubicBezTo>
                  <a:cubicBezTo>
                    <a:pt x="93" y="740"/>
                    <a:pt x="116" y="775"/>
                    <a:pt x="131" y="813"/>
                  </a:cubicBezTo>
                  <a:cubicBezTo>
                    <a:pt x="131" y="813"/>
                    <a:pt x="131" y="813"/>
                    <a:pt x="131" y="813"/>
                  </a:cubicBezTo>
                  <a:cubicBezTo>
                    <a:pt x="131" y="813"/>
                    <a:pt x="131" y="814"/>
                    <a:pt x="131" y="814"/>
                  </a:cubicBezTo>
                  <a:cubicBezTo>
                    <a:pt x="143" y="845"/>
                    <a:pt x="150" y="879"/>
                    <a:pt x="152" y="914"/>
                  </a:cubicBezTo>
                  <a:cubicBezTo>
                    <a:pt x="152" y="915"/>
                    <a:pt x="152" y="915"/>
                    <a:pt x="152" y="915"/>
                  </a:cubicBezTo>
                  <a:cubicBezTo>
                    <a:pt x="152" y="916"/>
                    <a:pt x="152" y="916"/>
                    <a:pt x="152" y="916"/>
                  </a:cubicBezTo>
                  <a:cubicBezTo>
                    <a:pt x="152" y="916"/>
                    <a:pt x="152" y="916"/>
                    <a:pt x="152" y="917"/>
                  </a:cubicBezTo>
                  <a:cubicBezTo>
                    <a:pt x="152" y="925"/>
                    <a:pt x="152" y="933"/>
                    <a:pt x="151" y="941"/>
                  </a:cubicBezTo>
                  <a:cubicBezTo>
                    <a:pt x="151" y="976"/>
                    <a:pt x="166" y="1007"/>
                    <a:pt x="189" y="1030"/>
                  </a:cubicBezTo>
                  <a:cubicBezTo>
                    <a:pt x="212" y="1053"/>
                    <a:pt x="243" y="1068"/>
                    <a:pt x="278" y="1068"/>
                  </a:cubicBezTo>
                  <a:cubicBezTo>
                    <a:pt x="283" y="1067"/>
                    <a:pt x="288" y="1067"/>
                    <a:pt x="293" y="1067"/>
                  </a:cubicBezTo>
                  <a:cubicBezTo>
                    <a:pt x="293" y="1067"/>
                    <a:pt x="293" y="1067"/>
                    <a:pt x="293" y="1067"/>
                  </a:cubicBezTo>
                  <a:cubicBezTo>
                    <a:pt x="337" y="1067"/>
                    <a:pt x="379" y="1076"/>
                    <a:pt x="417" y="1093"/>
                  </a:cubicBezTo>
                  <a:cubicBezTo>
                    <a:pt x="419" y="1094"/>
                    <a:pt x="421" y="1095"/>
                    <a:pt x="423" y="1096"/>
                  </a:cubicBezTo>
                  <a:cubicBezTo>
                    <a:pt x="424" y="1096"/>
                    <a:pt x="424" y="1096"/>
                    <a:pt x="424" y="1096"/>
                  </a:cubicBezTo>
                  <a:cubicBezTo>
                    <a:pt x="424" y="1096"/>
                    <a:pt x="424" y="1096"/>
                    <a:pt x="424" y="1096"/>
                  </a:cubicBezTo>
                  <a:cubicBezTo>
                    <a:pt x="447" y="1107"/>
                    <a:pt x="468" y="1120"/>
                    <a:pt x="488" y="1137"/>
                  </a:cubicBezTo>
                  <a:cubicBezTo>
                    <a:pt x="499" y="1146"/>
                    <a:pt x="510" y="1157"/>
                    <a:pt x="520" y="1168"/>
                  </a:cubicBezTo>
                  <a:cubicBezTo>
                    <a:pt x="545" y="1192"/>
                    <a:pt x="577" y="1205"/>
                    <a:pt x="610" y="1205"/>
                  </a:cubicBezTo>
                  <a:cubicBezTo>
                    <a:pt x="642" y="1205"/>
                    <a:pt x="675" y="1192"/>
                    <a:pt x="700" y="1167"/>
                  </a:cubicBezTo>
                  <a:cubicBezTo>
                    <a:pt x="700" y="1168"/>
                    <a:pt x="700" y="1168"/>
                    <a:pt x="700" y="1168"/>
                  </a:cubicBezTo>
                  <a:cubicBezTo>
                    <a:pt x="703" y="1164"/>
                    <a:pt x="706" y="1160"/>
                    <a:pt x="710" y="1157"/>
                  </a:cubicBezTo>
                  <a:cubicBezTo>
                    <a:pt x="710" y="1157"/>
                    <a:pt x="710" y="1157"/>
                    <a:pt x="710" y="1157"/>
                  </a:cubicBezTo>
                  <a:cubicBezTo>
                    <a:pt x="741" y="1126"/>
                    <a:pt x="777" y="1102"/>
                    <a:pt x="815" y="1088"/>
                  </a:cubicBezTo>
                  <a:cubicBezTo>
                    <a:pt x="816" y="1087"/>
                    <a:pt x="816" y="1087"/>
                    <a:pt x="816" y="1087"/>
                  </a:cubicBezTo>
                  <a:cubicBezTo>
                    <a:pt x="816" y="1087"/>
                    <a:pt x="817" y="1087"/>
                    <a:pt x="817" y="1087"/>
                  </a:cubicBezTo>
                  <a:cubicBezTo>
                    <a:pt x="817" y="1087"/>
                    <a:pt x="817" y="1087"/>
                    <a:pt x="817" y="1087"/>
                  </a:cubicBezTo>
                  <a:cubicBezTo>
                    <a:pt x="848" y="1075"/>
                    <a:pt x="881" y="1068"/>
                    <a:pt x="915" y="1067"/>
                  </a:cubicBezTo>
                  <a:cubicBezTo>
                    <a:pt x="915" y="1067"/>
                    <a:pt x="916" y="1067"/>
                    <a:pt x="916" y="1067"/>
                  </a:cubicBezTo>
                  <a:cubicBezTo>
                    <a:pt x="916" y="1067"/>
                    <a:pt x="917" y="1067"/>
                    <a:pt x="917" y="1067"/>
                  </a:cubicBezTo>
                  <a:cubicBezTo>
                    <a:pt x="917" y="1067"/>
                    <a:pt x="918" y="1067"/>
                    <a:pt x="918" y="1067"/>
                  </a:cubicBezTo>
                  <a:cubicBezTo>
                    <a:pt x="918" y="1067"/>
                    <a:pt x="919" y="1067"/>
                    <a:pt x="919" y="1067"/>
                  </a:cubicBezTo>
                  <a:cubicBezTo>
                    <a:pt x="926" y="1067"/>
                    <a:pt x="934" y="1067"/>
                    <a:pt x="941" y="1068"/>
                  </a:cubicBezTo>
                  <a:cubicBezTo>
                    <a:pt x="976" y="1068"/>
                    <a:pt x="1008" y="1053"/>
                    <a:pt x="1031" y="1030"/>
                  </a:cubicBezTo>
                  <a:cubicBezTo>
                    <a:pt x="1054" y="1007"/>
                    <a:pt x="1068" y="975"/>
                    <a:pt x="1068" y="941"/>
                  </a:cubicBezTo>
                  <a:cubicBezTo>
                    <a:pt x="1068" y="936"/>
                    <a:pt x="1068" y="931"/>
                    <a:pt x="1068" y="926"/>
                  </a:cubicBezTo>
                  <a:cubicBezTo>
                    <a:pt x="1067" y="926"/>
                    <a:pt x="1067" y="926"/>
                    <a:pt x="1067" y="926"/>
                  </a:cubicBezTo>
                  <a:cubicBezTo>
                    <a:pt x="1067" y="882"/>
                    <a:pt x="1077" y="840"/>
                    <a:pt x="1093" y="802"/>
                  </a:cubicBezTo>
                  <a:cubicBezTo>
                    <a:pt x="1097" y="793"/>
                    <a:pt x="1102" y="784"/>
                    <a:pt x="1107" y="775"/>
                  </a:cubicBezTo>
                  <a:cubicBezTo>
                    <a:pt x="1119" y="754"/>
                    <a:pt x="1133" y="735"/>
                    <a:pt x="1149" y="718"/>
                  </a:cubicBezTo>
                  <a:cubicBezTo>
                    <a:pt x="1149" y="717"/>
                    <a:pt x="1149" y="717"/>
                    <a:pt x="1150" y="717"/>
                  </a:cubicBezTo>
                  <a:cubicBezTo>
                    <a:pt x="1150" y="717"/>
                    <a:pt x="1150" y="717"/>
                    <a:pt x="1150" y="717"/>
                  </a:cubicBezTo>
                  <a:cubicBezTo>
                    <a:pt x="1150" y="717"/>
                    <a:pt x="1150" y="717"/>
                    <a:pt x="1150" y="716"/>
                  </a:cubicBezTo>
                  <a:cubicBezTo>
                    <a:pt x="1156" y="710"/>
                    <a:pt x="1162" y="705"/>
                    <a:pt x="1168" y="699"/>
                  </a:cubicBezTo>
                  <a:cubicBezTo>
                    <a:pt x="1193" y="674"/>
                    <a:pt x="1205" y="642"/>
                    <a:pt x="1205" y="609"/>
                  </a:cubicBezTo>
                  <a:cubicBezTo>
                    <a:pt x="1205" y="577"/>
                    <a:pt x="1193" y="544"/>
                    <a:pt x="1168" y="519"/>
                  </a:cubicBezTo>
                  <a:cubicBezTo>
                    <a:pt x="1168" y="519"/>
                    <a:pt x="1168" y="519"/>
                    <a:pt x="1168" y="519"/>
                  </a:cubicBezTo>
                  <a:cubicBezTo>
                    <a:pt x="1164" y="516"/>
                    <a:pt x="1161" y="513"/>
                    <a:pt x="1157" y="509"/>
                  </a:cubicBezTo>
                  <a:cubicBezTo>
                    <a:pt x="1157" y="509"/>
                    <a:pt x="1157" y="509"/>
                    <a:pt x="1157" y="509"/>
                  </a:cubicBezTo>
                  <a:cubicBezTo>
                    <a:pt x="1127" y="479"/>
                    <a:pt x="1104" y="444"/>
                    <a:pt x="1089" y="406"/>
                  </a:cubicBezTo>
                  <a:cubicBezTo>
                    <a:pt x="1089" y="406"/>
                    <a:pt x="1089" y="405"/>
                    <a:pt x="1089" y="405"/>
                  </a:cubicBezTo>
                  <a:cubicBezTo>
                    <a:pt x="1089" y="405"/>
                    <a:pt x="1089" y="405"/>
                    <a:pt x="1089" y="405"/>
                  </a:cubicBezTo>
                  <a:cubicBezTo>
                    <a:pt x="1078" y="378"/>
                    <a:pt x="1071" y="349"/>
                    <a:pt x="1068" y="319"/>
                  </a:cubicBezTo>
                  <a:cubicBezTo>
                    <a:pt x="1067" y="305"/>
                    <a:pt x="1067" y="292"/>
                    <a:pt x="1068" y="278"/>
                  </a:cubicBezTo>
                  <a:cubicBezTo>
                    <a:pt x="1068" y="243"/>
                    <a:pt x="1054" y="211"/>
                    <a:pt x="1031" y="188"/>
                  </a:cubicBezTo>
                  <a:cubicBezTo>
                    <a:pt x="1008" y="165"/>
                    <a:pt x="976" y="151"/>
                    <a:pt x="941" y="151"/>
                  </a:cubicBezTo>
                  <a:cubicBezTo>
                    <a:pt x="936" y="151"/>
                    <a:pt x="931" y="151"/>
                    <a:pt x="926" y="1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5" name="Oval 7"/>
            <p:cNvSpPr>
              <a:spLocks noChangeArrowheads="1"/>
            </p:cNvSpPr>
            <p:nvPr/>
          </p:nvSpPr>
          <p:spPr bwMode="auto">
            <a:xfrm>
              <a:off x="5559425" y="2573338"/>
              <a:ext cx="209550" cy="209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6" name="Freeform 8"/>
            <p:cNvSpPr>
              <a:spLocks noEditPoints="1"/>
            </p:cNvSpPr>
            <p:nvPr/>
          </p:nvSpPr>
          <p:spPr bwMode="auto">
            <a:xfrm>
              <a:off x="5326063" y="2333625"/>
              <a:ext cx="263525" cy="288925"/>
            </a:xfrm>
            <a:custGeom>
              <a:avLst/>
              <a:gdLst>
                <a:gd name="T0" fmla="*/ 44 w 97"/>
                <a:gd name="T1" fmla="*/ 91 h 106"/>
                <a:gd name="T2" fmla="*/ 49 w 97"/>
                <a:gd name="T3" fmla="*/ 74 h 106"/>
                <a:gd name="T4" fmla="*/ 43 w 97"/>
                <a:gd name="T5" fmla="*/ 85 h 106"/>
                <a:gd name="T6" fmla="*/ 48 w 97"/>
                <a:gd name="T7" fmla="*/ 78 h 106"/>
                <a:gd name="T8" fmla="*/ 77 w 97"/>
                <a:gd name="T9" fmla="*/ 55 h 106"/>
                <a:gd name="T10" fmla="*/ 31 w 97"/>
                <a:gd name="T11" fmla="*/ 80 h 106"/>
                <a:gd name="T12" fmla="*/ 35 w 97"/>
                <a:gd name="T13" fmla="*/ 65 h 106"/>
                <a:gd name="T14" fmla="*/ 35 w 97"/>
                <a:gd name="T15" fmla="*/ 65 h 106"/>
                <a:gd name="T16" fmla="*/ 28 w 97"/>
                <a:gd name="T17" fmla="*/ 44 h 106"/>
                <a:gd name="T18" fmla="*/ 28 w 97"/>
                <a:gd name="T19" fmla="*/ 45 h 106"/>
                <a:gd name="T20" fmla="*/ 28 w 97"/>
                <a:gd name="T21" fmla="*/ 50 h 106"/>
                <a:gd name="T22" fmla="*/ 31 w 97"/>
                <a:gd name="T23" fmla="*/ 38 h 106"/>
                <a:gd name="T24" fmla="*/ 36 w 97"/>
                <a:gd name="T25" fmla="*/ 3 h 106"/>
                <a:gd name="T26" fmla="*/ 26 w 97"/>
                <a:gd name="T27" fmla="*/ 20 h 106"/>
                <a:gd name="T28" fmla="*/ 20 w 97"/>
                <a:gd name="T29" fmla="*/ 30 h 106"/>
                <a:gd name="T30" fmla="*/ 19 w 97"/>
                <a:gd name="T31" fmla="*/ 49 h 106"/>
                <a:gd name="T32" fmla="*/ 27 w 97"/>
                <a:gd name="T33" fmla="*/ 38 h 106"/>
                <a:gd name="T34" fmla="*/ 34 w 97"/>
                <a:gd name="T35" fmla="*/ 29 h 106"/>
                <a:gd name="T36" fmla="*/ 38 w 97"/>
                <a:gd name="T37" fmla="*/ 45 h 106"/>
                <a:gd name="T38" fmla="*/ 30 w 97"/>
                <a:gd name="T39" fmla="*/ 62 h 106"/>
                <a:gd name="T40" fmla="*/ 43 w 97"/>
                <a:gd name="T41" fmla="*/ 59 h 106"/>
                <a:gd name="T42" fmla="*/ 39 w 97"/>
                <a:gd name="T43" fmla="*/ 73 h 106"/>
                <a:gd name="T44" fmla="*/ 35 w 97"/>
                <a:gd name="T45" fmla="*/ 85 h 106"/>
                <a:gd name="T46" fmla="*/ 39 w 97"/>
                <a:gd name="T47" fmla="*/ 83 h 106"/>
                <a:gd name="T48" fmla="*/ 45 w 97"/>
                <a:gd name="T49" fmla="*/ 73 h 106"/>
                <a:gd name="T50" fmla="*/ 59 w 97"/>
                <a:gd name="T51" fmla="*/ 72 h 106"/>
                <a:gd name="T52" fmla="*/ 56 w 97"/>
                <a:gd name="T53" fmla="*/ 85 h 106"/>
                <a:gd name="T54" fmla="*/ 55 w 97"/>
                <a:gd name="T55" fmla="*/ 97 h 106"/>
                <a:gd name="T56" fmla="*/ 66 w 97"/>
                <a:gd name="T57" fmla="*/ 97 h 106"/>
                <a:gd name="T58" fmla="*/ 76 w 97"/>
                <a:gd name="T59" fmla="*/ 90 h 106"/>
                <a:gd name="T60" fmla="*/ 86 w 97"/>
                <a:gd name="T61" fmla="*/ 79 h 106"/>
                <a:gd name="T62" fmla="*/ 81 w 97"/>
                <a:gd name="T63" fmla="*/ 65 h 106"/>
                <a:gd name="T64" fmla="*/ 73 w 97"/>
                <a:gd name="T65" fmla="*/ 53 h 106"/>
                <a:gd name="T66" fmla="*/ 79 w 97"/>
                <a:gd name="T67" fmla="*/ 58 h 106"/>
                <a:gd name="T68" fmla="*/ 84 w 97"/>
                <a:gd name="T69" fmla="*/ 64 h 106"/>
                <a:gd name="T70" fmla="*/ 91 w 97"/>
                <a:gd name="T71" fmla="*/ 71 h 106"/>
                <a:gd name="T72" fmla="*/ 96 w 97"/>
                <a:gd name="T73" fmla="*/ 80 h 106"/>
                <a:gd name="T74" fmla="*/ 84 w 97"/>
                <a:gd name="T75" fmla="*/ 91 h 106"/>
                <a:gd name="T76" fmla="*/ 73 w 97"/>
                <a:gd name="T77" fmla="*/ 98 h 106"/>
                <a:gd name="T78" fmla="*/ 57 w 97"/>
                <a:gd name="T79" fmla="*/ 106 h 106"/>
                <a:gd name="T80" fmla="*/ 46 w 97"/>
                <a:gd name="T81" fmla="*/ 97 h 106"/>
                <a:gd name="T82" fmla="*/ 39 w 97"/>
                <a:gd name="T83" fmla="*/ 97 h 106"/>
                <a:gd name="T84" fmla="*/ 30 w 97"/>
                <a:gd name="T85" fmla="*/ 97 h 106"/>
                <a:gd name="T86" fmla="*/ 31 w 97"/>
                <a:gd name="T87" fmla="*/ 84 h 106"/>
                <a:gd name="T88" fmla="*/ 26 w 97"/>
                <a:gd name="T89" fmla="*/ 73 h 106"/>
                <a:gd name="T90" fmla="*/ 19 w 97"/>
                <a:gd name="T91" fmla="*/ 76 h 106"/>
                <a:gd name="T92" fmla="*/ 7 w 97"/>
                <a:gd name="T93" fmla="*/ 87 h 106"/>
                <a:gd name="T94" fmla="*/ 6 w 97"/>
                <a:gd name="T95" fmla="*/ 77 h 106"/>
                <a:gd name="T96" fmla="*/ 17 w 97"/>
                <a:gd name="T97" fmla="*/ 57 h 106"/>
                <a:gd name="T98" fmla="*/ 10 w 97"/>
                <a:gd name="T99" fmla="*/ 46 h 106"/>
                <a:gd name="T100" fmla="*/ 9 w 97"/>
                <a:gd name="T101" fmla="*/ 33 h 106"/>
                <a:gd name="T102" fmla="*/ 0 w 97"/>
                <a:gd name="T103" fmla="*/ 33 h 106"/>
                <a:gd name="T104" fmla="*/ 14 w 97"/>
                <a:gd name="T105"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106">
                  <a:moveTo>
                    <a:pt x="44" y="91"/>
                  </a:moveTo>
                  <a:cubicBezTo>
                    <a:pt x="44" y="93"/>
                    <a:pt x="44" y="93"/>
                    <a:pt x="45" y="94"/>
                  </a:cubicBezTo>
                  <a:cubicBezTo>
                    <a:pt x="45" y="94"/>
                    <a:pt x="46" y="94"/>
                    <a:pt x="46" y="94"/>
                  </a:cubicBezTo>
                  <a:cubicBezTo>
                    <a:pt x="46" y="93"/>
                    <a:pt x="46" y="93"/>
                    <a:pt x="47" y="93"/>
                  </a:cubicBezTo>
                  <a:cubicBezTo>
                    <a:pt x="47" y="92"/>
                    <a:pt x="46" y="91"/>
                    <a:pt x="45" y="91"/>
                  </a:cubicBezTo>
                  <a:cubicBezTo>
                    <a:pt x="45" y="91"/>
                    <a:pt x="44" y="91"/>
                    <a:pt x="44" y="91"/>
                  </a:cubicBezTo>
                  <a:close/>
                  <a:moveTo>
                    <a:pt x="79" y="56"/>
                  </a:moveTo>
                  <a:cubicBezTo>
                    <a:pt x="79" y="56"/>
                    <a:pt x="79" y="56"/>
                    <a:pt x="80" y="56"/>
                  </a:cubicBezTo>
                  <a:cubicBezTo>
                    <a:pt x="80" y="55"/>
                    <a:pt x="81" y="56"/>
                    <a:pt x="81" y="57"/>
                  </a:cubicBezTo>
                  <a:cubicBezTo>
                    <a:pt x="80" y="57"/>
                    <a:pt x="80" y="57"/>
                    <a:pt x="79" y="57"/>
                  </a:cubicBezTo>
                  <a:cubicBezTo>
                    <a:pt x="79" y="57"/>
                    <a:pt x="79" y="56"/>
                    <a:pt x="79" y="56"/>
                  </a:cubicBezTo>
                  <a:close/>
                  <a:moveTo>
                    <a:pt x="49" y="74"/>
                  </a:moveTo>
                  <a:cubicBezTo>
                    <a:pt x="48" y="74"/>
                    <a:pt x="48" y="75"/>
                    <a:pt x="47" y="76"/>
                  </a:cubicBezTo>
                  <a:cubicBezTo>
                    <a:pt x="47" y="77"/>
                    <a:pt x="47" y="78"/>
                    <a:pt x="47" y="78"/>
                  </a:cubicBezTo>
                  <a:cubicBezTo>
                    <a:pt x="47" y="79"/>
                    <a:pt x="46" y="80"/>
                    <a:pt x="46" y="81"/>
                  </a:cubicBezTo>
                  <a:cubicBezTo>
                    <a:pt x="46" y="82"/>
                    <a:pt x="45" y="82"/>
                    <a:pt x="45" y="83"/>
                  </a:cubicBezTo>
                  <a:cubicBezTo>
                    <a:pt x="44" y="84"/>
                    <a:pt x="44" y="84"/>
                    <a:pt x="44" y="84"/>
                  </a:cubicBezTo>
                  <a:cubicBezTo>
                    <a:pt x="44" y="85"/>
                    <a:pt x="43" y="85"/>
                    <a:pt x="43" y="85"/>
                  </a:cubicBezTo>
                  <a:cubicBezTo>
                    <a:pt x="43" y="86"/>
                    <a:pt x="43" y="86"/>
                    <a:pt x="42" y="86"/>
                  </a:cubicBezTo>
                  <a:cubicBezTo>
                    <a:pt x="42" y="87"/>
                    <a:pt x="41" y="87"/>
                    <a:pt x="42" y="88"/>
                  </a:cubicBezTo>
                  <a:cubicBezTo>
                    <a:pt x="43" y="88"/>
                    <a:pt x="44" y="87"/>
                    <a:pt x="44" y="87"/>
                  </a:cubicBezTo>
                  <a:cubicBezTo>
                    <a:pt x="45" y="87"/>
                    <a:pt x="47" y="87"/>
                    <a:pt x="47" y="86"/>
                  </a:cubicBezTo>
                  <a:cubicBezTo>
                    <a:pt x="48" y="86"/>
                    <a:pt x="49" y="81"/>
                    <a:pt x="49" y="80"/>
                  </a:cubicBezTo>
                  <a:cubicBezTo>
                    <a:pt x="49" y="80"/>
                    <a:pt x="48" y="79"/>
                    <a:pt x="48" y="78"/>
                  </a:cubicBezTo>
                  <a:cubicBezTo>
                    <a:pt x="48" y="77"/>
                    <a:pt x="49" y="77"/>
                    <a:pt x="49" y="76"/>
                  </a:cubicBezTo>
                  <a:cubicBezTo>
                    <a:pt x="49" y="76"/>
                    <a:pt x="49" y="75"/>
                    <a:pt x="50" y="75"/>
                  </a:cubicBezTo>
                  <a:cubicBezTo>
                    <a:pt x="50" y="75"/>
                    <a:pt x="50" y="73"/>
                    <a:pt x="49" y="73"/>
                  </a:cubicBezTo>
                  <a:cubicBezTo>
                    <a:pt x="49" y="73"/>
                    <a:pt x="49" y="73"/>
                    <a:pt x="49" y="74"/>
                  </a:cubicBezTo>
                  <a:close/>
                  <a:moveTo>
                    <a:pt x="76" y="54"/>
                  </a:moveTo>
                  <a:cubicBezTo>
                    <a:pt x="77" y="54"/>
                    <a:pt x="77" y="54"/>
                    <a:pt x="77" y="55"/>
                  </a:cubicBezTo>
                  <a:cubicBezTo>
                    <a:pt x="77" y="55"/>
                    <a:pt x="77" y="55"/>
                    <a:pt x="77" y="55"/>
                  </a:cubicBezTo>
                  <a:cubicBezTo>
                    <a:pt x="76" y="55"/>
                    <a:pt x="76" y="54"/>
                    <a:pt x="76" y="54"/>
                  </a:cubicBezTo>
                  <a:cubicBezTo>
                    <a:pt x="76" y="54"/>
                    <a:pt x="76" y="54"/>
                    <a:pt x="76" y="54"/>
                  </a:cubicBezTo>
                  <a:close/>
                  <a:moveTo>
                    <a:pt x="28" y="77"/>
                  </a:moveTo>
                  <a:cubicBezTo>
                    <a:pt x="28" y="78"/>
                    <a:pt x="27" y="80"/>
                    <a:pt x="27" y="81"/>
                  </a:cubicBezTo>
                  <a:cubicBezTo>
                    <a:pt x="27" y="82"/>
                    <a:pt x="30" y="81"/>
                    <a:pt x="31" y="80"/>
                  </a:cubicBezTo>
                  <a:cubicBezTo>
                    <a:pt x="31" y="80"/>
                    <a:pt x="32" y="79"/>
                    <a:pt x="32" y="79"/>
                  </a:cubicBezTo>
                  <a:cubicBezTo>
                    <a:pt x="32" y="79"/>
                    <a:pt x="32" y="78"/>
                    <a:pt x="32" y="78"/>
                  </a:cubicBezTo>
                  <a:cubicBezTo>
                    <a:pt x="32" y="78"/>
                    <a:pt x="31" y="78"/>
                    <a:pt x="31" y="78"/>
                  </a:cubicBezTo>
                  <a:cubicBezTo>
                    <a:pt x="30" y="78"/>
                    <a:pt x="29" y="77"/>
                    <a:pt x="29" y="77"/>
                  </a:cubicBezTo>
                  <a:cubicBezTo>
                    <a:pt x="28" y="77"/>
                    <a:pt x="28" y="77"/>
                    <a:pt x="28" y="77"/>
                  </a:cubicBezTo>
                  <a:close/>
                  <a:moveTo>
                    <a:pt x="35" y="65"/>
                  </a:moveTo>
                  <a:cubicBezTo>
                    <a:pt x="34" y="66"/>
                    <a:pt x="33" y="69"/>
                    <a:pt x="34" y="70"/>
                  </a:cubicBezTo>
                  <a:cubicBezTo>
                    <a:pt x="34" y="71"/>
                    <a:pt x="35" y="71"/>
                    <a:pt x="35" y="71"/>
                  </a:cubicBezTo>
                  <a:cubicBezTo>
                    <a:pt x="35" y="71"/>
                    <a:pt x="36" y="70"/>
                    <a:pt x="36" y="70"/>
                  </a:cubicBezTo>
                  <a:cubicBezTo>
                    <a:pt x="36" y="69"/>
                    <a:pt x="36" y="68"/>
                    <a:pt x="36" y="68"/>
                  </a:cubicBezTo>
                  <a:cubicBezTo>
                    <a:pt x="37" y="67"/>
                    <a:pt x="38" y="66"/>
                    <a:pt x="37" y="65"/>
                  </a:cubicBezTo>
                  <a:cubicBezTo>
                    <a:pt x="37" y="63"/>
                    <a:pt x="35" y="64"/>
                    <a:pt x="35" y="65"/>
                  </a:cubicBezTo>
                  <a:close/>
                  <a:moveTo>
                    <a:pt x="31" y="38"/>
                  </a:moveTo>
                  <a:cubicBezTo>
                    <a:pt x="30" y="40"/>
                    <a:pt x="30" y="40"/>
                    <a:pt x="28" y="41"/>
                  </a:cubicBezTo>
                  <a:cubicBezTo>
                    <a:pt x="28" y="41"/>
                    <a:pt x="28" y="42"/>
                    <a:pt x="28" y="42"/>
                  </a:cubicBezTo>
                  <a:cubicBezTo>
                    <a:pt x="28" y="42"/>
                    <a:pt x="28" y="42"/>
                    <a:pt x="28" y="42"/>
                  </a:cubicBezTo>
                  <a:cubicBezTo>
                    <a:pt x="29" y="42"/>
                    <a:pt x="30" y="41"/>
                    <a:pt x="30" y="42"/>
                  </a:cubicBezTo>
                  <a:cubicBezTo>
                    <a:pt x="31" y="43"/>
                    <a:pt x="29" y="44"/>
                    <a:pt x="28" y="44"/>
                  </a:cubicBezTo>
                  <a:cubicBezTo>
                    <a:pt x="28" y="44"/>
                    <a:pt x="27" y="44"/>
                    <a:pt x="28" y="44"/>
                  </a:cubicBezTo>
                  <a:cubicBezTo>
                    <a:pt x="28" y="43"/>
                    <a:pt x="28" y="43"/>
                    <a:pt x="28" y="43"/>
                  </a:cubicBezTo>
                  <a:cubicBezTo>
                    <a:pt x="28" y="43"/>
                    <a:pt x="28" y="43"/>
                    <a:pt x="28" y="42"/>
                  </a:cubicBezTo>
                  <a:cubicBezTo>
                    <a:pt x="27" y="43"/>
                    <a:pt x="26" y="43"/>
                    <a:pt x="27" y="44"/>
                  </a:cubicBezTo>
                  <a:cubicBezTo>
                    <a:pt x="27" y="44"/>
                    <a:pt x="27" y="44"/>
                    <a:pt x="27" y="45"/>
                  </a:cubicBezTo>
                  <a:cubicBezTo>
                    <a:pt x="27" y="45"/>
                    <a:pt x="28" y="45"/>
                    <a:pt x="28" y="45"/>
                  </a:cubicBezTo>
                  <a:cubicBezTo>
                    <a:pt x="27" y="45"/>
                    <a:pt x="27" y="46"/>
                    <a:pt x="27" y="46"/>
                  </a:cubicBezTo>
                  <a:cubicBezTo>
                    <a:pt x="27" y="46"/>
                    <a:pt x="26" y="47"/>
                    <a:pt x="26" y="47"/>
                  </a:cubicBezTo>
                  <a:cubicBezTo>
                    <a:pt x="26" y="48"/>
                    <a:pt x="26" y="48"/>
                    <a:pt x="26" y="49"/>
                  </a:cubicBezTo>
                  <a:cubicBezTo>
                    <a:pt x="25" y="50"/>
                    <a:pt x="25" y="52"/>
                    <a:pt x="24" y="52"/>
                  </a:cubicBezTo>
                  <a:cubicBezTo>
                    <a:pt x="24" y="53"/>
                    <a:pt x="27" y="52"/>
                    <a:pt x="27" y="52"/>
                  </a:cubicBezTo>
                  <a:cubicBezTo>
                    <a:pt x="27" y="51"/>
                    <a:pt x="27" y="51"/>
                    <a:pt x="28" y="50"/>
                  </a:cubicBezTo>
                  <a:cubicBezTo>
                    <a:pt x="30" y="51"/>
                    <a:pt x="30" y="47"/>
                    <a:pt x="30" y="45"/>
                  </a:cubicBezTo>
                  <a:cubicBezTo>
                    <a:pt x="31" y="44"/>
                    <a:pt x="32" y="43"/>
                    <a:pt x="32" y="42"/>
                  </a:cubicBezTo>
                  <a:cubicBezTo>
                    <a:pt x="32" y="41"/>
                    <a:pt x="31" y="41"/>
                    <a:pt x="31" y="40"/>
                  </a:cubicBezTo>
                  <a:cubicBezTo>
                    <a:pt x="31" y="40"/>
                    <a:pt x="31" y="39"/>
                    <a:pt x="31" y="39"/>
                  </a:cubicBezTo>
                  <a:cubicBezTo>
                    <a:pt x="31" y="39"/>
                    <a:pt x="31" y="38"/>
                    <a:pt x="31" y="38"/>
                  </a:cubicBezTo>
                  <a:cubicBezTo>
                    <a:pt x="31" y="38"/>
                    <a:pt x="31" y="38"/>
                    <a:pt x="31" y="38"/>
                  </a:cubicBezTo>
                  <a:cubicBezTo>
                    <a:pt x="31" y="38"/>
                    <a:pt x="31" y="38"/>
                    <a:pt x="31" y="38"/>
                  </a:cubicBezTo>
                  <a:cubicBezTo>
                    <a:pt x="31" y="38"/>
                    <a:pt x="31" y="38"/>
                    <a:pt x="31" y="38"/>
                  </a:cubicBezTo>
                  <a:close/>
                  <a:moveTo>
                    <a:pt x="26" y="2"/>
                  </a:moveTo>
                  <a:cubicBezTo>
                    <a:pt x="27" y="1"/>
                    <a:pt x="28" y="1"/>
                    <a:pt x="29" y="0"/>
                  </a:cubicBezTo>
                  <a:cubicBezTo>
                    <a:pt x="30" y="0"/>
                    <a:pt x="34" y="0"/>
                    <a:pt x="34" y="1"/>
                  </a:cubicBezTo>
                  <a:cubicBezTo>
                    <a:pt x="35" y="1"/>
                    <a:pt x="36" y="2"/>
                    <a:pt x="36" y="3"/>
                  </a:cubicBezTo>
                  <a:cubicBezTo>
                    <a:pt x="36" y="4"/>
                    <a:pt x="35" y="4"/>
                    <a:pt x="35" y="4"/>
                  </a:cubicBezTo>
                  <a:cubicBezTo>
                    <a:pt x="34" y="7"/>
                    <a:pt x="32" y="8"/>
                    <a:pt x="31" y="11"/>
                  </a:cubicBezTo>
                  <a:cubicBezTo>
                    <a:pt x="31" y="11"/>
                    <a:pt x="30" y="12"/>
                    <a:pt x="30" y="13"/>
                  </a:cubicBezTo>
                  <a:cubicBezTo>
                    <a:pt x="29" y="14"/>
                    <a:pt x="29" y="14"/>
                    <a:pt x="29" y="14"/>
                  </a:cubicBezTo>
                  <a:cubicBezTo>
                    <a:pt x="28" y="15"/>
                    <a:pt x="28" y="16"/>
                    <a:pt x="28" y="17"/>
                  </a:cubicBezTo>
                  <a:cubicBezTo>
                    <a:pt x="27" y="18"/>
                    <a:pt x="26" y="19"/>
                    <a:pt x="26" y="20"/>
                  </a:cubicBezTo>
                  <a:cubicBezTo>
                    <a:pt x="25" y="21"/>
                    <a:pt x="25" y="22"/>
                    <a:pt x="24" y="23"/>
                  </a:cubicBezTo>
                  <a:cubicBezTo>
                    <a:pt x="23" y="24"/>
                    <a:pt x="23" y="24"/>
                    <a:pt x="23" y="25"/>
                  </a:cubicBezTo>
                  <a:cubicBezTo>
                    <a:pt x="22" y="26"/>
                    <a:pt x="20" y="28"/>
                    <a:pt x="20" y="30"/>
                  </a:cubicBezTo>
                  <a:cubicBezTo>
                    <a:pt x="21" y="30"/>
                    <a:pt x="21" y="30"/>
                    <a:pt x="20" y="30"/>
                  </a:cubicBezTo>
                  <a:cubicBezTo>
                    <a:pt x="20" y="30"/>
                    <a:pt x="21" y="30"/>
                    <a:pt x="21" y="30"/>
                  </a:cubicBezTo>
                  <a:cubicBezTo>
                    <a:pt x="20" y="30"/>
                    <a:pt x="20" y="30"/>
                    <a:pt x="20" y="30"/>
                  </a:cubicBezTo>
                  <a:cubicBezTo>
                    <a:pt x="20" y="30"/>
                    <a:pt x="19" y="31"/>
                    <a:pt x="19" y="31"/>
                  </a:cubicBezTo>
                  <a:cubicBezTo>
                    <a:pt x="18" y="32"/>
                    <a:pt x="15" y="38"/>
                    <a:pt x="16" y="40"/>
                  </a:cubicBezTo>
                  <a:cubicBezTo>
                    <a:pt x="16" y="41"/>
                    <a:pt x="17" y="41"/>
                    <a:pt x="18" y="41"/>
                  </a:cubicBezTo>
                  <a:cubicBezTo>
                    <a:pt x="18" y="42"/>
                    <a:pt x="19" y="43"/>
                    <a:pt x="19" y="44"/>
                  </a:cubicBezTo>
                  <a:cubicBezTo>
                    <a:pt x="19" y="44"/>
                    <a:pt x="19" y="44"/>
                    <a:pt x="19" y="45"/>
                  </a:cubicBezTo>
                  <a:cubicBezTo>
                    <a:pt x="19" y="46"/>
                    <a:pt x="18" y="48"/>
                    <a:pt x="19" y="49"/>
                  </a:cubicBezTo>
                  <a:cubicBezTo>
                    <a:pt x="19" y="49"/>
                    <a:pt x="19" y="50"/>
                    <a:pt x="20" y="50"/>
                  </a:cubicBezTo>
                  <a:cubicBezTo>
                    <a:pt x="20" y="50"/>
                    <a:pt x="21" y="49"/>
                    <a:pt x="21" y="49"/>
                  </a:cubicBezTo>
                  <a:cubicBezTo>
                    <a:pt x="22" y="48"/>
                    <a:pt x="22" y="46"/>
                    <a:pt x="23" y="45"/>
                  </a:cubicBezTo>
                  <a:cubicBezTo>
                    <a:pt x="23" y="44"/>
                    <a:pt x="24" y="43"/>
                    <a:pt x="24" y="43"/>
                  </a:cubicBezTo>
                  <a:cubicBezTo>
                    <a:pt x="25" y="42"/>
                    <a:pt x="25" y="42"/>
                    <a:pt x="25" y="42"/>
                  </a:cubicBezTo>
                  <a:cubicBezTo>
                    <a:pt x="25" y="40"/>
                    <a:pt x="26" y="39"/>
                    <a:pt x="27" y="38"/>
                  </a:cubicBezTo>
                  <a:cubicBezTo>
                    <a:pt x="27" y="37"/>
                    <a:pt x="28" y="36"/>
                    <a:pt x="29" y="35"/>
                  </a:cubicBezTo>
                  <a:cubicBezTo>
                    <a:pt x="29" y="35"/>
                    <a:pt x="29" y="34"/>
                    <a:pt x="29" y="34"/>
                  </a:cubicBezTo>
                  <a:cubicBezTo>
                    <a:pt x="30" y="33"/>
                    <a:pt x="30" y="33"/>
                    <a:pt x="30" y="33"/>
                  </a:cubicBezTo>
                  <a:cubicBezTo>
                    <a:pt x="31" y="32"/>
                    <a:pt x="31" y="31"/>
                    <a:pt x="32" y="31"/>
                  </a:cubicBezTo>
                  <a:cubicBezTo>
                    <a:pt x="32" y="30"/>
                    <a:pt x="32" y="30"/>
                    <a:pt x="32" y="30"/>
                  </a:cubicBezTo>
                  <a:cubicBezTo>
                    <a:pt x="33" y="30"/>
                    <a:pt x="34" y="29"/>
                    <a:pt x="34" y="29"/>
                  </a:cubicBezTo>
                  <a:cubicBezTo>
                    <a:pt x="34" y="29"/>
                    <a:pt x="35" y="28"/>
                    <a:pt x="35" y="28"/>
                  </a:cubicBezTo>
                  <a:cubicBezTo>
                    <a:pt x="36" y="28"/>
                    <a:pt x="39" y="28"/>
                    <a:pt x="40" y="29"/>
                  </a:cubicBezTo>
                  <a:cubicBezTo>
                    <a:pt x="42" y="30"/>
                    <a:pt x="42" y="32"/>
                    <a:pt x="42" y="34"/>
                  </a:cubicBezTo>
                  <a:cubicBezTo>
                    <a:pt x="42" y="36"/>
                    <a:pt x="41" y="37"/>
                    <a:pt x="40" y="38"/>
                  </a:cubicBezTo>
                  <a:cubicBezTo>
                    <a:pt x="40" y="39"/>
                    <a:pt x="40" y="40"/>
                    <a:pt x="40" y="40"/>
                  </a:cubicBezTo>
                  <a:cubicBezTo>
                    <a:pt x="39" y="42"/>
                    <a:pt x="38" y="43"/>
                    <a:pt x="38" y="45"/>
                  </a:cubicBezTo>
                  <a:cubicBezTo>
                    <a:pt x="37" y="45"/>
                    <a:pt x="37" y="46"/>
                    <a:pt x="37" y="46"/>
                  </a:cubicBezTo>
                  <a:cubicBezTo>
                    <a:pt x="36" y="49"/>
                    <a:pt x="36" y="51"/>
                    <a:pt x="34" y="53"/>
                  </a:cubicBezTo>
                  <a:cubicBezTo>
                    <a:pt x="34" y="54"/>
                    <a:pt x="33" y="55"/>
                    <a:pt x="32" y="55"/>
                  </a:cubicBezTo>
                  <a:cubicBezTo>
                    <a:pt x="31" y="56"/>
                    <a:pt x="28" y="57"/>
                    <a:pt x="28" y="58"/>
                  </a:cubicBezTo>
                  <a:cubicBezTo>
                    <a:pt x="28" y="59"/>
                    <a:pt x="28" y="59"/>
                    <a:pt x="28" y="59"/>
                  </a:cubicBezTo>
                  <a:cubicBezTo>
                    <a:pt x="28" y="61"/>
                    <a:pt x="29" y="61"/>
                    <a:pt x="30" y="62"/>
                  </a:cubicBezTo>
                  <a:cubicBezTo>
                    <a:pt x="30" y="62"/>
                    <a:pt x="30" y="63"/>
                    <a:pt x="30" y="64"/>
                  </a:cubicBezTo>
                  <a:cubicBezTo>
                    <a:pt x="30" y="64"/>
                    <a:pt x="30" y="65"/>
                    <a:pt x="30" y="64"/>
                  </a:cubicBezTo>
                  <a:cubicBezTo>
                    <a:pt x="31" y="64"/>
                    <a:pt x="31" y="64"/>
                    <a:pt x="32" y="63"/>
                  </a:cubicBezTo>
                  <a:cubicBezTo>
                    <a:pt x="33" y="61"/>
                    <a:pt x="33" y="59"/>
                    <a:pt x="36" y="58"/>
                  </a:cubicBezTo>
                  <a:cubicBezTo>
                    <a:pt x="37" y="58"/>
                    <a:pt x="38" y="59"/>
                    <a:pt x="39" y="59"/>
                  </a:cubicBezTo>
                  <a:cubicBezTo>
                    <a:pt x="40" y="59"/>
                    <a:pt x="41" y="58"/>
                    <a:pt x="43" y="59"/>
                  </a:cubicBezTo>
                  <a:cubicBezTo>
                    <a:pt x="43" y="59"/>
                    <a:pt x="43" y="61"/>
                    <a:pt x="43" y="61"/>
                  </a:cubicBezTo>
                  <a:cubicBezTo>
                    <a:pt x="43" y="63"/>
                    <a:pt x="42" y="64"/>
                    <a:pt x="42" y="66"/>
                  </a:cubicBezTo>
                  <a:cubicBezTo>
                    <a:pt x="41" y="67"/>
                    <a:pt x="41" y="68"/>
                    <a:pt x="41" y="69"/>
                  </a:cubicBezTo>
                  <a:cubicBezTo>
                    <a:pt x="40" y="70"/>
                    <a:pt x="40" y="70"/>
                    <a:pt x="40" y="71"/>
                  </a:cubicBezTo>
                  <a:cubicBezTo>
                    <a:pt x="40" y="71"/>
                    <a:pt x="40" y="71"/>
                    <a:pt x="40" y="72"/>
                  </a:cubicBezTo>
                  <a:cubicBezTo>
                    <a:pt x="40" y="72"/>
                    <a:pt x="39" y="73"/>
                    <a:pt x="39" y="73"/>
                  </a:cubicBezTo>
                  <a:cubicBezTo>
                    <a:pt x="39" y="73"/>
                    <a:pt x="39" y="73"/>
                    <a:pt x="39" y="73"/>
                  </a:cubicBezTo>
                  <a:cubicBezTo>
                    <a:pt x="40" y="75"/>
                    <a:pt x="38" y="76"/>
                    <a:pt x="37" y="78"/>
                  </a:cubicBezTo>
                  <a:cubicBezTo>
                    <a:pt x="37" y="78"/>
                    <a:pt x="37" y="79"/>
                    <a:pt x="37" y="80"/>
                  </a:cubicBezTo>
                  <a:cubicBezTo>
                    <a:pt x="37" y="81"/>
                    <a:pt x="36" y="82"/>
                    <a:pt x="36" y="82"/>
                  </a:cubicBezTo>
                  <a:cubicBezTo>
                    <a:pt x="36" y="83"/>
                    <a:pt x="36" y="83"/>
                    <a:pt x="36" y="83"/>
                  </a:cubicBezTo>
                  <a:cubicBezTo>
                    <a:pt x="35" y="84"/>
                    <a:pt x="35" y="85"/>
                    <a:pt x="35" y="85"/>
                  </a:cubicBezTo>
                  <a:cubicBezTo>
                    <a:pt x="35" y="86"/>
                    <a:pt x="34" y="86"/>
                    <a:pt x="34" y="87"/>
                  </a:cubicBezTo>
                  <a:cubicBezTo>
                    <a:pt x="34" y="88"/>
                    <a:pt x="34" y="88"/>
                    <a:pt x="34" y="88"/>
                  </a:cubicBezTo>
                  <a:cubicBezTo>
                    <a:pt x="34" y="89"/>
                    <a:pt x="34" y="90"/>
                    <a:pt x="34" y="91"/>
                  </a:cubicBezTo>
                  <a:cubicBezTo>
                    <a:pt x="34" y="91"/>
                    <a:pt x="34" y="91"/>
                    <a:pt x="34" y="91"/>
                  </a:cubicBezTo>
                  <a:cubicBezTo>
                    <a:pt x="35" y="91"/>
                    <a:pt x="37" y="87"/>
                    <a:pt x="37" y="87"/>
                  </a:cubicBezTo>
                  <a:cubicBezTo>
                    <a:pt x="37" y="86"/>
                    <a:pt x="38" y="85"/>
                    <a:pt x="39" y="83"/>
                  </a:cubicBezTo>
                  <a:cubicBezTo>
                    <a:pt x="39" y="83"/>
                    <a:pt x="39" y="82"/>
                    <a:pt x="40" y="82"/>
                  </a:cubicBezTo>
                  <a:cubicBezTo>
                    <a:pt x="40" y="81"/>
                    <a:pt x="41" y="81"/>
                    <a:pt x="41" y="80"/>
                  </a:cubicBezTo>
                  <a:cubicBezTo>
                    <a:pt x="42" y="80"/>
                    <a:pt x="42" y="79"/>
                    <a:pt x="42" y="78"/>
                  </a:cubicBezTo>
                  <a:cubicBezTo>
                    <a:pt x="43" y="77"/>
                    <a:pt x="43" y="77"/>
                    <a:pt x="44" y="76"/>
                  </a:cubicBezTo>
                  <a:cubicBezTo>
                    <a:pt x="44" y="75"/>
                    <a:pt x="45" y="75"/>
                    <a:pt x="45" y="75"/>
                  </a:cubicBezTo>
                  <a:cubicBezTo>
                    <a:pt x="45" y="74"/>
                    <a:pt x="45" y="74"/>
                    <a:pt x="45" y="73"/>
                  </a:cubicBezTo>
                  <a:cubicBezTo>
                    <a:pt x="46" y="73"/>
                    <a:pt x="46" y="72"/>
                    <a:pt x="46" y="72"/>
                  </a:cubicBezTo>
                  <a:cubicBezTo>
                    <a:pt x="47" y="71"/>
                    <a:pt x="48" y="69"/>
                    <a:pt x="49" y="69"/>
                  </a:cubicBezTo>
                  <a:cubicBezTo>
                    <a:pt x="49" y="67"/>
                    <a:pt x="51" y="66"/>
                    <a:pt x="53" y="66"/>
                  </a:cubicBezTo>
                  <a:cubicBezTo>
                    <a:pt x="53" y="66"/>
                    <a:pt x="54" y="66"/>
                    <a:pt x="54" y="66"/>
                  </a:cubicBezTo>
                  <a:cubicBezTo>
                    <a:pt x="56" y="66"/>
                    <a:pt x="59" y="67"/>
                    <a:pt x="59" y="69"/>
                  </a:cubicBezTo>
                  <a:cubicBezTo>
                    <a:pt x="60" y="70"/>
                    <a:pt x="59" y="71"/>
                    <a:pt x="59" y="72"/>
                  </a:cubicBezTo>
                  <a:cubicBezTo>
                    <a:pt x="59" y="73"/>
                    <a:pt x="59" y="74"/>
                    <a:pt x="59" y="75"/>
                  </a:cubicBezTo>
                  <a:cubicBezTo>
                    <a:pt x="58" y="76"/>
                    <a:pt x="58" y="76"/>
                    <a:pt x="58" y="77"/>
                  </a:cubicBezTo>
                  <a:cubicBezTo>
                    <a:pt x="57" y="78"/>
                    <a:pt x="57" y="79"/>
                    <a:pt x="57" y="80"/>
                  </a:cubicBezTo>
                  <a:cubicBezTo>
                    <a:pt x="58" y="80"/>
                    <a:pt x="58" y="81"/>
                    <a:pt x="58" y="82"/>
                  </a:cubicBezTo>
                  <a:cubicBezTo>
                    <a:pt x="57" y="83"/>
                    <a:pt x="57" y="83"/>
                    <a:pt x="57" y="83"/>
                  </a:cubicBezTo>
                  <a:cubicBezTo>
                    <a:pt x="57" y="84"/>
                    <a:pt x="56" y="84"/>
                    <a:pt x="56" y="85"/>
                  </a:cubicBezTo>
                  <a:cubicBezTo>
                    <a:pt x="56" y="85"/>
                    <a:pt x="56" y="86"/>
                    <a:pt x="55" y="86"/>
                  </a:cubicBezTo>
                  <a:cubicBezTo>
                    <a:pt x="55" y="87"/>
                    <a:pt x="56" y="87"/>
                    <a:pt x="56" y="88"/>
                  </a:cubicBezTo>
                  <a:cubicBezTo>
                    <a:pt x="55" y="88"/>
                    <a:pt x="55" y="89"/>
                    <a:pt x="55" y="90"/>
                  </a:cubicBezTo>
                  <a:cubicBezTo>
                    <a:pt x="55" y="90"/>
                    <a:pt x="55" y="90"/>
                    <a:pt x="55" y="91"/>
                  </a:cubicBezTo>
                  <a:cubicBezTo>
                    <a:pt x="54" y="91"/>
                    <a:pt x="54" y="92"/>
                    <a:pt x="54" y="93"/>
                  </a:cubicBezTo>
                  <a:cubicBezTo>
                    <a:pt x="54" y="94"/>
                    <a:pt x="55" y="96"/>
                    <a:pt x="55" y="97"/>
                  </a:cubicBezTo>
                  <a:cubicBezTo>
                    <a:pt x="56" y="97"/>
                    <a:pt x="57" y="99"/>
                    <a:pt x="57" y="99"/>
                  </a:cubicBezTo>
                  <a:cubicBezTo>
                    <a:pt x="58" y="100"/>
                    <a:pt x="59" y="99"/>
                    <a:pt x="60" y="99"/>
                  </a:cubicBezTo>
                  <a:cubicBezTo>
                    <a:pt x="61" y="99"/>
                    <a:pt x="61" y="99"/>
                    <a:pt x="61" y="99"/>
                  </a:cubicBezTo>
                  <a:cubicBezTo>
                    <a:pt x="62" y="99"/>
                    <a:pt x="62" y="98"/>
                    <a:pt x="62" y="98"/>
                  </a:cubicBezTo>
                  <a:cubicBezTo>
                    <a:pt x="63" y="98"/>
                    <a:pt x="63" y="98"/>
                    <a:pt x="64" y="98"/>
                  </a:cubicBezTo>
                  <a:cubicBezTo>
                    <a:pt x="65" y="98"/>
                    <a:pt x="65" y="97"/>
                    <a:pt x="66" y="97"/>
                  </a:cubicBezTo>
                  <a:cubicBezTo>
                    <a:pt x="66" y="96"/>
                    <a:pt x="67" y="96"/>
                    <a:pt x="68" y="96"/>
                  </a:cubicBezTo>
                  <a:cubicBezTo>
                    <a:pt x="68" y="95"/>
                    <a:pt x="68" y="95"/>
                    <a:pt x="68" y="95"/>
                  </a:cubicBezTo>
                  <a:cubicBezTo>
                    <a:pt x="69" y="94"/>
                    <a:pt x="69" y="94"/>
                    <a:pt x="70" y="94"/>
                  </a:cubicBezTo>
                  <a:cubicBezTo>
                    <a:pt x="71" y="94"/>
                    <a:pt x="71" y="93"/>
                    <a:pt x="72" y="93"/>
                  </a:cubicBezTo>
                  <a:cubicBezTo>
                    <a:pt x="72" y="92"/>
                    <a:pt x="73" y="92"/>
                    <a:pt x="73" y="92"/>
                  </a:cubicBezTo>
                  <a:cubicBezTo>
                    <a:pt x="74" y="91"/>
                    <a:pt x="75" y="91"/>
                    <a:pt x="76" y="90"/>
                  </a:cubicBezTo>
                  <a:cubicBezTo>
                    <a:pt x="76" y="89"/>
                    <a:pt x="78" y="88"/>
                    <a:pt x="79" y="87"/>
                  </a:cubicBezTo>
                  <a:cubicBezTo>
                    <a:pt x="79" y="87"/>
                    <a:pt x="80" y="86"/>
                    <a:pt x="81" y="86"/>
                  </a:cubicBezTo>
                  <a:cubicBezTo>
                    <a:pt x="81" y="86"/>
                    <a:pt x="81" y="85"/>
                    <a:pt x="82" y="85"/>
                  </a:cubicBezTo>
                  <a:cubicBezTo>
                    <a:pt x="82" y="84"/>
                    <a:pt x="83" y="83"/>
                    <a:pt x="84" y="82"/>
                  </a:cubicBezTo>
                  <a:cubicBezTo>
                    <a:pt x="85" y="82"/>
                    <a:pt x="85" y="81"/>
                    <a:pt x="85" y="81"/>
                  </a:cubicBezTo>
                  <a:cubicBezTo>
                    <a:pt x="86" y="80"/>
                    <a:pt x="86" y="79"/>
                    <a:pt x="86" y="79"/>
                  </a:cubicBezTo>
                  <a:cubicBezTo>
                    <a:pt x="86" y="78"/>
                    <a:pt x="85" y="78"/>
                    <a:pt x="85" y="77"/>
                  </a:cubicBezTo>
                  <a:cubicBezTo>
                    <a:pt x="85" y="77"/>
                    <a:pt x="85" y="76"/>
                    <a:pt x="85" y="75"/>
                  </a:cubicBezTo>
                  <a:cubicBezTo>
                    <a:pt x="85" y="75"/>
                    <a:pt x="85" y="74"/>
                    <a:pt x="85" y="74"/>
                  </a:cubicBezTo>
                  <a:cubicBezTo>
                    <a:pt x="85" y="73"/>
                    <a:pt x="84" y="73"/>
                    <a:pt x="84" y="72"/>
                  </a:cubicBezTo>
                  <a:cubicBezTo>
                    <a:pt x="84" y="71"/>
                    <a:pt x="83" y="70"/>
                    <a:pt x="83" y="69"/>
                  </a:cubicBezTo>
                  <a:cubicBezTo>
                    <a:pt x="82" y="68"/>
                    <a:pt x="82" y="67"/>
                    <a:pt x="81" y="65"/>
                  </a:cubicBezTo>
                  <a:cubicBezTo>
                    <a:pt x="81" y="65"/>
                    <a:pt x="81" y="65"/>
                    <a:pt x="80" y="64"/>
                  </a:cubicBezTo>
                  <a:cubicBezTo>
                    <a:pt x="80" y="63"/>
                    <a:pt x="80" y="63"/>
                    <a:pt x="80" y="62"/>
                  </a:cubicBezTo>
                  <a:cubicBezTo>
                    <a:pt x="79" y="62"/>
                    <a:pt x="79" y="61"/>
                    <a:pt x="78" y="61"/>
                  </a:cubicBezTo>
                  <a:cubicBezTo>
                    <a:pt x="78" y="60"/>
                    <a:pt x="77" y="59"/>
                    <a:pt x="77" y="58"/>
                  </a:cubicBezTo>
                  <a:cubicBezTo>
                    <a:pt x="76" y="58"/>
                    <a:pt x="75" y="57"/>
                    <a:pt x="74" y="56"/>
                  </a:cubicBezTo>
                  <a:cubicBezTo>
                    <a:pt x="74" y="56"/>
                    <a:pt x="72" y="53"/>
                    <a:pt x="73" y="53"/>
                  </a:cubicBezTo>
                  <a:cubicBezTo>
                    <a:pt x="73" y="52"/>
                    <a:pt x="73" y="52"/>
                    <a:pt x="74" y="52"/>
                  </a:cubicBezTo>
                  <a:cubicBezTo>
                    <a:pt x="74" y="52"/>
                    <a:pt x="74" y="53"/>
                    <a:pt x="74" y="53"/>
                  </a:cubicBezTo>
                  <a:cubicBezTo>
                    <a:pt x="75" y="54"/>
                    <a:pt x="76" y="55"/>
                    <a:pt x="76" y="56"/>
                  </a:cubicBezTo>
                  <a:cubicBezTo>
                    <a:pt x="77" y="56"/>
                    <a:pt x="77" y="56"/>
                    <a:pt x="78" y="56"/>
                  </a:cubicBezTo>
                  <a:cubicBezTo>
                    <a:pt x="78" y="57"/>
                    <a:pt x="78" y="58"/>
                    <a:pt x="79" y="58"/>
                  </a:cubicBezTo>
                  <a:cubicBezTo>
                    <a:pt x="79" y="58"/>
                    <a:pt x="79" y="58"/>
                    <a:pt x="79" y="58"/>
                  </a:cubicBezTo>
                  <a:cubicBezTo>
                    <a:pt x="80" y="58"/>
                    <a:pt x="80" y="58"/>
                    <a:pt x="80" y="58"/>
                  </a:cubicBezTo>
                  <a:cubicBezTo>
                    <a:pt x="82" y="58"/>
                    <a:pt x="83" y="59"/>
                    <a:pt x="84" y="61"/>
                  </a:cubicBezTo>
                  <a:cubicBezTo>
                    <a:pt x="84" y="61"/>
                    <a:pt x="84" y="61"/>
                    <a:pt x="84" y="61"/>
                  </a:cubicBezTo>
                  <a:cubicBezTo>
                    <a:pt x="84" y="61"/>
                    <a:pt x="84" y="61"/>
                    <a:pt x="84" y="61"/>
                  </a:cubicBezTo>
                  <a:cubicBezTo>
                    <a:pt x="83" y="61"/>
                    <a:pt x="82" y="61"/>
                    <a:pt x="82" y="61"/>
                  </a:cubicBezTo>
                  <a:cubicBezTo>
                    <a:pt x="82" y="62"/>
                    <a:pt x="83" y="64"/>
                    <a:pt x="84" y="64"/>
                  </a:cubicBezTo>
                  <a:cubicBezTo>
                    <a:pt x="84" y="63"/>
                    <a:pt x="84" y="62"/>
                    <a:pt x="85" y="62"/>
                  </a:cubicBezTo>
                  <a:cubicBezTo>
                    <a:pt x="86" y="62"/>
                    <a:pt x="86" y="64"/>
                    <a:pt x="86" y="65"/>
                  </a:cubicBezTo>
                  <a:cubicBezTo>
                    <a:pt x="87" y="65"/>
                    <a:pt x="87" y="65"/>
                    <a:pt x="88" y="66"/>
                  </a:cubicBezTo>
                  <a:cubicBezTo>
                    <a:pt x="88" y="67"/>
                    <a:pt x="89" y="68"/>
                    <a:pt x="89" y="69"/>
                  </a:cubicBezTo>
                  <a:cubicBezTo>
                    <a:pt x="90" y="69"/>
                    <a:pt x="90" y="69"/>
                    <a:pt x="90" y="70"/>
                  </a:cubicBezTo>
                  <a:cubicBezTo>
                    <a:pt x="91" y="70"/>
                    <a:pt x="91" y="71"/>
                    <a:pt x="91" y="71"/>
                  </a:cubicBezTo>
                  <a:cubicBezTo>
                    <a:pt x="92" y="72"/>
                    <a:pt x="92" y="72"/>
                    <a:pt x="93" y="72"/>
                  </a:cubicBezTo>
                  <a:cubicBezTo>
                    <a:pt x="93" y="73"/>
                    <a:pt x="93" y="73"/>
                    <a:pt x="93" y="74"/>
                  </a:cubicBezTo>
                  <a:cubicBezTo>
                    <a:pt x="94" y="74"/>
                    <a:pt x="95" y="75"/>
                    <a:pt x="94" y="75"/>
                  </a:cubicBezTo>
                  <a:cubicBezTo>
                    <a:pt x="95" y="75"/>
                    <a:pt x="95" y="76"/>
                    <a:pt x="95" y="76"/>
                  </a:cubicBezTo>
                  <a:cubicBezTo>
                    <a:pt x="96" y="77"/>
                    <a:pt x="96" y="77"/>
                    <a:pt x="96" y="77"/>
                  </a:cubicBezTo>
                  <a:cubicBezTo>
                    <a:pt x="97" y="78"/>
                    <a:pt x="96" y="79"/>
                    <a:pt x="96" y="80"/>
                  </a:cubicBezTo>
                  <a:cubicBezTo>
                    <a:pt x="95" y="82"/>
                    <a:pt x="94" y="82"/>
                    <a:pt x="93" y="83"/>
                  </a:cubicBezTo>
                  <a:cubicBezTo>
                    <a:pt x="92" y="84"/>
                    <a:pt x="92" y="85"/>
                    <a:pt x="91" y="85"/>
                  </a:cubicBezTo>
                  <a:cubicBezTo>
                    <a:pt x="90" y="86"/>
                    <a:pt x="89" y="86"/>
                    <a:pt x="89" y="87"/>
                  </a:cubicBezTo>
                  <a:cubicBezTo>
                    <a:pt x="89" y="87"/>
                    <a:pt x="88" y="87"/>
                    <a:pt x="88" y="88"/>
                  </a:cubicBezTo>
                  <a:cubicBezTo>
                    <a:pt x="87" y="88"/>
                    <a:pt x="86" y="89"/>
                    <a:pt x="85" y="89"/>
                  </a:cubicBezTo>
                  <a:cubicBezTo>
                    <a:pt x="85" y="90"/>
                    <a:pt x="84" y="90"/>
                    <a:pt x="84" y="91"/>
                  </a:cubicBezTo>
                  <a:cubicBezTo>
                    <a:pt x="83" y="91"/>
                    <a:pt x="83" y="91"/>
                    <a:pt x="82" y="91"/>
                  </a:cubicBezTo>
                  <a:cubicBezTo>
                    <a:pt x="81" y="92"/>
                    <a:pt x="81" y="93"/>
                    <a:pt x="80" y="94"/>
                  </a:cubicBezTo>
                  <a:cubicBezTo>
                    <a:pt x="79" y="94"/>
                    <a:pt x="78" y="95"/>
                    <a:pt x="78" y="95"/>
                  </a:cubicBezTo>
                  <a:cubicBezTo>
                    <a:pt x="77" y="96"/>
                    <a:pt x="77" y="96"/>
                    <a:pt x="77" y="96"/>
                  </a:cubicBezTo>
                  <a:cubicBezTo>
                    <a:pt x="76" y="96"/>
                    <a:pt x="76" y="97"/>
                    <a:pt x="75" y="97"/>
                  </a:cubicBezTo>
                  <a:cubicBezTo>
                    <a:pt x="74" y="98"/>
                    <a:pt x="74" y="98"/>
                    <a:pt x="73" y="98"/>
                  </a:cubicBezTo>
                  <a:cubicBezTo>
                    <a:pt x="71" y="99"/>
                    <a:pt x="70" y="100"/>
                    <a:pt x="68" y="101"/>
                  </a:cubicBezTo>
                  <a:cubicBezTo>
                    <a:pt x="68" y="101"/>
                    <a:pt x="67" y="102"/>
                    <a:pt x="67" y="102"/>
                  </a:cubicBezTo>
                  <a:cubicBezTo>
                    <a:pt x="66" y="102"/>
                    <a:pt x="66" y="103"/>
                    <a:pt x="65" y="103"/>
                  </a:cubicBezTo>
                  <a:cubicBezTo>
                    <a:pt x="64" y="103"/>
                    <a:pt x="63" y="103"/>
                    <a:pt x="62" y="104"/>
                  </a:cubicBezTo>
                  <a:cubicBezTo>
                    <a:pt x="61" y="104"/>
                    <a:pt x="61" y="105"/>
                    <a:pt x="60" y="105"/>
                  </a:cubicBezTo>
                  <a:cubicBezTo>
                    <a:pt x="59" y="105"/>
                    <a:pt x="57" y="106"/>
                    <a:pt x="57" y="106"/>
                  </a:cubicBezTo>
                  <a:cubicBezTo>
                    <a:pt x="56" y="105"/>
                    <a:pt x="54" y="105"/>
                    <a:pt x="54" y="104"/>
                  </a:cubicBezTo>
                  <a:cubicBezTo>
                    <a:pt x="53" y="104"/>
                    <a:pt x="53" y="103"/>
                    <a:pt x="52" y="102"/>
                  </a:cubicBezTo>
                  <a:cubicBezTo>
                    <a:pt x="52" y="102"/>
                    <a:pt x="51" y="101"/>
                    <a:pt x="51" y="101"/>
                  </a:cubicBezTo>
                  <a:cubicBezTo>
                    <a:pt x="51" y="101"/>
                    <a:pt x="50" y="99"/>
                    <a:pt x="50" y="99"/>
                  </a:cubicBezTo>
                  <a:cubicBezTo>
                    <a:pt x="49" y="98"/>
                    <a:pt x="49" y="97"/>
                    <a:pt x="48" y="97"/>
                  </a:cubicBezTo>
                  <a:cubicBezTo>
                    <a:pt x="47" y="97"/>
                    <a:pt x="47" y="97"/>
                    <a:pt x="46" y="97"/>
                  </a:cubicBezTo>
                  <a:cubicBezTo>
                    <a:pt x="46" y="97"/>
                    <a:pt x="45" y="97"/>
                    <a:pt x="45" y="98"/>
                  </a:cubicBezTo>
                  <a:cubicBezTo>
                    <a:pt x="44" y="98"/>
                    <a:pt x="43" y="98"/>
                    <a:pt x="42" y="98"/>
                  </a:cubicBezTo>
                  <a:cubicBezTo>
                    <a:pt x="40" y="98"/>
                    <a:pt x="41" y="94"/>
                    <a:pt x="40" y="92"/>
                  </a:cubicBezTo>
                  <a:cubicBezTo>
                    <a:pt x="40" y="92"/>
                    <a:pt x="40" y="92"/>
                    <a:pt x="40" y="92"/>
                  </a:cubicBezTo>
                  <a:cubicBezTo>
                    <a:pt x="39" y="92"/>
                    <a:pt x="39" y="95"/>
                    <a:pt x="39" y="96"/>
                  </a:cubicBezTo>
                  <a:cubicBezTo>
                    <a:pt x="39" y="96"/>
                    <a:pt x="39" y="96"/>
                    <a:pt x="39" y="97"/>
                  </a:cubicBezTo>
                  <a:cubicBezTo>
                    <a:pt x="39" y="97"/>
                    <a:pt x="38" y="98"/>
                    <a:pt x="38" y="99"/>
                  </a:cubicBezTo>
                  <a:cubicBezTo>
                    <a:pt x="38" y="101"/>
                    <a:pt x="39" y="105"/>
                    <a:pt x="35" y="106"/>
                  </a:cubicBezTo>
                  <a:cubicBezTo>
                    <a:pt x="35" y="106"/>
                    <a:pt x="34" y="106"/>
                    <a:pt x="33" y="106"/>
                  </a:cubicBezTo>
                  <a:cubicBezTo>
                    <a:pt x="32" y="105"/>
                    <a:pt x="32" y="105"/>
                    <a:pt x="32" y="104"/>
                  </a:cubicBezTo>
                  <a:cubicBezTo>
                    <a:pt x="31" y="103"/>
                    <a:pt x="30" y="103"/>
                    <a:pt x="30" y="102"/>
                  </a:cubicBezTo>
                  <a:cubicBezTo>
                    <a:pt x="30" y="100"/>
                    <a:pt x="30" y="99"/>
                    <a:pt x="30" y="97"/>
                  </a:cubicBezTo>
                  <a:cubicBezTo>
                    <a:pt x="30" y="97"/>
                    <a:pt x="30" y="97"/>
                    <a:pt x="30" y="96"/>
                  </a:cubicBezTo>
                  <a:cubicBezTo>
                    <a:pt x="30" y="96"/>
                    <a:pt x="30" y="96"/>
                    <a:pt x="30" y="95"/>
                  </a:cubicBezTo>
                  <a:cubicBezTo>
                    <a:pt x="30" y="95"/>
                    <a:pt x="30" y="94"/>
                    <a:pt x="30" y="93"/>
                  </a:cubicBezTo>
                  <a:cubicBezTo>
                    <a:pt x="30" y="93"/>
                    <a:pt x="30" y="92"/>
                    <a:pt x="31" y="91"/>
                  </a:cubicBezTo>
                  <a:cubicBezTo>
                    <a:pt x="31" y="90"/>
                    <a:pt x="31" y="88"/>
                    <a:pt x="30" y="87"/>
                  </a:cubicBezTo>
                  <a:cubicBezTo>
                    <a:pt x="30" y="86"/>
                    <a:pt x="31" y="85"/>
                    <a:pt x="31" y="84"/>
                  </a:cubicBezTo>
                  <a:cubicBezTo>
                    <a:pt x="30" y="83"/>
                    <a:pt x="24" y="88"/>
                    <a:pt x="22" y="84"/>
                  </a:cubicBezTo>
                  <a:cubicBezTo>
                    <a:pt x="22" y="84"/>
                    <a:pt x="22" y="83"/>
                    <a:pt x="22" y="83"/>
                  </a:cubicBezTo>
                  <a:cubicBezTo>
                    <a:pt x="22" y="82"/>
                    <a:pt x="22" y="81"/>
                    <a:pt x="23" y="80"/>
                  </a:cubicBezTo>
                  <a:cubicBezTo>
                    <a:pt x="23" y="79"/>
                    <a:pt x="23" y="78"/>
                    <a:pt x="24" y="77"/>
                  </a:cubicBezTo>
                  <a:cubicBezTo>
                    <a:pt x="24" y="76"/>
                    <a:pt x="24" y="76"/>
                    <a:pt x="25" y="76"/>
                  </a:cubicBezTo>
                  <a:cubicBezTo>
                    <a:pt x="25" y="75"/>
                    <a:pt x="26" y="74"/>
                    <a:pt x="26" y="73"/>
                  </a:cubicBezTo>
                  <a:cubicBezTo>
                    <a:pt x="27" y="72"/>
                    <a:pt x="26" y="72"/>
                    <a:pt x="26" y="71"/>
                  </a:cubicBezTo>
                  <a:cubicBezTo>
                    <a:pt x="26" y="70"/>
                    <a:pt x="26" y="67"/>
                    <a:pt x="24" y="66"/>
                  </a:cubicBezTo>
                  <a:cubicBezTo>
                    <a:pt x="23" y="66"/>
                    <a:pt x="23" y="66"/>
                    <a:pt x="22" y="66"/>
                  </a:cubicBezTo>
                  <a:cubicBezTo>
                    <a:pt x="21" y="67"/>
                    <a:pt x="21" y="70"/>
                    <a:pt x="21" y="71"/>
                  </a:cubicBezTo>
                  <a:cubicBezTo>
                    <a:pt x="20" y="72"/>
                    <a:pt x="20" y="72"/>
                    <a:pt x="20" y="73"/>
                  </a:cubicBezTo>
                  <a:cubicBezTo>
                    <a:pt x="20" y="74"/>
                    <a:pt x="19" y="75"/>
                    <a:pt x="19" y="76"/>
                  </a:cubicBezTo>
                  <a:cubicBezTo>
                    <a:pt x="19" y="77"/>
                    <a:pt x="19" y="78"/>
                    <a:pt x="18" y="78"/>
                  </a:cubicBezTo>
                  <a:cubicBezTo>
                    <a:pt x="18" y="79"/>
                    <a:pt x="18" y="80"/>
                    <a:pt x="17" y="81"/>
                  </a:cubicBezTo>
                  <a:cubicBezTo>
                    <a:pt x="17" y="82"/>
                    <a:pt x="15" y="83"/>
                    <a:pt x="15" y="84"/>
                  </a:cubicBezTo>
                  <a:cubicBezTo>
                    <a:pt x="14" y="84"/>
                    <a:pt x="13" y="85"/>
                    <a:pt x="13" y="85"/>
                  </a:cubicBezTo>
                  <a:cubicBezTo>
                    <a:pt x="11" y="85"/>
                    <a:pt x="10" y="86"/>
                    <a:pt x="9" y="87"/>
                  </a:cubicBezTo>
                  <a:cubicBezTo>
                    <a:pt x="8" y="87"/>
                    <a:pt x="8" y="87"/>
                    <a:pt x="7" y="87"/>
                  </a:cubicBezTo>
                  <a:cubicBezTo>
                    <a:pt x="6" y="87"/>
                    <a:pt x="5" y="87"/>
                    <a:pt x="4" y="87"/>
                  </a:cubicBezTo>
                  <a:cubicBezTo>
                    <a:pt x="3" y="88"/>
                    <a:pt x="2" y="88"/>
                    <a:pt x="1" y="86"/>
                  </a:cubicBezTo>
                  <a:cubicBezTo>
                    <a:pt x="1" y="86"/>
                    <a:pt x="1" y="86"/>
                    <a:pt x="1" y="86"/>
                  </a:cubicBezTo>
                  <a:cubicBezTo>
                    <a:pt x="0" y="84"/>
                    <a:pt x="4" y="80"/>
                    <a:pt x="5" y="79"/>
                  </a:cubicBezTo>
                  <a:cubicBezTo>
                    <a:pt x="5" y="79"/>
                    <a:pt x="6" y="79"/>
                    <a:pt x="6" y="79"/>
                  </a:cubicBezTo>
                  <a:cubicBezTo>
                    <a:pt x="6" y="78"/>
                    <a:pt x="6" y="78"/>
                    <a:pt x="6" y="77"/>
                  </a:cubicBezTo>
                  <a:cubicBezTo>
                    <a:pt x="7" y="77"/>
                    <a:pt x="7" y="77"/>
                    <a:pt x="7" y="76"/>
                  </a:cubicBezTo>
                  <a:cubicBezTo>
                    <a:pt x="9" y="74"/>
                    <a:pt x="10" y="72"/>
                    <a:pt x="12" y="70"/>
                  </a:cubicBezTo>
                  <a:cubicBezTo>
                    <a:pt x="12" y="69"/>
                    <a:pt x="13" y="67"/>
                    <a:pt x="13" y="66"/>
                  </a:cubicBezTo>
                  <a:cubicBezTo>
                    <a:pt x="13" y="65"/>
                    <a:pt x="14" y="65"/>
                    <a:pt x="14" y="64"/>
                  </a:cubicBezTo>
                  <a:cubicBezTo>
                    <a:pt x="15" y="63"/>
                    <a:pt x="15" y="62"/>
                    <a:pt x="15" y="60"/>
                  </a:cubicBezTo>
                  <a:cubicBezTo>
                    <a:pt x="16" y="59"/>
                    <a:pt x="16" y="58"/>
                    <a:pt x="17" y="57"/>
                  </a:cubicBezTo>
                  <a:cubicBezTo>
                    <a:pt x="17" y="57"/>
                    <a:pt x="17" y="57"/>
                    <a:pt x="17" y="56"/>
                  </a:cubicBezTo>
                  <a:cubicBezTo>
                    <a:pt x="17" y="55"/>
                    <a:pt x="16" y="55"/>
                    <a:pt x="15" y="54"/>
                  </a:cubicBezTo>
                  <a:cubicBezTo>
                    <a:pt x="15" y="54"/>
                    <a:pt x="15" y="53"/>
                    <a:pt x="14" y="53"/>
                  </a:cubicBezTo>
                  <a:cubicBezTo>
                    <a:pt x="14" y="51"/>
                    <a:pt x="13" y="50"/>
                    <a:pt x="12" y="49"/>
                  </a:cubicBezTo>
                  <a:cubicBezTo>
                    <a:pt x="12" y="48"/>
                    <a:pt x="11" y="48"/>
                    <a:pt x="10" y="47"/>
                  </a:cubicBezTo>
                  <a:cubicBezTo>
                    <a:pt x="10" y="47"/>
                    <a:pt x="10" y="46"/>
                    <a:pt x="10" y="46"/>
                  </a:cubicBezTo>
                  <a:cubicBezTo>
                    <a:pt x="10" y="45"/>
                    <a:pt x="12" y="42"/>
                    <a:pt x="13" y="41"/>
                  </a:cubicBezTo>
                  <a:cubicBezTo>
                    <a:pt x="13" y="40"/>
                    <a:pt x="14" y="40"/>
                    <a:pt x="14" y="39"/>
                  </a:cubicBezTo>
                  <a:cubicBezTo>
                    <a:pt x="14" y="38"/>
                    <a:pt x="14" y="38"/>
                    <a:pt x="15" y="37"/>
                  </a:cubicBezTo>
                  <a:cubicBezTo>
                    <a:pt x="15" y="36"/>
                    <a:pt x="16" y="34"/>
                    <a:pt x="15" y="33"/>
                  </a:cubicBezTo>
                  <a:cubicBezTo>
                    <a:pt x="14" y="32"/>
                    <a:pt x="12" y="32"/>
                    <a:pt x="12" y="32"/>
                  </a:cubicBezTo>
                  <a:cubicBezTo>
                    <a:pt x="11" y="32"/>
                    <a:pt x="10" y="33"/>
                    <a:pt x="9" y="33"/>
                  </a:cubicBezTo>
                  <a:cubicBezTo>
                    <a:pt x="8" y="33"/>
                    <a:pt x="8" y="33"/>
                    <a:pt x="7" y="33"/>
                  </a:cubicBezTo>
                  <a:cubicBezTo>
                    <a:pt x="6" y="33"/>
                    <a:pt x="6" y="34"/>
                    <a:pt x="5" y="34"/>
                  </a:cubicBezTo>
                  <a:cubicBezTo>
                    <a:pt x="5" y="34"/>
                    <a:pt x="5" y="34"/>
                    <a:pt x="4" y="34"/>
                  </a:cubicBezTo>
                  <a:cubicBezTo>
                    <a:pt x="3" y="35"/>
                    <a:pt x="2" y="36"/>
                    <a:pt x="1" y="35"/>
                  </a:cubicBezTo>
                  <a:cubicBezTo>
                    <a:pt x="0" y="35"/>
                    <a:pt x="0" y="35"/>
                    <a:pt x="0" y="34"/>
                  </a:cubicBezTo>
                  <a:cubicBezTo>
                    <a:pt x="0" y="34"/>
                    <a:pt x="0" y="33"/>
                    <a:pt x="0" y="33"/>
                  </a:cubicBezTo>
                  <a:cubicBezTo>
                    <a:pt x="2" y="30"/>
                    <a:pt x="4" y="27"/>
                    <a:pt x="7" y="25"/>
                  </a:cubicBezTo>
                  <a:cubicBezTo>
                    <a:pt x="8" y="24"/>
                    <a:pt x="8" y="23"/>
                    <a:pt x="9" y="22"/>
                  </a:cubicBezTo>
                  <a:cubicBezTo>
                    <a:pt x="10" y="22"/>
                    <a:pt x="10" y="21"/>
                    <a:pt x="10" y="21"/>
                  </a:cubicBezTo>
                  <a:cubicBezTo>
                    <a:pt x="10" y="21"/>
                    <a:pt x="11" y="20"/>
                    <a:pt x="11" y="19"/>
                  </a:cubicBezTo>
                  <a:cubicBezTo>
                    <a:pt x="12" y="19"/>
                    <a:pt x="12" y="19"/>
                    <a:pt x="12" y="18"/>
                  </a:cubicBezTo>
                  <a:cubicBezTo>
                    <a:pt x="13" y="18"/>
                    <a:pt x="13" y="17"/>
                    <a:pt x="14" y="16"/>
                  </a:cubicBezTo>
                  <a:cubicBezTo>
                    <a:pt x="14" y="16"/>
                    <a:pt x="15" y="15"/>
                    <a:pt x="15" y="15"/>
                  </a:cubicBezTo>
                  <a:cubicBezTo>
                    <a:pt x="16" y="13"/>
                    <a:pt x="17" y="12"/>
                    <a:pt x="18" y="11"/>
                  </a:cubicBezTo>
                  <a:cubicBezTo>
                    <a:pt x="19" y="10"/>
                    <a:pt x="19" y="9"/>
                    <a:pt x="20" y="9"/>
                  </a:cubicBezTo>
                  <a:cubicBezTo>
                    <a:pt x="22" y="7"/>
                    <a:pt x="23" y="4"/>
                    <a:pt x="25" y="3"/>
                  </a:cubicBezTo>
                  <a:cubicBezTo>
                    <a:pt x="25" y="3"/>
                    <a:pt x="26" y="3"/>
                    <a:pt x="2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7" name="Freeform 9"/>
            <p:cNvSpPr>
              <a:spLocks noEditPoints="1"/>
            </p:cNvSpPr>
            <p:nvPr/>
          </p:nvSpPr>
          <p:spPr bwMode="auto">
            <a:xfrm>
              <a:off x="5067300" y="2651125"/>
              <a:ext cx="201613" cy="306388"/>
            </a:xfrm>
            <a:custGeom>
              <a:avLst/>
              <a:gdLst>
                <a:gd name="T0" fmla="*/ 47 w 74"/>
                <a:gd name="T1" fmla="*/ 56 h 112"/>
                <a:gd name="T2" fmla="*/ 46 w 74"/>
                <a:gd name="T3" fmla="*/ 69 h 112"/>
                <a:gd name="T4" fmla="*/ 58 w 74"/>
                <a:gd name="T5" fmla="*/ 69 h 112"/>
                <a:gd name="T6" fmla="*/ 24 w 74"/>
                <a:gd name="T7" fmla="*/ 33 h 112"/>
                <a:gd name="T8" fmla="*/ 29 w 74"/>
                <a:gd name="T9" fmla="*/ 10 h 112"/>
                <a:gd name="T10" fmla="*/ 28 w 74"/>
                <a:gd name="T11" fmla="*/ 24 h 112"/>
                <a:gd name="T12" fmla="*/ 34 w 74"/>
                <a:gd name="T13" fmla="*/ 34 h 112"/>
                <a:gd name="T14" fmla="*/ 35 w 74"/>
                <a:gd name="T15" fmla="*/ 30 h 112"/>
                <a:gd name="T16" fmla="*/ 37 w 74"/>
                <a:gd name="T17" fmla="*/ 15 h 112"/>
                <a:gd name="T18" fmla="*/ 8 w 74"/>
                <a:gd name="T19" fmla="*/ 11 h 112"/>
                <a:gd name="T20" fmla="*/ 16 w 74"/>
                <a:gd name="T21" fmla="*/ 30 h 112"/>
                <a:gd name="T22" fmla="*/ 18 w 74"/>
                <a:gd name="T23" fmla="*/ 25 h 112"/>
                <a:gd name="T24" fmla="*/ 10 w 74"/>
                <a:gd name="T25" fmla="*/ 8 h 112"/>
                <a:gd name="T26" fmla="*/ 10 w 74"/>
                <a:gd name="T27" fmla="*/ 0 h 112"/>
                <a:gd name="T28" fmla="*/ 18 w 74"/>
                <a:gd name="T29" fmla="*/ 9 h 112"/>
                <a:gd name="T30" fmla="*/ 22 w 74"/>
                <a:gd name="T31" fmla="*/ 15 h 112"/>
                <a:gd name="T32" fmla="*/ 26 w 74"/>
                <a:gd name="T33" fmla="*/ 8 h 112"/>
                <a:gd name="T34" fmla="*/ 39 w 74"/>
                <a:gd name="T35" fmla="*/ 3 h 112"/>
                <a:gd name="T36" fmla="*/ 44 w 74"/>
                <a:gd name="T37" fmla="*/ 20 h 112"/>
                <a:gd name="T38" fmla="*/ 42 w 74"/>
                <a:gd name="T39" fmla="*/ 32 h 112"/>
                <a:gd name="T40" fmla="*/ 37 w 74"/>
                <a:gd name="T41" fmla="*/ 39 h 112"/>
                <a:gd name="T42" fmla="*/ 38 w 74"/>
                <a:gd name="T43" fmla="*/ 51 h 112"/>
                <a:gd name="T44" fmla="*/ 42 w 74"/>
                <a:gd name="T45" fmla="*/ 52 h 112"/>
                <a:gd name="T46" fmla="*/ 46 w 74"/>
                <a:gd name="T47" fmla="*/ 44 h 112"/>
                <a:gd name="T48" fmla="*/ 50 w 74"/>
                <a:gd name="T49" fmla="*/ 36 h 112"/>
                <a:gd name="T50" fmla="*/ 59 w 74"/>
                <a:gd name="T51" fmla="*/ 25 h 112"/>
                <a:gd name="T52" fmla="*/ 69 w 74"/>
                <a:gd name="T53" fmla="*/ 20 h 112"/>
                <a:gd name="T54" fmla="*/ 54 w 74"/>
                <a:gd name="T55" fmla="*/ 40 h 112"/>
                <a:gd name="T56" fmla="*/ 48 w 74"/>
                <a:gd name="T57" fmla="*/ 53 h 112"/>
                <a:gd name="T58" fmla="*/ 56 w 74"/>
                <a:gd name="T59" fmla="*/ 55 h 112"/>
                <a:gd name="T60" fmla="*/ 67 w 74"/>
                <a:gd name="T61" fmla="*/ 58 h 112"/>
                <a:gd name="T62" fmla="*/ 66 w 74"/>
                <a:gd name="T63" fmla="*/ 76 h 112"/>
                <a:gd name="T64" fmla="*/ 64 w 74"/>
                <a:gd name="T65" fmla="*/ 86 h 112"/>
                <a:gd name="T66" fmla="*/ 54 w 74"/>
                <a:gd name="T67" fmla="*/ 95 h 112"/>
                <a:gd name="T68" fmla="*/ 56 w 74"/>
                <a:gd name="T69" fmla="*/ 90 h 112"/>
                <a:gd name="T70" fmla="*/ 60 w 74"/>
                <a:gd name="T71" fmla="*/ 83 h 112"/>
                <a:gd name="T72" fmla="*/ 57 w 74"/>
                <a:gd name="T73" fmla="*/ 80 h 112"/>
                <a:gd name="T74" fmla="*/ 44 w 74"/>
                <a:gd name="T75" fmla="*/ 76 h 112"/>
                <a:gd name="T76" fmla="*/ 35 w 74"/>
                <a:gd name="T77" fmla="*/ 79 h 112"/>
                <a:gd name="T78" fmla="*/ 32 w 74"/>
                <a:gd name="T79" fmla="*/ 86 h 112"/>
                <a:gd name="T80" fmla="*/ 26 w 74"/>
                <a:gd name="T81" fmla="*/ 98 h 112"/>
                <a:gd name="T82" fmla="*/ 24 w 74"/>
                <a:gd name="T83" fmla="*/ 106 h 112"/>
                <a:gd name="T84" fmla="*/ 18 w 74"/>
                <a:gd name="T85" fmla="*/ 101 h 112"/>
                <a:gd name="T86" fmla="*/ 22 w 74"/>
                <a:gd name="T87" fmla="*/ 95 h 112"/>
                <a:gd name="T88" fmla="*/ 25 w 74"/>
                <a:gd name="T89" fmla="*/ 87 h 112"/>
                <a:gd name="T90" fmla="*/ 28 w 74"/>
                <a:gd name="T91" fmla="*/ 76 h 112"/>
                <a:gd name="T92" fmla="*/ 33 w 74"/>
                <a:gd name="T93" fmla="*/ 69 h 112"/>
                <a:gd name="T94" fmla="*/ 36 w 74"/>
                <a:gd name="T95" fmla="*/ 62 h 112"/>
                <a:gd name="T96" fmla="*/ 30 w 74"/>
                <a:gd name="T97" fmla="*/ 46 h 112"/>
                <a:gd name="T98" fmla="*/ 23 w 74"/>
                <a:gd name="T99" fmla="*/ 39 h 112"/>
                <a:gd name="T100" fmla="*/ 23 w 74"/>
                <a:gd name="T101" fmla="*/ 52 h 112"/>
                <a:gd name="T102" fmla="*/ 23 w 74"/>
                <a:gd name="T103" fmla="*/ 67 h 112"/>
                <a:gd name="T104" fmla="*/ 17 w 74"/>
                <a:gd name="T105" fmla="*/ 77 h 112"/>
                <a:gd name="T106" fmla="*/ 8 w 74"/>
                <a:gd name="T107" fmla="*/ 69 h 112"/>
                <a:gd name="T108" fmla="*/ 2 w 74"/>
                <a:gd name="T109" fmla="*/ 54 h 112"/>
                <a:gd name="T110" fmla="*/ 0 w 74"/>
                <a:gd name="T111" fmla="*/ 42 h 112"/>
                <a:gd name="T112" fmla="*/ 8 w 74"/>
                <a:gd name="T113" fmla="*/ 49 h 112"/>
                <a:gd name="T114" fmla="*/ 13 w 74"/>
                <a:gd name="T115" fmla="*/ 54 h 112"/>
                <a:gd name="T116" fmla="*/ 14 w 74"/>
                <a:gd name="T117" fmla="*/ 39 h 112"/>
                <a:gd name="T118" fmla="*/ 10 w 74"/>
                <a:gd name="T119" fmla="*/ 30 h 112"/>
                <a:gd name="T120" fmla="*/ 3 w 74"/>
                <a:gd name="T121" fmla="*/ 17 h 112"/>
                <a:gd name="T122" fmla="*/ 2 w 74"/>
                <a:gd name="T123" fmla="*/ 10 h 112"/>
                <a:gd name="T124" fmla="*/ 4 w 74"/>
                <a:gd name="T125"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 h="112">
                  <a:moveTo>
                    <a:pt x="65" y="61"/>
                  </a:moveTo>
                  <a:cubicBezTo>
                    <a:pt x="65" y="62"/>
                    <a:pt x="65" y="62"/>
                    <a:pt x="66" y="63"/>
                  </a:cubicBezTo>
                  <a:cubicBezTo>
                    <a:pt x="66" y="63"/>
                    <a:pt x="66" y="64"/>
                    <a:pt x="67" y="64"/>
                  </a:cubicBezTo>
                  <a:cubicBezTo>
                    <a:pt x="67" y="64"/>
                    <a:pt x="67" y="64"/>
                    <a:pt x="67" y="64"/>
                  </a:cubicBezTo>
                  <a:cubicBezTo>
                    <a:pt x="66" y="63"/>
                    <a:pt x="65" y="62"/>
                    <a:pt x="65" y="61"/>
                  </a:cubicBezTo>
                  <a:close/>
                  <a:moveTo>
                    <a:pt x="47" y="56"/>
                  </a:moveTo>
                  <a:cubicBezTo>
                    <a:pt x="47" y="57"/>
                    <a:pt x="47" y="57"/>
                    <a:pt x="47" y="58"/>
                  </a:cubicBezTo>
                  <a:cubicBezTo>
                    <a:pt x="46" y="59"/>
                    <a:pt x="46" y="60"/>
                    <a:pt x="46" y="60"/>
                  </a:cubicBezTo>
                  <a:cubicBezTo>
                    <a:pt x="46" y="61"/>
                    <a:pt x="45" y="61"/>
                    <a:pt x="45" y="62"/>
                  </a:cubicBezTo>
                  <a:cubicBezTo>
                    <a:pt x="45" y="62"/>
                    <a:pt x="44" y="64"/>
                    <a:pt x="44" y="65"/>
                  </a:cubicBezTo>
                  <a:cubicBezTo>
                    <a:pt x="44" y="66"/>
                    <a:pt x="45" y="67"/>
                    <a:pt x="45" y="68"/>
                  </a:cubicBezTo>
                  <a:cubicBezTo>
                    <a:pt x="46" y="68"/>
                    <a:pt x="46" y="69"/>
                    <a:pt x="46" y="69"/>
                  </a:cubicBezTo>
                  <a:cubicBezTo>
                    <a:pt x="46" y="69"/>
                    <a:pt x="46" y="70"/>
                    <a:pt x="46" y="70"/>
                  </a:cubicBezTo>
                  <a:cubicBezTo>
                    <a:pt x="47" y="71"/>
                    <a:pt x="50" y="75"/>
                    <a:pt x="50" y="75"/>
                  </a:cubicBezTo>
                  <a:cubicBezTo>
                    <a:pt x="51" y="75"/>
                    <a:pt x="51" y="75"/>
                    <a:pt x="51" y="75"/>
                  </a:cubicBezTo>
                  <a:cubicBezTo>
                    <a:pt x="51" y="74"/>
                    <a:pt x="52" y="74"/>
                    <a:pt x="53" y="74"/>
                  </a:cubicBezTo>
                  <a:cubicBezTo>
                    <a:pt x="53" y="73"/>
                    <a:pt x="55" y="72"/>
                    <a:pt x="56" y="71"/>
                  </a:cubicBezTo>
                  <a:cubicBezTo>
                    <a:pt x="56" y="70"/>
                    <a:pt x="57" y="69"/>
                    <a:pt x="58" y="69"/>
                  </a:cubicBezTo>
                  <a:cubicBezTo>
                    <a:pt x="58" y="69"/>
                    <a:pt x="58" y="69"/>
                    <a:pt x="58" y="69"/>
                  </a:cubicBezTo>
                  <a:cubicBezTo>
                    <a:pt x="58" y="66"/>
                    <a:pt x="56" y="63"/>
                    <a:pt x="54" y="61"/>
                  </a:cubicBezTo>
                  <a:cubicBezTo>
                    <a:pt x="54" y="61"/>
                    <a:pt x="53" y="61"/>
                    <a:pt x="53" y="60"/>
                  </a:cubicBezTo>
                  <a:cubicBezTo>
                    <a:pt x="52" y="60"/>
                    <a:pt x="51" y="60"/>
                    <a:pt x="51" y="59"/>
                  </a:cubicBezTo>
                  <a:cubicBezTo>
                    <a:pt x="50" y="58"/>
                    <a:pt x="49" y="56"/>
                    <a:pt x="47" y="56"/>
                  </a:cubicBezTo>
                  <a:close/>
                  <a:moveTo>
                    <a:pt x="24" y="33"/>
                  </a:moveTo>
                  <a:cubicBezTo>
                    <a:pt x="24" y="33"/>
                    <a:pt x="24" y="34"/>
                    <a:pt x="24" y="34"/>
                  </a:cubicBezTo>
                  <a:cubicBezTo>
                    <a:pt x="24" y="34"/>
                    <a:pt x="24" y="35"/>
                    <a:pt x="24" y="35"/>
                  </a:cubicBezTo>
                  <a:cubicBezTo>
                    <a:pt x="24" y="35"/>
                    <a:pt x="25" y="35"/>
                    <a:pt x="25" y="35"/>
                  </a:cubicBezTo>
                  <a:cubicBezTo>
                    <a:pt x="25" y="34"/>
                    <a:pt x="24" y="34"/>
                    <a:pt x="24" y="33"/>
                  </a:cubicBezTo>
                  <a:close/>
                  <a:moveTo>
                    <a:pt x="30" y="8"/>
                  </a:moveTo>
                  <a:cubicBezTo>
                    <a:pt x="30" y="9"/>
                    <a:pt x="29" y="9"/>
                    <a:pt x="29" y="10"/>
                  </a:cubicBezTo>
                  <a:cubicBezTo>
                    <a:pt x="28" y="11"/>
                    <a:pt x="28" y="12"/>
                    <a:pt x="28" y="13"/>
                  </a:cubicBezTo>
                  <a:cubicBezTo>
                    <a:pt x="28" y="13"/>
                    <a:pt x="28" y="14"/>
                    <a:pt x="27" y="14"/>
                  </a:cubicBezTo>
                  <a:cubicBezTo>
                    <a:pt x="27" y="15"/>
                    <a:pt x="27" y="16"/>
                    <a:pt x="27" y="16"/>
                  </a:cubicBezTo>
                  <a:cubicBezTo>
                    <a:pt x="27" y="17"/>
                    <a:pt x="27" y="18"/>
                    <a:pt x="26" y="19"/>
                  </a:cubicBezTo>
                  <a:cubicBezTo>
                    <a:pt x="26" y="19"/>
                    <a:pt x="26" y="20"/>
                    <a:pt x="26" y="21"/>
                  </a:cubicBezTo>
                  <a:cubicBezTo>
                    <a:pt x="26" y="22"/>
                    <a:pt x="27" y="23"/>
                    <a:pt x="28" y="24"/>
                  </a:cubicBezTo>
                  <a:cubicBezTo>
                    <a:pt x="28" y="25"/>
                    <a:pt x="29" y="25"/>
                    <a:pt x="29" y="26"/>
                  </a:cubicBezTo>
                  <a:cubicBezTo>
                    <a:pt x="29" y="27"/>
                    <a:pt x="30" y="28"/>
                    <a:pt x="30" y="28"/>
                  </a:cubicBezTo>
                  <a:cubicBezTo>
                    <a:pt x="31" y="29"/>
                    <a:pt x="31" y="30"/>
                    <a:pt x="32" y="30"/>
                  </a:cubicBezTo>
                  <a:cubicBezTo>
                    <a:pt x="32" y="31"/>
                    <a:pt x="33" y="32"/>
                    <a:pt x="33" y="33"/>
                  </a:cubicBezTo>
                  <a:cubicBezTo>
                    <a:pt x="34" y="33"/>
                    <a:pt x="34" y="33"/>
                    <a:pt x="34" y="33"/>
                  </a:cubicBezTo>
                  <a:cubicBezTo>
                    <a:pt x="34" y="33"/>
                    <a:pt x="34" y="33"/>
                    <a:pt x="34" y="34"/>
                  </a:cubicBezTo>
                  <a:cubicBezTo>
                    <a:pt x="34" y="33"/>
                    <a:pt x="34" y="33"/>
                    <a:pt x="34" y="33"/>
                  </a:cubicBezTo>
                  <a:cubicBezTo>
                    <a:pt x="34" y="33"/>
                    <a:pt x="34" y="33"/>
                    <a:pt x="34" y="33"/>
                  </a:cubicBezTo>
                  <a:cubicBezTo>
                    <a:pt x="34" y="33"/>
                    <a:pt x="34" y="33"/>
                    <a:pt x="34" y="33"/>
                  </a:cubicBezTo>
                  <a:cubicBezTo>
                    <a:pt x="34" y="33"/>
                    <a:pt x="34" y="33"/>
                    <a:pt x="34" y="32"/>
                  </a:cubicBezTo>
                  <a:cubicBezTo>
                    <a:pt x="34" y="32"/>
                    <a:pt x="34" y="31"/>
                    <a:pt x="34" y="31"/>
                  </a:cubicBezTo>
                  <a:cubicBezTo>
                    <a:pt x="35" y="31"/>
                    <a:pt x="35" y="30"/>
                    <a:pt x="35" y="30"/>
                  </a:cubicBezTo>
                  <a:cubicBezTo>
                    <a:pt x="36" y="29"/>
                    <a:pt x="36" y="28"/>
                    <a:pt x="36" y="27"/>
                  </a:cubicBezTo>
                  <a:cubicBezTo>
                    <a:pt x="36" y="26"/>
                    <a:pt x="35" y="25"/>
                    <a:pt x="35" y="24"/>
                  </a:cubicBezTo>
                  <a:cubicBezTo>
                    <a:pt x="36" y="23"/>
                    <a:pt x="36" y="23"/>
                    <a:pt x="37" y="22"/>
                  </a:cubicBezTo>
                  <a:cubicBezTo>
                    <a:pt x="36" y="21"/>
                    <a:pt x="36" y="20"/>
                    <a:pt x="36" y="18"/>
                  </a:cubicBezTo>
                  <a:cubicBezTo>
                    <a:pt x="36" y="18"/>
                    <a:pt x="36" y="18"/>
                    <a:pt x="37" y="17"/>
                  </a:cubicBezTo>
                  <a:cubicBezTo>
                    <a:pt x="37" y="17"/>
                    <a:pt x="36" y="16"/>
                    <a:pt x="37" y="15"/>
                  </a:cubicBezTo>
                  <a:cubicBezTo>
                    <a:pt x="37" y="15"/>
                    <a:pt x="37" y="14"/>
                    <a:pt x="37" y="14"/>
                  </a:cubicBezTo>
                  <a:cubicBezTo>
                    <a:pt x="37" y="12"/>
                    <a:pt x="36" y="10"/>
                    <a:pt x="34" y="8"/>
                  </a:cubicBezTo>
                  <a:cubicBezTo>
                    <a:pt x="33" y="7"/>
                    <a:pt x="32" y="7"/>
                    <a:pt x="30" y="8"/>
                  </a:cubicBezTo>
                  <a:close/>
                  <a:moveTo>
                    <a:pt x="8" y="6"/>
                  </a:moveTo>
                  <a:cubicBezTo>
                    <a:pt x="8" y="6"/>
                    <a:pt x="8" y="6"/>
                    <a:pt x="8" y="7"/>
                  </a:cubicBezTo>
                  <a:cubicBezTo>
                    <a:pt x="7" y="8"/>
                    <a:pt x="8" y="10"/>
                    <a:pt x="8" y="11"/>
                  </a:cubicBezTo>
                  <a:cubicBezTo>
                    <a:pt x="8" y="12"/>
                    <a:pt x="8" y="14"/>
                    <a:pt x="8" y="15"/>
                  </a:cubicBezTo>
                  <a:cubicBezTo>
                    <a:pt x="9" y="16"/>
                    <a:pt x="9" y="17"/>
                    <a:pt x="10" y="18"/>
                  </a:cubicBezTo>
                  <a:cubicBezTo>
                    <a:pt x="10" y="19"/>
                    <a:pt x="10" y="20"/>
                    <a:pt x="10" y="21"/>
                  </a:cubicBezTo>
                  <a:cubicBezTo>
                    <a:pt x="11" y="21"/>
                    <a:pt x="11" y="22"/>
                    <a:pt x="11" y="22"/>
                  </a:cubicBezTo>
                  <a:cubicBezTo>
                    <a:pt x="12" y="23"/>
                    <a:pt x="13" y="25"/>
                    <a:pt x="13" y="26"/>
                  </a:cubicBezTo>
                  <a:cubicBezTo>
                    <a:pt x="14" y="28"/>
                    <a:pt x="15" y="29"/>
                    <a:pt x="16" y="30"/>
                  </a:cubicBezTo>
                  <a:cubicBezTo>
                    <a:pt x="16" y="30"/>
                    <a:pt x="16" y="30"/>
                    <a:pt x="16" y="30"/>
                  </a:cubicBezTo>
                  <a:cubicBezTo>
                    <a:pt x="16" y="30"/>
                    <a:pt x="16" y="30"/>
                    <a:pt x="16" y="30"/>
                  </a:cubicBezTo>
                  <a:cubicBezTo>
                    <a:pt x="16" y="29"/>
                    <a:pt x="16" y="29"/>
                    <a:pt x="16" y="28"/>
                  </a:cubicBezTo>
                  <a:cubicBezTo>
                    <a:pt x="16" y="28"/>
                    <a:pt x="17" y="28"/>
                    <a:pt x="17" y="27"/>
                  </a:cubicBezTo>
                  <a:cubicBezTo>
                    <a:pt x="17" y="26"/>
                    <a:pt x="16" y="26"/>
                    <a:pt x="17" y="25"/>
                  </a:cubicBezTo>
                  <a:cubicBezTo>
                    <a:pt x="17" y="25"/>
                    <a:pt x="18" y="25"/>
                    <a:pt x="18" y="25"/>
                  </a:cubicBezTo>
                  <a:cubicBezTo>
                    <a:pt x="17" y="25"/>
                    <a:pt x="17" y="24"/>
                    <a:pt x="17" y="24"/>
                  </a:cubicBezTo>
                  <a:cubicBezTo>
                    <a:pt x="18" y="23"/>
                    <a:pt x="18" y="23"/>
                    <a:pt x="18" y="22"/>
                  </a:cubicBezTo>
                  <a:cubicBezTo>
                    <a:pt x="18" y="21"/>
                    <a:pt x="17" y="21"/>
                    <a:pt x="17" y="20"/>
                  </a:cubicBezTo>
                  <a:cubicBezTo>
                    <a:pt x="16" y="19"/>
                    <a:pt x="16" y="18"/>
                    <a:pt x="15" y="17"/>
                  </a:cubicBezTo>
                  <a:cubicBezTo>
                    <a:pt x="14" y="16"/>
                    <a:pt x="14" y="15"/>
                    <a:pt x="14" y="14"/>
                  </a:cubicBezTo>
                  <a:cubicBezTo>
                    <a:pt x="13" y="12"/>
                    <a:pt x="11" y="10"/>
                    <a:pt x="10" y="8"/>
                  </a:cubicBezTo>
                  <a:cubicBezTo>
                    <a:pt x="9" y="8"/>
                    <a:pt x="9" y="7"/>
                    <a:pt x="9" y="7"/>
                  </a:cubicBezTo>
                  <a:cubicBezTo>
                    <a:pt x="8" y="6"/>
                    <a:pt x="8" y="6"/>
                    <a:pt x="8" y="6"/>
                  </a:cubicBezTo>
                  <a:close/>
                  <a:moveTo>
                    <a:pt x="4" y="2"/>
                  </a:moveTo>
                  <a:cubicBezTo>
                    <a:pt x="5" y="1"/>
                    <a:pt x="7" y="0"/>
                    <a:pt x="8" y="0"/>
                  </a:cubicBezTo>
                  <a:cubicBezTo>
                    <a:pt x="9" y="0"/>
                    <a:pt x="9" y="0"/>
                    <a:pt x="9" y="0"/>
                  </a:cubicBezTo>
                  <a:cubicBezTo>
                    <a:pt x="10" y="0"/>
                    <a:pt x="10" y="0"/>
                    <a:pt x="10" y="0"/>
                  </a:cubicBezTo>
                  <a:cubicBezTo>
                    <a:pt x="11" y="1"/>
                    <a:pt x="11" y="1"/>
                    <a:pt x="11" y="1"/>
                  </a:cubicBezTo>
                  <a:cubicBezTo>
                    <a:pt x="12" y="1"/>
                    <a:pt x="13" y="2"/>
                    <a:pt x="13" y="2"/>
                  </a:cubicBezTo>
                  <a:cubicBezTo>
                    <a:pt x="14" y="3"/>
                    <a:pt x="14" y="3"/>
                    <a:pt x="15" y="4"/>
                  </a:cubicBezTo>
                  <a:cubicBezTo>
                    <a:pt x="15" y="5"/>
                    <a:pt x="16" y="5"/>
                    <a:pt x="16" y="6"/>
                  </a:cubicBezTo>
                  <a:cubicBezTo>
                    <a:pt x="17" y="6"/>
                    <a:pt x="17" y="7"/>
                    <a:pt x="18" y="7"/>
                  </a:cubicBezTo>
                  <a:cubicBezTo>
                    <a:pt x="18" y="8"/>
                    <a:pt x="18" y="8"/>
                    <a:pt x="18" y="9"/>
                  </a:cubicBezTo>
                  <a:cubicBezTo>
                    <a:pt x="19" y="10"/>
                    <a:pt x="19" y="10"/>
                    <a:pt x="19" y="11"/>
                  </a:cubicBezTo>
                  <a:cubicBezTo>
                    <a:pt x="20" y="11"/>
                    <a:pt x="20" y="12"/>
                    <a:pt x="20" y="12"/>
                  </a:cubicBezTo>
                  <a:cubicBezTo>
                    <a:pt x="20" y="12"/>
                    <a:pt x="20" y="13"/>
                    <a:pt x="21" y="13"/>
                  </a:cubicBezTo>
                  <a:cubicBezTo>
                    <a:pt x="21" y="13"/>
                    <a:pt x="21" y="14"/>
                    <a:pt x="21" y="14"/>
                  </a:cubicBezTo>
                  <a:cubicBezTo>
                    <a:pt x="21" y="14"/>
                    <a:pt x="22" y="15"/>
                    <a:pt x="22" y="15"/>
                  </a:cubicBezTo>
                  <a:cubicBezTo>
                    <a:pt x="22" y="15"/>
                    <a:pt x="22" y="15"/>
                    <a:pt x="22" y="15"/>
                  </a:cubicBezTo>
                  <a:cubicBezTo>
                    <a:pt x="22" y="15"/>
                    <a:pt x="22" y="15"/>
                    <a:pt x="22" y="15"/>
                  </a:cubicBezTo>
                  <a:cubicBezTo>
                    <a:pt x="22" y="15"/>
                    <a:pt x="22" y="15"/>
                    <a:pt x="22" y="15"/>
                  </a:cubicBezTo>
                  <a:cubicBezTo>
                    <a:pt x="22" y="14"/>
                    <a:pt x="22" y="13"/>
                    <a:pt x="22" y="12"/>
                  </a:cubicBezTo>
                  <a:cubicBezTo>
                    <a:pt x="23" y="11"/>
                    <a:pt x="24" y="11"/>
                    <a:pt x="24" y="10"/>
                  </a:cubicBezTo>
                  <a:cubicBezTo>
                    <a:pt x="24" y="10"/>
                    <a:pt x="25" y="9"/>
                    <a:pt x="25" y="9"/>
                  </a:cubicBezTo>
                  <a:cubicBezTo>
                    <a:pt x="25" y="9"/>
                    <a:pt x="25" y="8"/>
                    <a:pt x="26" y="8"/>
                  </a:cubicBezTo>
                  <a:cubicBezTo>
                    <a:pt x="26" y="7"/>
                    <a:pt x="26" y="7"/>
                    <a:pt x="26" y="7"/>
                  </a:cubicBezTo>
                  <a:cubicBezTo>
                    <a:pt x="27" y="6"/>
                    <a:pt x="28" y="6"/>
                    <a:pt x="29" y="5"/>
                  </a:cubicBezTo>
                  <a:cubicBezTo>
                    <a:pt x="30" y="4"/>
                    <a:pt x="31" y="3"/>
                    <a:pt x="32" y="3"/>
                  </a:cubicBezTo>
                  <a:cubicBezTo>
                    <a:pt x="33" y="2"/>
                    <a:pt x="34" y="2"/>
                    <a:pt x="34" y="2"/>
                  </a:cubicBezTo>
                  <a:cubicBezTo>
                    <a:pt x="35" y="2"/>
                    <a:pt x="35" y="2"/>
                    <a:pt x="35" y="2"/>
                  </a:cubicBezTo>
                  <a:cubicBezTo>
                    <a:pt x="36" y="2"/>
                    <a:pt x="38" y="2"/>
                    <a:pt x="39" y="3"/>
                  </a:cubicBezTo>
                  <a:cubicBezTo>
                    <a:pt x="40" y="3"/>
                    <a:pt x="43" y="7"/>
                    <a:pt x="44" y="8"/>
                  </a:cubicBezTo>
                  <a:cubicBezTo>
                    <a:pt x="44" y="9"/>
                    <a:pt x="44" y="10"/>
                    <a:pt x="44" y="11"/>
                  </a:cubicBezTo>
                  <a:cubicBezTo>
                    <a:pt x="44" y="11"/>
                    <a:pt x="44" y="12"/>
                    <a:pt x="44" y="12"/>
                  </a:cubicBezTo>
                  <a:cubicBezTo>
                    <a:pt x="45" y="13"/>
                    <a:pt x="44" y="13"/>
                    <a:pt x="44" y="14"/>
                  </a:cubicBezTo>
                  <a:cubicBezTo>
                    <a:pt x="44" y="14"/>
                    <a:pt x="44" y="15"/>
                    <a:pt x="45" y="15"/>
                  </a:cubicBezTo>
                  <a:cubicBezTo>
                    <a:pt x="44" y="17"/>
                    <a:pt x="44" y="19"/>
                    <a:pt x="44" y="20"/>
                  </a:cubicBezTo>
                  <a:cubicBezTo>
                    <a:pt x="44" y="21"/>
                    <a:pt x="44" y="23"/>
                    <a:pt x="44" y="24"/>
                  </a:cubicBezTo>
                  <a:cubicBezTo>
                    <a:pt x="44" y="25"/>
                    <a:pt x="44" y="26"/>
                    <a:pt x="44" y="26"/>
                  </a:cubicBezTo>
                  <a:cubicBezTo>
                    <a:pt x="44" y="27"/>
                    <a:pt x="44" y="27"/>
                    <a:pt x="44" y="28"/>
                  </a:cubicBezTo>
                  <a:cubicBezTo>
                    <a:pt x="43" y="28"/>
                    <a:pt x="43" y="29"/>
                    <a:pt x="43" y="29"/>
                  </a:cubicBezTo>
                  <a:cubicBezTo>
                    <a:pt x="43" y="30"/>
                    <a:pt x="43" y="30"/>
                    <a:pt x="42" y="30"/>
                  </a:cubicBezTo>
                  <a:cubicBezTo>
                    <a:pt x="42" y="31"/>
                    <a:pt x="42" y="31"/>
                    <a:pt x="42" y="32"/>
                  </a:cubicBezTo>
                  <a:cubicBezTo>
                    <a:pt x="42" y="32"/>
                    <a:pt x="41" y="32"/>
                    <a:pt x="41" y="33"/>
                  </a:cubicBezTo>
                  <a:cubicBezTo>
                    <a:pt x="41" y="33"/>
                    <a:pt x="41" y="34"/>
                    <a:pt x="41" y="34"/>
                  </a:cubicBezTo>
                  <a:cubicBezTo>
                    <a:pt x="40" y="34"/>
                    <a:pt x="40" y="35"/>
                    <a:pt x="40" y="35"/>
                  </a:cubicBezTo>
                  <a:cubicBezTo>
                    <a:pt x="40" y="35"/>
                    <a:pt x="39" y="36"/>
                    <a:pt x="39" y="36"/>
                  </a:cubicBezTo>
                  <a:cubicBezTo>
                    <a:pt x="38" y="37"/>
                    <a:pt x="38" y="37"/>
                    <a:pt x="38" y="38"/>
                  </a:cubicBezTo>
                  <a:cubicBezTo>
                    <a:pt x="37" y="38"/>
                    <a:pt x="37" y="38"/>
                    <a:pt x="37" y="39"/>
                  </a:cubicBezTo>
                  <a:cubicBezTo>
                    <a:pt x="36" y="39"/>
                    <a:pt x="36" y="43"/>
                    <a:pt x="36" y="43"/>
                  </a:cubicBezTo>
                  <a:cubicBezTo>
                    <a:pt x="36" y="44"/>
                    <a:pt x="37" y="45"/>
                    <a:pt x="37" y="45"/>
                  </a:cubicBezTo>
                  <a:cubicBezTo>
                    <a:pt x="37" y="46"/>
                    <a:pt x="36" y="46"/>
                    <a:pt x="36" y="47"/>
                  </a:cubicBezTo>
                  <a:cubicBezTo>
                    <a:pt x="36" y="47"/>
                    <a:pt x="37" y="48"/>
                    <a:pt x="37" y="48"/>
                  </a:cubicBezTo>
                  <a:cubicBezTo>
                    <a:pt x="37" y="49"/>
                    <a:pt x="37" y="49"/>
                    <a:pt x="37" y="50"/>
                  </a:cubicBezTo>
                  <a:cubicBezTo>
                    <a:pt x="37" y="50"/>
                    <a:pt x="38" y="51"/>
                    <a:pt x="38" y="51"/>
                  </a:cubicBezTo>
                  <a:cubicBezTo>
                    <a:pt x="38" y="52"/>
                    <a:pt x="39" y="54"/>
                    <a:pt x="39" y="55"/>
                  </a:cubicBezTo>
                  <a:cubicBezTo>
                    <a:pt x="39" y="55"/>
                    <a:pt x="39" y="56"/>
                    <a:pt x="39" y="56"/>
                  </a:cubicBezTo>
                  <a:cubicBezTo>
                    <a:pt x="40" y="56"/>
                    <a:pt x="40" y="56"/>
                    <a:pt x="40" y="56"/>
                  </a:cubicBezTo>
                  <a:cubicBezTo>
                    <a:pt x="40" y="56"/>
                    <a:pt x="40" y="55"/>
                    <a:pt x="41" y="55"/>
                  </a:cubicBezTo>
                  <a:cubicBezTo>
                    <a:pt x="41" y="55"/>
                    <a:pt x="41" y="54"/>
                    <a:pt x="41" y="54"/>
                  </a:cubicBezTo>
                  <a:cubicBezTo>
                    <a:pt x="41" y="53"/>
                    <a:pt x="41" y="52"/>
                    <a:pt x="42" y="52"/>
                  </a:cubicBezTo>
                  <a:cubicBezTo>
                    <a:pt x="42" y="51"/>
                    <a:pt x="42" y="51"/>
                    <a:pt x="42" y="50"/>
                  </a:cubicBezTo>
                  <a:cubicBezTo>
                    <a:pt x="42" y="50"/>
                    <a:pt x="43" y="49"/>
                    <a:pt x="43" y="49"/>
                  </a:cubicBezTo>
                  <a:cubicBezTo>
                    <a:pt x="43" y="48"/>
                    <a:pt x="43" y="48"/>
                    <a:pt x="44" y="47"/>
                  </a:cubicBezTo>
                  <a:cubicBezTo>
                    <a:pt x="44" y="47"/>
                    <a:pt x="44" y="46"/>
                    <a:pt x="45" y="46"/>
                  </a:cubicBezTo>
                  <a:cubicBezTo>
                    <a:pt x="45" y="46"/>
                    <a:pt x="45" y="45"/>
                    <a:pt x="45" y="45"/>
                  </a:cubicBezTo>
                  <a:cubicBezTo>
                    <a:pt x="45" y="44"/>
                    <a:pt x="46" y="44"/>
                    <a:pt x="46" y="44"/>
                  </a:cubicBezTo>
                  <a:cubicBezTo>
                    <a:pt x="47" y="43"/>
                    <a:pt x="46" y="42"/>
                    <a:pt x="47" y="41"/>
                  </a:cubicBezTo>
                  <a:cubicBezTo>
                    <a:pt x="48" y="41"/>
                    <a:pt x="48" y="40"/>
                    <a:pt x="48" y="40"/>
                  </a:cubicBezTo>
                  <a:cubicBezTo>
                    <a:pt x="48" y="40"/>
                    <a:pt x="48" y="39"/>
                    <a:pt x="48" y="39"/>
                  </a:cubicBezTo>
                  <a:cubicBezTo>
                    <a:pt x="48" y="39"/>
                    <a:pt x="49" y="38"/>
                    <a:pt x="49" y="38"/>
                  </a:cubicBezTo>
                  <a:cubicBezTo>
                    <a:pt x="49" y="37"/>
                    <a:pt x="50" y="37"/>
                    <a:pt x="50" y="37"/>
                  </a:cubicBezTo>
                  <a:cubicBezTo>
                    <a:pt x="50" y="37"/>
                    <a:pt x="50" y="36"/>
                    <a:pt x="50" y="36"/>
                  </a:cubicBezTo>
                  <a:cubicBezTo>
                    <a:pt x="50" y="35"/>
                    <a:pt x="51" y="35"/>
                    <a:pt x="52" y="34"/>
                  </a:cubicBezTo>
                  <a:cubicBezTo>
                    <a:pt x="52" y="33"/>
                    <a:pt x="53" y="32"/>
                    <a:pt x="54" y="31"/>
                  </a:cubicBezTo>
                  <a:cubicBezTo>
                    <a:pt x="54" y="31"/>
                    <a:pt x="55" y="30"/>
                    <a:pt x="56" y="29"/>
                  </a:cubicBezTo>
                  <a:cubicBezTo>
                    <a:pt x="56" y="29"/>
                    <a:pt x="57" y="28"/>
                    <a:pt x="57" y="28"/>
                  </a:cubicBezTo>
                  <a:cubicBezTo>
                    <a:pt x="57" y="27"/>
                    <a:pt x="57" y="27"/>
                    <a:pt x="58" y="26"/>
                  </a:cubicBezTo>
                  <a:cubicBezTo>
                    <a:pt x="58" y="26"/>
                    <a:pt x="59" y="25"/>
                    <a:pt x="59" y="25"/>
                  </a:cubicBezTo>
                  <a:cubicBezTo>
                    <a:pt x="60" y="24"/>
                    <a:pt x="61" y="23"/>
                    <a:pt x="62" y="22"/>
                  </a:cubicBezTo>
                  <a:cubicBezTo>
                    <a:pt x="63" y="22"/>
                    <a:pt x="63" y="22"/>
                    <a:pt x="63" y="21"/>
                  </a:cubicBezTo>
                  <a:cubicBezTo>
                    <a:pt x="64" y="20"/>
                    <a:pt x="66" y="19"/>
                    <a:pt x="67" y="20"/>
                  </a:cubicBezTo>
                  <a:cubicBezTo>
                    <a:pt x="67" y="20"/>
                    <a:pt x="67" y="20"/>
                    <a:pt x="67" y="20"/>
                  </a:cubicBezTo>
                  <a:cubicBezTo>
                    <a:pt x="68" y="20"/>
                    <a:pt x="69" y="19"/>
                    <a:pt x="69" y="20"/>
                  </a:cubicBezTo>
                  <a:cubicBezTo>
                    <a:pt x="69" y="20"/>
                    <a:pt x="69" y="20"/>
                    <a:pt x="69" y="20"/>
                  </a:cubicBezTo>
                  <a:cubicBezTo>
                    <a:pt x="68" y="21"/>
                    <a:pt x="67" y="22"/>
                    <a:pt x="66" y="24"/>
                  </a:cubicBezTo>
                  <a:cubicBezTo>
                    <a:pt x="65" y="25"/>
                    <a:pt x="65" y="26"/>
                    <a:pt x="64" y="27"/>
                  </a:cubicBezTo>
                  <a:cubicBezTo>
                    <a:pt x="63" y="29"/>
                    <a:pt x="61" y="29"/>
                    <a:pt x="59" y="31"/>
                  </a:cubicBezTo>
                  <a:cubicBezTo>
                    <a:pt x="58" y="32"/>
                    <a:pt x="58" y="34"/>
                    <a:pt x="57" y="36"/>
                  </a:cubicBezTo>
                  <a:cubicBezTo>
                    <a:pt x="56" y="36"/>
                    <a:pt x="55" y="37"/>
                    <a:pt x="55" y="37"/>
                  </a:cubicBezTo>
                  <a:cubicBezTo>
                    <a:pt x="55" y="38"/>
                    <a:pt x="55" y="39"/>
                    <a:pt x="54" y="40"/>
                  </a:cubicBezTo>
                  <a:cubicBezTo>
                    <a:pt x="54" y="41"/>
                    <a:pt x="53" y="42"/>
                    <a:pt x="52" y="43"/>
                  </a:cubicBezTo>
                  <a:cubicBezTo>
                    <a:pt x="52" y="43"/>
                    <a:pt x="52" y="44"/>
                    <a:pt x="52" y="45"/>
                  </a:cubicBezTo>
                  <a:cubicBezTo>
                    <a:pt x="52" y="45"/>
                    <a:pt x="51" y="45"/>
                    <a:pt x="51" y="46"/>
                  </a:cubicBezTo>
                  <a:cubicBezTo>
                    <a:pt x="51" y="46"/>
                    <a:pt x="51" y="47"/>
                    <a:pt x="51" y="48"/>
                  </a:cubicBezTo>
                  <a:cubicBezTo>
                    <a:pt x="50" y="49"/>
                    <a:pt x="50" y="49"/>
                    <a:pt x="50" y="50"/>
                  </a:cubicBezTo>
                  <a:cubicBezTo>
                    <a:pt x="49" y="51"/>
                    <a:pt x="49" y="52"/>
                    <a:pt x="48" y="53"/>
                  </a:cubicBezTo>
                  <a:cubicBezTo>
                    <a:pt x="49" y="53"/>
                    <a:pt x="49" y="53"/>
                    <a:pt x="48" y="53"/>
                  </a:cubicBezTo>
                  <a:cubicBezTo>
                    <a:pt x="48" y="53"/>
                    <a:pt x="49" y="53"/>
                    <a:pt x="49" y="53"/>
                  </a:cubicBezTo>
                  <a:cubicBezTo>
                    <a:pt x="50" y="53"/>
                    <a:pt x="52" y="53"/>
                    <a:pt x="53" y="54"/>
                  </a:cubicBezTo>
                  <a:cubicBezTo>
                    <a:pt x="53" y="54"/>
                    <a:pt x="53" y="54"/>
                    <a:pt x="54" y="54"/>
                  </a:cubicBezTo>
                  <a:cubicBezTo>
                    <a:pt x="54" y="54"/>
                    <a:pt x="55" y="55"/>
                    <a:pt x="55" y="55"/>
                  </a:cubicBezTo>
                  <a:cubicBezTo>
                    <a:pt x="56" y="55"/>
                    <a:pt x="56" y="55"/>
                    <a:pt x="56" y="55"/>
                  </a:cubicBezTo>
                  <a:cubicBezTo>
                    <a:pt x="57" y="55"/>
                    <a:pt x="57" y="55"/>
                    <a:pt x="57" y="55"/>
                  </a:cubicBezTo>
                  <a:cubicBezTo>
                    <a:pt x="58" y="56"/>
                    <a:pt x="58" y="56"/>
                    <a:pt x="59" y="56"/>
                  </a:cubicBezTo>
                  <a:cubicBezTo>
                    <a:pt x="59" y="56"/>
                    <a:pt x="60" y="56"/>
                    <a:pt x="60" y="56"/>
                  </a:cubicBezTo>
                  <a:cubicBezTo>
                    <a:pt x="61" y="57"/>
                    <a:pt x="61" y="58"/>
                    <a:pt x="62" y="58"/>
                  </a:cubicBezTo>
                  <a:cubicBezTo>
                    <a:pt x="63" y="58"/>
                    <a:pt x="63" y="58"/>
                    <a:pt x="64" y="58"/>
                  </a:cubicBezTo>
                  <a:cubicBezTo>
                    <a:pt x="65" y="58"/>
                    <a:pt x="66" y="58"/>
                    <a:pt x="67" y="58"/>
                  </a:cubicBezTo>
                  <a:cubicBezTo>
                    <a:pt x="67" y="59"/>
                    <a:pt x="68" y="59"/>
                    <a:pt x="69" y="60"/>
                  </a:cubicBezTo>
                  <a:cubicBezTo>
                    <a:pt x="70" y="60"/>
                    <a:pt x="71" y="60"/>
                    <a:pt x="72" y="60"/>
                  </a:cubicBezTo>
                  <a:cubicBezTo>
                    <a:pt x="73" y="61"/>
                    <a:pt x="74" y="63"/>
                    <a:pt x="74" y="64"/>
                  </a:cubicBezTo>
                  <a:cubicBezTo>
                    <a:pt x="74" y="67"/>
                    <a:pt x="68" y="69"/>
                    <a:pt x="66" y="72"/>
                  </a:cubicBezTo>
                  <a:cubicBezTo>
                    <a:pt x="66" y="72"/>
                    <a:pt x="66" y="74"/>
                    <a:pt x="66" y="74"/>
                  </a:cubicBezTo>
                  <a:cubicBezTo>
                    <a:pt x="66" y="75"/>
                    <a:pt x="66" y="75"/>
                    <a:pt x="66" y="76"/>
                  </a:cubicBezTo>
                  <a:cubicBezTo>
                    <a:pt x="66" y="77"/>
                    <a:pt x="66" y="77"/>
                    <a:pt x="66" y="78"/>
                  </a:cubicBezTo>
                  <a:cubicBezTo>
                    <a:pt x="66" y="79"/>
                    <a:pt x="66" y="80"/>
                    <a:pt x="66" y="80"/>
                  </a:cubicBezTo>
                  <a:cubicBezTo>
                    <a:pt x="66" y="81"/>
                    <a:pt x="65" y="82"/>
                    <a:pt x="65" y="82"/>
                  </a:cubicBezTo>
                  <a:cubicBezTo>
                    <a:pt x="65" y="83"/>
                    <a:pt x="65" y="83"/>
                    <a:pt x="65" y="84"/>
                  </a:cubicBezTo>
                  <a:cubicBezTo>
                    <a:pt x="65" y="84"/>
                    <a:pt x="65" y="84"/>
                    <a:pt x="64" y="85"/>
                  </a:cubicBezTo>
                  <a:cubicBezTo>
                    <a:pt x="64" y="85"/>
                    <a:pt x="64" y="86"/>
                    <a:pt x="64" y="86"/>
                  </a:cubicBezTo>
                  <a:cubicBezTo>
                    <a:pt x="63" y="87"/>
                    <a:pt x="63" y="88"/>
                    <a:pt x="62" y="89"/>
                  </a:cubicBezTo>
                  <a:cubicBezTo>
                    <a:pt x="62" y="89"/>
                    <a:pt x="62" y="89"/>
                    <a:pt x="61" y="89"/>
                  </a:cubicBezTo>
                  <a:cubicBezTo>
                    <a:pt x="61" y="90"/>
                    <a:pt x="61" y="90"/>
                    <a:pt x="60" y="90"/>
                  </a:cubicBezTo>
                  <a:cubicBezTo>
                    <a:pt x="60" y="91"/>
                    <a:pt x="60" y="91"/>
                    <a:pt x="60" y="92"/>
                  </a:cubicBezTo>
                  <a:cubicBezTo>
                    <a:pt x="59" y="93"/>
                    <a:pt x="57" y="94"/>
                    <a:pt x="56" y="95"/>
                  </a:cubicBezTo>
                  <a:cubicBezTo>
                    <a:pt x="55" y="95"/>
                    <a:pt x="55" y="95"/>
                    <a:pt x="54" y="95"/>
                  </a:cubicBezTo>
                  <a:cubicBezTo>
                    <a:pt x="54" y="95"/>
                    <a:pt x="53" y="96"/>
                    <a:pt x="53" y="96"/>
                  </a:cubicBezTo>
                  <a:cubicBezTo>
                    <a:pt x="53" y="96"/>
                    <a:pt x="52" y="96"/>
                    <a:pt x="52" y="96"/>
                  </a:cubicBezTo>
                  <a:cubicBezTo>
                    <a:pt x="52" y="96"/>
                    <a:pt x="51" y="95"/>
                    <a:pt x="51" y="95"/>
                  </a:cubicBezTo>
                  <a:cubicBezTo>
                    <a:pt x="51" y="94"/>
                    <a:pt x="52" y="94"/>
                    <a:pt x="53" y="93"/>
                  </a:cubicBezTo>
                  <a:cubicBezTo>
                    <a:pt x="53" y="93"/>
                    <a:pt x="53" y="93"/>
                    <a:pt x="53" y="93"/>
                  </a:cubicBezTo>
                  <a:cubicBezTo>
                    <a:pt x="54" y="92"/>
                    <a:pt x="56" y="91"/>
                    <a:pt x="56" y="90"/>
                  </a:cubicBezTo>
                  <a:cubicBezTo>
                    <a:pt x="56" y="90"/>
                    <a:pt x="57" y="90"/>
                    <a:pt x="57" y="89"/>
                  </a:cubicBezTo>
                  <a:cubicBezTo>
                    <a:pt x="57" y="89"/>
                    <a:pt x="57" y="89"/>
                    <a:pt x="57" y="88"/>
                  </a:cubicBezTo>
                  <a:cubicBezTo>
                    <a:pt x="58" y="88"/>
                    <a:pt x="58" y="87"/>
                    <a:pt x="59" y="87"/>
                  </a:cubicBezTo>
                  <a:cubicBezTo>
                    <a:pt x="59" y="87"/>
                    <a:pt x="59" y="87"/>
                    <a:pt x="59" y="86"/>
                  </a:cubicBezTo>
                  <a:cubicBezTo>
                    <a:pt x="59" y="86"/>
                    <a:pt x="59" y="85"/>
                    <a:pt x="60" y="84"/>
                  </a:cubicBezTo>
                  <a:cubicBezTo>
                    <a:pt x="60" y="84"/>
                    <a:pt x="60" y="83"/>
                    <a:pt x="60" y="83"/>
                  </a:cubicBezTo>
                  <a:cubicBezTo>
                    <a:pt x="60" y="82"/>
                    <a:pt x="61" y="82"/>
                    <a:pt x="61" y="82"/>
                  </a:cubicBezTo>
                  <a:cubicBezTo>
                    <a:pt x="61" y="81"/>
                    <a:pt x="61" y="81"/>
                    <a:pt x="61" y="80"/>
                  </a:cubicBezTo>
                  <a:cubicBezTo>
                    <a:pt x="61" y="80"/>
                    <a:pt x="61" y="79"/>
                    <a:pt x="61" y="79"/>
                  </a:cubicBezTo>
                  <a:cubicBezTo>
                    <a:pt x="61" y="78"/>
                    <a:pt x="61" y="77"/>
                    <a:pt x="61" y="76"/>
                  </a:cubicBezTo>
                  <a:cubicBezTo>
                    <a:pt x="60" y="77"/>
                    <a:pt x="59" y="77"/>
                    <a:pt x="59" y="78"/>
                  </a:cubicBezTo>
                  <a:cubicBezTo>
                    <a:pt x="58" y="78"/>
                    <a:pt x="57" y="79"/>
                    <a:pt x="57" y="80"/>
                  </a:cubicBezTo>
                  <a:cubicBezTo>
                    <a:pt x="56" y="80"/>
                    <a:pt x="56" y="80"/>
                    <a:pt x="55" y="80"/>
                  </a:cubicBezTo>
                  <a:cubicBezTo>
                    <a:pt x="54" y="81"/>
                    <a:pt x="54" y="81"/>
                    <a:pt x="53" y="81"/>
                  </a:cubicBezTo>
                  <a:cubicBezTo>
                    <a:pt x="52" y="82"/>
                    <a:pt x="50" y="81"/>
                    <a:pt x="49" y="80"/>
                  </a:cubicBezTo>
                  <a:cubicBezTo>
                    <a:pt x="48" y="80"/>
                    <a:pt x="47" y="80"/>
                    <a:pt x="47" y="79"/>
                  </a:cubicBezTo>
                  <a:cubicBezTo>
                    <a:pt x="46" y="78"/>
                    <a:pt x="46" y="78"/>
                    <a:pt x="45" y="77"/>
                  </a:cubicBezTo>
                  <a:cubicBezTo>
                    <a:pt x="45" y="77"/>
                    <a:pt x="44" y="76"/>
                    <a:pt x="44" y="76"/>
                  </a:cubicBezTo>
                  <a:cubicBezTo>
                    <a:pt x="43" y="75"/>
                    <a:pt x="42" y="73"/>
                    <a:pt x="41" y="72"/>
                  </a:cubicBezTo>
                  <a:cubicBezTo>
                    <a:pt x="41" y="71"/>
                    <a:pt x="41" y="71"/>
                    <a:pt x="40" y="70"/>
                  </a:cubicBezTo>
                  <a:cubicBezTo>
                    <a:pt x="39" y="71"/>
                    <a:pt x="39" y="72"/>
                    <a:pt x="39" y="73"/>
                  </a:cubicBezTo>
                  <a:cubicBezTo>
                    <a:pt x="38" y="74"/>
                    <a:pt x="38" y="75"/>
                    <a:pt x="37" y="76"/>
                  </a:cubicBezTo>
                  <a:cubicBezTo>
                    <a:pt x="37" y="76"/>
                    <a:pt x="37" y="77"/>
                    <a:pt x="36" y="77"/>
                  </a:cubicBezTo>
                  <a:cubicBezTo>
                    <a:pt x="36" y="78"/>
                    <a:pt x="36" y="78"/>
                    <a:pt x="35" y="79"/>
                  </a:cubicBezTo>
                  <a:cubicBezTo>
                    <a:pt x="35" y="79"/>
                    <a:pt x="35" y="79"/>
                    <a:pt x="35" y="79"/>
                  </a:cubicBezTo>
                  <a:cubicBezTo>
                    <a:pt x="35" y="80"/>
                    <a:pt x="35" y="80"/>
                    <a:pt x="35" y="80"/>
                  </a:cubicBezTo>
                  <a:cubicBezTo>
                    <a:pt x="34" y="81"/>
                    <a:pt x="34" y="81"/>
                    <a:pt x="34" y="82"/>
                  </a:cubicBezTo>
                  <a:cubicBezTo>
                    <a:pt x="34" y="82"/>
                    <a:pt x="34" y="83"/>
                    <a:pt x="33" y="83"/>
                  </a:cubicBezTo>
                  <a:cubicBezTo>
                    <a:pt x="33" y="83"/>
                    <a:pt x="33" y="84"/>
                    <a:pt x="33" y="84"/>
                  </a:cubicBezTo>
                  <a:cubicBezTo>
                    <a:pt x="33" y="85"/>
                    <a:pt x="32" y="85"/>
                    <a:pt x="32" y="86"/>
                  </a:cubicBezTo>
                  <a:cubicBezTo>
                    <a:pt x="32" y="86"/>
                    <a:pt x="31" y="87"/>
                    <a:pt x="31" y="87"/>
                  </a:cubicBezTo>
                  <a:cubicBezTo>
                    <a:pt x="31" y="88"/>
                    <a:pt x="31" y="89"/>
                    <a:pt x="30" y="89"/>
                  </a:cubicBezTo>
                  <a:cubicBezTo>
                    <a:pt x="30" y="90"/>
                    <a:pt x="30" y="90"/>
                    <a:pt x="30" y="90"/>
                  </a:cubicBezTo>
                  <a:cubicBezTo>
                    <a:pt x="29" y="91"/>
                    <a:pt x="29" y="92"/>
                    <a:pt x="28" y="93"/>
                  </a:cubicBezTo>
                  <a:cubicBezTo>
                    <a:pt x="28" y="94"/>
                    <a:pt x="28" y="95"/>
                    <a:pt x="27" y="96"/>
                  </a:cubicBezTo>
                  <a:cubicBezTo>
                    <a:pt x="27" y="97"/>
                    <a:pt x="26" y="98"/>
                    <a:pt x="26" y="98"/>
                  </a:cubicBezTo>
                  <a:cubicBezTo>
                    <a:pt x="25" y="99"/>
                    <a:pt x="25" y="99"/>
                    <a:pt x="25" y="100"/>
                  </a:cubicBezTo>
                  <a:cubicBezTo>
                    <a:pt x="25" y="100"/>
                    <a:pt x="24" y="101"/>
                    <a:pt x="24" y="101"/>
                  </a:cubicBezTo>
                  <a:cubicBezTo>
                    <a:pt x="24" y="102"/>
                    <a:pt x="24" y="103"/>
                    <a:pt x="23" y="104"/>
                  </a:cubicBezTo>
                  <a:cubicBezTo>
                    <a:pt x="23" y="104"/>
                    <a:pt x="23" y="104"/>
                    <a:pt x="23" y="104"/>
                  </a:cubicBezTo>
                  <a:cubicBezTo>
                    <a:pt x="23" y="105"/>
                    <a:pt x="23" y="105"/>
                    <a:pt x="23" y="105"/>
                  </a:cubicBezTo>
                  <a:cubicBezTo>
                    <a:pt x="23" y="105"/>
                    <a:pt x="24" y="105"/>
                    <a:pt x="24" y="106"/>
                  </a:cubicBezTo>
                  <a:cubicBezTo>
                    <a:pt x="24" y="107"/>
                    <a:pt x="22" y="109"/>
                    <a:pt x="21" y="110"/>
                  </a:cubicBezTo>
                  <a:cubicBezTo>
                    <a:pt x="20" y="110"/>
                    <a:pt x="19" y="112"/>
                    <a:pt x="18" y="111"/>
                  </a:cubicBezTo>
                  <a:cubicBezTo>
                    <a:pt x="17" y="110"/>
                    <a:pt x="16" y="108"/>
                    <a:pt x="17" y="107"/>
                  </a:cubicBezTo>
                  <a:cubicBezTo>
                    <a:pt x="17" y="106"/>
                    <a:pt x="17" y="106"/>
                    <a:pt x="17" y="105"/>
                  </a:cubicBezTo>
                  <a:cubicBezTo>
                    <a:pt x="17" y="105"/>
                    <a:pt x="17" y="104"/>
                    <a:pt x="17" y="104"/>
                  </a:cubicBezTo>
                  <a:cubicBezTo>
                    <a:pt x="18" y="103"/>
                    <a:pt x="19" y="102"/>
                    <a:pt x="18" y="101"/>
                  </a:cubicBezTo>
                  <a:cubicBezTo>
                    <a:pt x="19" y="101"/>
                    <a:pt x="19" y="100"/>
                    <a:pt x="20" y="100"/>
                  </a:cubicBezTo>
                  <a:cubicBezTo>
                    <a:pt x="20" y="100"/>
                    <a:pt x="20" y="99"/>
                    <a:pt x="20" y="99"/>
                  </a:cubicBezTo>
                  <a:cubicBezTo>
                    <a:pt x="20" y="98"/>
                    <a:pt x="20" y="98"/>
                    <a:pt x="21" y="98"/>
                  </a:cubicBezTo>
                  <a:cubicBezTo>
                    <a:pt x="21" y="97"/>
                    <a:pt x="21" y="97"/>
                    <a:pt x="21" y="97"/>
                  </a:cubicBezTo>
                  <a:cubicBezTo>
                    <a:pt x="21" y="97"/>
                    <a:pt x="21" y="96"/>
                    <a:pt x="21" y="96"/>
                  </a:cubicBezTo>
                  <a:cubicBezTo>
                    <a:pt x="21" y="95"/>
                    <a:pt x="22" y="95"/>
                    <a:pt x="22" y="95"/>
                  </a:cubicBezTo>
                  <a:cubicBezTo>
                    <a:pt x="22" y="94"/>
                    <a:pt x="22" y="94"/>
                    <a:pt x="22" y="94"/>
                  </a:cubicBezTo>
                  <a:cubicBezTo>
                    <a:pt x="22" y="93"/>
                    <a:pt x="23" y="93"/>
                    <a:pt x="23" y="93"/>
                  </a:cubicBezTo>
                  <a:cubicBezTo>
                    <a:pt x="23" y="92"/>
                    <a:pt x="23" y="91"/>
                    <a:pt x="23" y="91"/>
                  </a:cubicBezTo>
                  <a:cubicBezTo>
                    <a:pt x="23" y="90"/>
                    <a:pt x="24" y="90"/>
                    <a:pt x="24" y="90"/>
                  </a:cubicBezTo>
                  <a:cubicBezTo>
                    <a:pt x="24" y="89"/>
                    <a:pt x="24" y="89"/>
                    <a:pt x="24" y="88"/>
                  </a:cubicBezTo>
                  <a:cubicBezTo>
                    <a:pt x="25" y="88"/>
                    <a:pt x="25" y="87"/>
                    <a:pt x="25" y="87"/>
                  </a:cubicBezTo>
                  <a:cubicBezTo>
                    <a:pt x="25" y="86"/>
                    <a:pt x="26" y="85"/>
                    <a:pt x="26" y="85"/>
                  </a:cubicBezTo>
                  <a:cubicBezTo>
                    <a:pt x="26" y="84"/>
                    <a:pt x="26" y="84"/>
                    <a:pt x="26" y="84"/>
                  </a:cubicBezTo>
                  <a:cubicBezTo>
                    <a:pt x="26" y="83"/>
                    <a:pt x="26" y="83"/>
                    <a:pt x="27" y="82"/>
                  </a:cubicBezTo>
                  <a:cubicBezTo>
                    <a:pt x="27" y="81"/>
                    <a:pt x="27" y="81"/>
                    <a:pt x="28" y="80"/>
                  </a:cubicBezTo>
                  <a:cubicBezTo>
                    <a:pt x="28" y="80"/>
                    <a:pt x="28" y="79"/>
                    <a:pt x="28" y="79"/>
                  </a:cubicBezTo>
                  <a:cubicBezTo>
                    <a:pt x="28" y="78"/>
                    <a:pt x="29" y="77"/>
                    <a:pt x="28" y="76"/>
                  </a:cubicBezTo>
                  <a:cubicBezTo>
                    <a:pt x="29" y="76"/>
                    <a:pt x="29" y="76"/>
                    <a:pt x="29" y="75"/>
                  </a:cubicBezTo>
                  <a:cubicBezTo>
                    <a:pt x="30" y="75"/>
                    <a:pt x="30" y="75"/>
                    <a:pt x="30" y="75"/>
                  </a:cubicBezTo>
                  <a:cubicBezTo>
                    <a:pt x="30" y="75"/>
                    <a:pt x="30" y="75"/>
                    <a:pt x="30" y="75"/>
                  </a:cubicBezTo>
                  <a:cubicBezTo>
                    <a:pt x="30" y="73"/>
                    <a:pt x="31" y="73"/>
                    <a:pt x="31" y="72"/>
                  </a:cubicBezTo>
                  <a:cubicBezTo>
                    <a:pt x="31" y="71"/>
                    <a:pt x="32" y="71"/>
                    <a:pt x="32" y="70"/>
                  </a:cubicBezTo>
                  <a:cubicBezTo>
                    <a:pt x="32" y="70"/>
                    <a:pt x="33" y="69"/>
                    <a:pt x="33" y="69"/>
                  </a:cubicBezTo>
                  <a:cubicBezTo>
                    <a:pt x="33" y="68"/>
                    <a:pt x="33" y="68"/>
                    <a:pt x="33" y="67"/>
                  </a:cubicBezTo>
                  <a:cubicBezTo>
                    <a:pt x="34" y="67"/>
                    <a:pt x="34" y="67"/>
                    <a:pt x="34" y="66"/>
                  </a:cubicBezTo>
                  <a:cubicBezTo>
                    <a:pt x="35" y="66"/>
                    <a:pt x="35" y="65"/>
                    <a:pt x="35" y="65"/>
                  </a:cubicBezTo>
                  <a:cubicBezTo>
                    <a:pt x="35" y="64"/>
                    <a:pt x="36" y="64"/>
                    <a:pt x="36" y="63"/>
                  </a:cubicBezTo>
                  <a:cubicBezTo>
                    <a:pt x="36" y="63"/>
                    <a:pt x="36" y="63"/>
                    <a:pt x="36" y="63"/>
                  </a:cubicBezTo>
                  <a:cubicBezTo>
                    <a:pt x="36" y="63"/>
                    <a:pt x="36" y="63"/>
                    <a:pt x="36" y="62"/>
                  </a:cubicBezTo>
                  <a:cubicBezTo>
                    <a:pt x="36" y="62"/>
                    <a:pt x="36" y="62"/>
                    <a:pt x="36" y="61"/>
                  </a:cubicBezTo>
                  <a:cubicBezTo>
                    <a:pt x="36" y="59"/>
                    <a:pt x="35" y="57"/>
                    <a:pt x="34" y="55"/>
                  </a:cubicBezTo>
                  <a:cubicBezTo>
                    <a:pt x="34" y="55"/>
                    <a:pt x="33" y="54"/>
                    <a:pt x="33" y="54"/>
                  </a:cubicBezTo>
                  <a:cubicBezTo>
                    <a:pt x="33" y="52"/>
                    <a:pt x="32" y="51"/>
                    <a:pt x="31" y="50"/>
                  </a:cubicBezTo>
                  <a:cubicBezTo>
                    <a:pt x="31" y="50"/>
                    <a:pt x="31" y="49"/>
                    <a:pt x="31" y="48"/>
                  </a:cubicBezTo>
                  <a:cubicBezTo>
                    <a:pt x="31" y="48"/>
                    <a:pt x="30" y="47"/>
                    <a:pt x="30" y="46"/>
                  </a:cubicBezTo>
                  <a:cubicBezTo>
                    <a:pt x="30" y="46"/>
                    <a:pt x="30" y="46"/>
                    <a:pt x="30" y="46"/>
                  </a:cubicBezTo>
                  <a:cubicBezTo>
                    <a:pt x="30" y="45"/>
                    <a:pt x="30" y="44"/>
                    <a:pt x="29" y="44"/>
                  </a:cubicBezTo>
                  <a:cubicBezTo>
                    <a:pt x="29" y="43"/>
                    <a:pt x="29" y="43"/>
                    <a:pt x="28" y="42"/>
                  </a:cubicBezTo>
                  <a:cubicBezTo>
                    <a:pt x="28" y="42"/>
                    <a:pt x="28" y="41"/>
                    <a:pt x="28" y="41"/>
                  </a:cubicBezTo>
                  <a:cubicBezTo>
                    <a:pt x="27" y="40"/>
                    <a:pt x="25" y="40"/>
                    <a:pt x="24" y="40"/>
                  </a:cubicBezTo>
                  <a:cubicBezTo>
                    <a:pt x="24" y="40"/>
                    <a:pt x="24" y="40"/>
                    <a:pt x="23" y="39"/>
                  </a:cubicBezTo>
                  <a:cubicBezTo>
                    <a:pt x="23" y="40"/>
                    <a:pt x="23" y="40"/>
                    <a:pt x="23" y="41"/>
                  </a:cubicBezTo>
                  <a:cubicBezTo>
                    <a:pt x="23" y="41"/>
                    <a:pt x="23" y="42"/>
                    <a:pt x="23" y="42"/>
                  </a:cubicBezTo>
                  <a:cubicBezTo>
                    <a:pt x="23" y="43"/>
                    <a:pt x="23" y="43"/>
                    <a:pt x="23" y="44"/>
                  </a:cubicBezTo>
                  <a:cubicBezTo>
                    <a:pt x="23" y="44"/>
                    <a:pt x="23" y="44"/>
                    <a:pt x="23" y="45"/>
                  </a:cubicBezTo>
                  <a:cubicBezTo>
                    <a:pt x="23" y="45"/>
                    <a:pt x="23" y="46"/>
                    <a:pt x="23" y="46"/>
                  </a:cubicBezTo>
                  <a:cubicBezTo>
                    <a:pt x="23" y="48"/>
                    <a:pt x="23" y="50"/>
                    <a:pt x="23" y="52"/>
                  </a:cubicBezTo>
                  <a:cubicBezTo>
                    <a:pt x="23" y="53"/>
                    <a:pt x="23" y="53"/>
                    <a:pt x="23" y="54"/>
                  </a:cubicBezTo>
                  <a:cubicBezTo>
                    <a:pt x="23" y="54"/>
                    <a:pt x="23" y="55"/>
                    <a:pt x="24" y="55"/>
                  </a:cubicBezTo>
                  <a:cubicBezTo>
                    <a:pt x="24" y="56"/>
                    <a:pt x="23" y="57"/>
                    <a:pt x="23" y="58"/>
                  </a:cubicBezTo>
                  <a:cubicBezTo>
                    <a:pt x="23" y="59"/>
                    <a:pt x="23" y="61"/>
                    <a:pt x="24" y="62"/>
                  </a:cubicBezTo>
                  <a:cubicBezTo>
                    <a:pt x="24" y="62"/>
                    <a:pt x="24" y="63"/>
                    <a:pt x="24" y="63"/>
                  </a:cubicBezTo>
                  <a:cubicBezTo>
                    <a:pt x="24" y="64"/>
                    <a:pt x="23" y="65"/>
                    <a:pt x="23" y="67"/>
                  </a:cubicBezTo>
                  <a:cubicBezTo>
                    <a:pt x="23" y="67"/>
                    <a:pt x="24" y="68"/>
                    <a:pt x="24" y="68"/>
                  </a:cubicBezTo>
                  <a:cubicBezTo>
                    <a:pt x="24" y="69"/>
                    <a:pt x="23" y="69"/>
                    <a:pt x="23" y="70"/>
                  </a:cubicBezTo>
                  <a:cubicBezTo>
                    <a:pt x="23" y="71"/>
                    <a:pt x="23" y="71"/>
                    <a:pt x="22" y="72"/>
                  </a:cubicBezTo>
                  <a:cubicBezTo>
                    <a:pt x="22" y="73"/>
                    <a:pt x="22" y="74"/>
                    <a:pt x="21" y="75"/>
                  </a:cubicBezTo>
                  <a:cubicBezTo>
                    <a:pt x="21" y="75"/>
                    <a:pt x="21" y="76"/>
                    <a:pt x="20" y="77"/>
                  </a:cubicBezTo>
                  <a:cubicBezTo>
                    <a:pt x="19" y="77"/>
                    <a:pt x="18" y="77"/>
                    <a:pt x="17" y="77"/>
                  </a:cubicBezTo>
                  <a:cubicBezTo>
                    <a:pt x="16" y="77"/>
                    <a:pt x="16" y="77"/>
                    <a:pt x="15" y="77"/>
                  </a:cubicBezTo>
                  <a:cubicBezTo>
                    <a:pt x="14" y="77"/>
                    <a:pt x="13" y="78"/>
                    <a:pt x="12" y="77"/>
                  </a:cubicBezTo>
                  <a:cubicBezTo>
                    <a:pt x="11" y="77"/>
                    <a:pt x="10" y="75"/>
                    <a:pt x="10" y="74"/>
                  </a:cubicBezTo>
                  <a:cubicBezTo>
                    <a:pt x="10" y="74"/>
                    <a:pt x="10" y="74"/>
                    <a:pt x="10" y="73"/>
                  </a:cubicBezTo>
                  <a:cubicBezTo>
                    <a:pt x="9" y="73"/>
                    <a:pt x="9" y="72"/>
                    <a:pt x="9" y="72"/>
                  </a:cubicBezTo>
                  <a:cubicBezTo>
                    <a:pt x="8" y="71"/>
                    <a:pt x="8" y="70"/>
                    <a:pt x="8" y="69"/>
                  </a:cubicBezTo>
                  <a:cubicBezTo>
                    <a:pt x="8" y="69"/>
                    <a:pt x="7" y="68"/>
                    <a:pt x="7" y="67"/>
                  </a:cubicBezTo>
                  <a:cubicBezTo>
                    <a:pt x="6" y="66"/>
                    <a:pt x="6" y="66"/>
                    <a:pt x="6" y="65"/>
                  </a:cubicBezTo>
                  <a:cubicBezTo>
                    <a:pt x="5" y="64"/>
                    <a:pt x="5" y="63"/>
                    <a:pt x="5" y="62"/>
                  </a:cubicBezTo>
                  <a:cubicBezTo>
                    <a:pt x="4" y="61"/>
                    <a:pt x="4" y="60"/>
                    <a:pt x="4" y="60"/>
                  </a:cubicBezTo>
                  <a:cubicBezTo>
                    <a:pt x="3" y="59"/>
                    <a:pt x="3" y="58"/>
                    <a:pt x="2" y="57"/>
                  </a:cubicBezTo>
                  <a:cubicBezTo>
                    <a:pt x="2" y="56"/>
                    <a:pt x="2" y="55"/>
                    <a:pt x="2" y="54"/>
                  </a:cubicBezTo>
                  <a:cubicBezTo>
                    <a:pt x="2" y="53"/>
                    <a:pt x="1" y="53"/>
                    <a:pt x="1" y="52"/>
                  </a:cubicBezTo>
                  <a:cubicBezTo>
                    <a:pt x="1" y="52"/>
                    <a:pt x="1" y="51"/>
                    <a:pt x="1" y="51"/>
                  </a:cubicBezTo>
                  <a:cubicBezTo>
                    <a:pt x="1" y="50"/>
                    <a:pt x="1" y="48"/>
                    <a:pt x="0" y="47"/>
                  </a:cubicBezTo>
                  <a:cubicBezTo>
                    <a:pt x="0" y="46"/>
                    <a:pt x="0" y="45"/>
                    <a:pt x="0" y="44"/>
                  </a:cubicBezTo>
                  <a:cubicBezTo>
                    <a:pt x="0" y="44"/>
                    <a:pt x="0" y="44"/>
                    <a:pt x="0" y="43"/>
                  </a:cubicBezTo>
                  <a:cubicBezTo>
                    <a:pt x="0" y="43"/>
                    <a:pt x="0" y="42"/>
                    <a:pt x="0" y="42"/>
                  </a:cubicBezTo>
                  <a:cubicBezTo>
                    <a:pt x="0" y="41"/>
                    <a:pt x="0" y="41"/>
                    <a:pt x="0" y="40"/>
                  </a:cubicBezTo>
                  <a:cubicBezTo>
                    <a:pt x="0" y="40"/>
                    <a:pt x="0" y="39"/>
                    <a:pt x="0" y="39"/>
                  </a:cubicBezTo>
                  <a:cubicBezTo>
                    <a:pt x="1" y="39"/>
                    <a:pt x="1" y="38"/>
                    <a:pt x="2" y="39"/>
                  </a:cubicBezTo>
                  <a:cubicBezTo>
                    <a:pt x="4" y="40"/>
                    <a:pt x="4" y="43"/>
                    <a:pt x="5" y="44"/>
                  </a:cubicBezTo>
                  <a:cubicBezTo>
                    <a:pt x="6" y="45"/>
                    <a:pt x="7" y="47"/>
                    <a:pt x="8" y="48"/>
                  </a:cubicBezTo>
                  <a:cubicBezTo>
                    <a:pt x="8" y="48"/>
                    <a:pt x="8" y="49"/>
                    <a:pt x="8" y="49"/>
                  </a:cubicBezTo>
                  <a:cubicBezTo>
                    <a:pt x="9" y="50"/>
                    <a:pt x="9" y="50"/>
                    <a:pt x="10" y="51"/>
                  </a:cubicBezTo>
                  <a:cubicBezTo>
                    <a:pt x="11" y="52"/>
                    <a:pt x="11" y="53"/>
                    <a:pt x="12" y="54"/>
                  </a:cubicBezTo>
                  <a:cubicBezTo>
                    <a:pt x="12" y="55"/>
                    <a:pt x="12" y="56"/>
                    <a:pt x="13" y="56"/>
                  </a:cubicBezTo>
                  <a:cubicBezTo>
                    <a:pt x="13" y="56"/>
                    <a:pt x="13" y="56"/>
                    <a:pt x="13" y="56"/>
                  </a:cubicBezTo>
                  <a:cubicBezTo>
                    <a:pt x="13" y="55"/>
                    <a:pt x="13" y="55"/>
                    <a:pt x="13" y="55"/>
                  </a:cubicBezTo>
                  <a:cubicBezTo>
                    <a:pt x="13" y="54"/>
                    <a:pt x="13" y="54"/>
                    <a:pt x="13" y="54"/>
                  </a:cubicBezTo>
                  <a:cubicBezTo>
                    <a:pt x="13" y="53"/>
                    <a:pt x="13" y="53"/>
                    <a:pt x="13" y="53"/>
                  </a:cubicBezTo>
                  <a:cubicBezTo>
                    <a:pt x="13" y="52"/>
                    <a:pt x="13" y="51"/>
                    <a:pt x="13" y="51"/>
                  </a:cubicBezTo>
                  <a:cubicBezTo>
                    <a:pt x="13" y="50"/>
                    <a:pt x="13" y="50"/>
                    <a:pt x="13" y="49"/>
                  </a:cubicBezTo>
                  <a:cubicBezTo>
                    <a:pt x="13" y="49"/>
                    <a:pt x="13" y="48"/>
                    <a:pt x="13" y="48"/>
                  </a:cubicBezTo>
                  <a:cubicBezTo>
                    <a:pt x="14" y="46"/>
                    <a:pt x="14" y="45"/>
                    <a:pt x="14" y="43"/>
                  </a:cubicBezTo>
                  <a:cubicBezTo>
                    <a:pt x="14" y="42"/>
                    <a:pt x="14" y="41"/>
                    <a:pt x="14" y="39"/>
                  </a:cubicBezTo>
                  <a:cubicBezTo>
                    <a:pt x="14" y="39"/>
                    <a:pt x="14" y="38"/>
                    <a:pt x="14" y="38"/>
                  </a:cubicBezTo>
                  <a:cubicBezTo>
                    <a:pt x="14" y="37"/>
                    <a:pt x="14" y="37"/>
                    <a:pt x="15" y="37"/>
                  </a:cubicBezTo>
                  <a:cubicBezTo>
                    <a:pt x="15" y="37"/>
                    <a:pt x="15" y="36"/>
                    <a:pt x="15" y="35"/>
                  </a:cubicBezTo>
                  <a:cubicBezTo>
                    <a:pt x="15" y="35"/>
                    <a:pt x="15" y="35"/>
                    <a:pt x="15" y="35"/>
                  </a:cubicBezTo>
                  <a:cubicBezTo>
                    <a:pt x="15" y="34"/>
                    <a:pt x="12" y="31"/>
                    <a:pt x="11" y="31"/>
                  </a:cubicBezTo>
                  <a:cubicBezTo>
                    <a:pt x="11" y="30"/>
                    <a:pt x="10" y="30"/>
                    <a:pt x="10" y="30"/>
                  </a:cubicBezTo>
                  <a:cubicBezTo>
                    <a:pt x="9" y="30"/>
                    <a:pt x="9" y="29"/>
                    <a:pt x="9" y="28"/>
                  </a:cubicBezTo>
                  <a:cubicBezTo>
                    <a:pt x="8" y="27"/>
                    <a:pt x="8" y="26"/>
                    <a:pt x="7" y="25"/>
                  </a:cubicBezTo>
                  <a:cubicBezTo>
                    <a:pt x="7" y="25"/>
                    <a:pt x="7" y="24"/>
                    <a:pt x="6" y="23"/>
                  </a:cubicBezTo>
                  <a:cubicBezTo>
                    <a:pt x="6" y="22"/>
                    <a:pt x="4" y="21"/>
                    <a:pt x="4" y="20"/>
                  </a:cubicBezTo>
                  <a:cubicBezTo>
                    <a:pt x="4" y="20"/>
                    <a:pt x="4" y="19"/>
                    <a:pt x="4" y="19"/>
                  </a:cubicBezTo>
                  <a:cubicBezTo>
                    <a:pt x="4" y="18"/>
                    <a:pt x="4" y="18"/>
                    <a:pt x="3" y="17"/>
                  </a:cubicBezTo>
                  <a:cubicBezTo>
                    <a:pt x="3" y="16"/>
                    <a:pt x="3" y="16"/>
                    <a:pt x="3" y="15"/>
                  </a:cubicBezTo>
                  <a:cubicBezTo>
                    <a:pt x="3" y="15"/>
                    <a:pt x="3" y="15"/>
                    <a:pt x="3" y="14"/>
                  </a:cubicBezTo>
                  <a:cubicBezTo>
                    <a:pt x="3" y="14"/>
                    <a:pt x="3" y="13"/>
                    <a:pt x="2" y="13"/>
                  </a:cubicBezTo>
                  <a:cubicBezTo>
                    <a:pt x="2" y="13"/>
                    <a:pt x="2" y="12"/>
                    <a:pt x="2" y="12"/>
                  </a:cubicBezTo>
                  <a:cubicBezTo>
                    <a:pt x="2" y="12"/>
                    <a:pt x="2" y="11"/>
                    <a:pt x="2" y="11"/>
                  </a:cubicBezTo>
                  <a:cubicBezTo>
                    <a:pt x="2" y="11"/>
                    <a:pt x="2" y="10"/>
                    <a:pt x="2" y="10"/>
                  </a:cubicBezTo>
                  <a:cubicBezTo>
                    <a:pt x="2" y="9"/>
                    <a:pt x="2" y="8"/>
                    <a:pt x="2" y="8"/>
                  </a:cubicBezTo>
                  <a:cubicBezTo>
                    <a:pt x="2" y="7"/>
                    <a:pt x="2" y="7"/>
                    <a:pt x="2" y="7"/>
                  </a:cubicBezTo>
                  <a:cubicBezTo>
                    <a:pt x="2" y="6"/>
                    <a:pt x="2" y="6"/>
                    <a:pt x="2" y="5"/>
                  </a:cubicBezTo>
                  <a:cubicBezTo>
                    <a:pt x="2" y="5"/>
                    <a:pt x="2" y="5"/>
                    <a:pt x="2" y="5"/>
                  </a:cubicBezTo>
                  <a:cubicBezTo>
                    <a:pt x="3" y="4"/>
                    <a:pt x="3" y="4"/>
                    <a:pt x="3" y="3"/>
                  </a:cubicBezTo>
                  <a:cubicBezTo>
                    <a:pt x="3" y="2"/>
                    <a:pt x="4"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8" name="Freeform 10"/>
            <p:cNvSpPr>
              <a:spLocks noEditPoints="1"/>
            </p:cNvSpPr>
            <p:nvPr/>
          </p:nvSpPr>
          <p:spPr bwMode="auto">
            <a:xfrm>
              <a:off x="6569075" y="2411413"/>
              <a:ext cx="277813" cy="306388"/>
            </a:xfrm>
            <a:custGeom>
              <a:avLst/>
              <a:gdLst>
                <a:gd name="T0" fmla="*/ 16 w 102"/>
                <a:gd name="T1" fmla="*/ 44 h 112"/>
                <a:gd name="T2" fmla="*/ 74 w 102"/>
                <a:gd name="T3" fmla="*/ 56 h 112"/>
                <a:gd name="T4" fmla="*/ 71 w 102"/>
                <a:gd name="T5" fmla="*/ 62 h 112"/>
                <a:gd name="T6" fmla="*/ 78 w 102"/>
                <a:gd name="T7" fmla="*/ 59 h 112"/>
                <a:gd name="T8" fmla="*/ 61 w 102"/>
                <a:gd name="T9" fmla="*/ 14 h 112"/>
                <a:gd name="T10" fmla="*/ 96 w 102"/>
                <a:gd name="T11" fmla="*/ 19 h 112"/>
                <a:gd name="T12" fmla="*/ 97 w 102"/>
                <a:gd name="T13" fmla="*/ 24 h 112"/>
                <a:gd name="T14" fmla="*/ 93 w 102"/>
                <a:gd name="T15" fmla="*/ 31 h 112"/>
                <a:gd name="T16" fmla="*/ 96 w 102"/>
                <a:gd name="T17" fmla="*/ 33 h 112"/>
                <a:gd name="T18" fmla="*/ 97 w 102"/>
                <a:gd name="T19" fmla="*/ 40 h 112"/>
                <a:gd name="T20" fmla="*/ 86 w 102"/>
                <a:gd name="T21" fmla="*/ 42 h 112"/>
                <a:gd name="T22" fmla="*/ 78 w 102"/>
                <a:gd name="T23" fmla="*/ 43 h 112"/>
                <a:gd name="T24" fmla="*/ 70 w 102"/>
                <a:gd name="T25" fmla="*/ 49 h 112"/>
                <a:gd name="T26" fmla="*/ 86 w 102"/>
                <a:gd name="T27" fmla="*/ 54 h 112"/>
                <a:gd name="T28" fmla="*/ 84 w 102"/>
                <a:gd name="T29" fmla="*/ 64 h 112"/>
                <a:gd name="T30" fmla="*/ 75 w 102"/>
                <a:gd name="T31" fmla="*/ 70 h 112"/>
                <a:gd name="T32" fmla="*/ 76 w 102"/>
                <a:gd name="T33" fmla="*/ 76 h 112"/>
                <a:gd name="T34" fmla="*/ 78 w 102"/>
                <a:gd name="T35" fmla="*/ 87 h 112"/>
                <a:gd name="T36" fmla="*/ 81 w 102"/>
                <a:gd name="T37" fmla="*/ 94 h 112"/>
                <a:gd name="T38" fmla="*/ 77 w 102"/>
                <a:gd name="T39" fmla="*/ 109 h 112"/>
                <a:gd name="T40" fmla="*/ 76 w 102"/>
                <a:gd name="T41" fmla="*/ 111 h 112"/>
                <a:gd name="T42" fmla="*/ 71 w 102"/>
                <a:gd name="T43" fmla="*/ 99 h 112"/>
                <a:gd name="T44" fmla="*/ 68 w 102"/>
                <a:gd name="T45" fmla="*/ 80 h 112"/>
                <a:gd name="T46" fmla="*/ 68 w 102"/>
                <a:gd name="T47" fmla="*/ 76 h 112"/>
                <a:gd name="T48" fmla="*/ 59 w 102"/>
                <a:gd name="T49" fmla="*/ 72 h 112"/>
                <a:gd name="T50" fmla="*/ 39 w 102"/>
                <a:gd name="T51" fmla="*/ 62 h 112"/>
                <a:gd name="T52" fmla="*/ 45 w 102"/>
                <a:gd name="T53" fmla="*/ 54 h 112"/>
                <a:gd name="T54" fmla="*/ 54 w 102"/>
                <a:gd name="T55" fmla="*/ 66 h 112"/>
                <a:gd name="T56" fmla="*/ 64 w 102"/>
                <a:gd name="T57" fmla="*/ 63 h 112"/>
                <a:gd name="T58" fmla="*/ 54 w 102"/>
                <a:gd name="T59" fmla="*/ 50 h 112"/>
                <a:gd name="T60" fmla="*/ 64 w 102"/>
                <a:gd name="T61" fmla="*/ 43 h 112"/>
                <a:gd name="T62" fmla="*/ 58 w 102"/>
                <a:gd name="T63" fmla="*/ 40 h 112"/>
                <a:gd name="T64" fmla="*/ 45 w 102"/>
                <a:gd name="T65" fmla="*/ 38 h 112"/>
                <a:gd name="T66" fmla="*/ 30 w 102"/>
                <a:gd name="T67" fmla="*/ 41 h 112"/>
                <a:gd name="T68" fmla="*/ 18 w 102"/>
                <a:gd name="T69" fmla="*/ 54 h 112"/>
                <a:gd name="T70" fmla="*/ 10 w 102"/>
                <a:gd name="T71" fmla="*/ 57 h 112"/>
                <a:gd name="T72" fmla="*/ 10 w 102"/>
                <a:gd name="T73" fmla="*/ 46 h 112"/>
                <a:gd name="T74" fmla="*/ 10 w 102"/>
                <a:gd name="T75" fmla="*/ 38 h 112"/>
                <a:gd name="T76" fmla="*/ 4 w 102"/>
                <a:gd name="T77" fmla="*/ 34 h 112"/>
                <a:gd name="T78" fmla="*/ 2 w 102"/>
                <a:gd name="T79" fmla="*/ 25 h 112"/>
                <a:gd name="T80" fmla="*/ 17 w 102"/>
                <a:gd name="T81" fmla="*/ 28 h 112"/>
                <a:gd name="T82" fmla="*/ 26 w 102"/>
                <a:gd name="T83" fmla="*/ 29 h 112"/>
                <a:gd name="T84" fmla="*/ 36 w 102"/>
                <a:gd name="T85" fmla="*/ 27 h 112"/>
                <a:gd name="T86" fmla="*/ 35 w 102"/>
                <a:gd name="T87" fmla="*/ 20 h 112"/>
                <a:gd name="T88" fmla="*/ 30 w 102"/>
                <a:gd name="T89" fmla="*/ 12 h 112"/>
                <a:gd name="T90" fmla="*/ 40 w 102"/>
                <a:gd name="T91" fmla="*/ 13 h 112"/>
                <a:gd name="T92" fmla="*/ 48 w 102"/>
                <a:gd name="T93" fmla="*/ 14 h 112"/>
                <a:gd name="T94" fmla="*/ 63 w 102"/>
                <a:gd name="T95" fmla="*/ 4 h 112"/>
                <a:gd name="T96" fmla="*/ 71 w 102"/>
                <a:gd name="T97" fmla="*/ 0 h 112"/>
                <a:gd name="T98" fmla="*/ 72 w 102"/>
                <a:gd name="T99" fmla="*/ 12 h 112"/>
                <a:gd name="T100" fmla="*/ 72 w 102"/>
                <a:gd name="T101" fmla="*/ 14 h 112"/>
                <a:gd name="T102" fmla="*/ 68 w 102"/>
                <a:gd name="T103" fmla="*/ 21 h 112"/>
                <a:gd name="T104" fmla="*/ 52 w 102"/>
                <a:gd name="T105" fmla="*/ 25 h 112"/>
                <a:gd name="T106" fmla="*/ 49 w 102"/>
                <a:gd name="T107" fmla="*/ 31 h 112"/>
                <a:gd name="T108" fmla="*/ 58 w 102"/>
                <a:gd name="T109" fmla="*/ 32 h 112"/>
                <a:gd name="T110" fmla="*/ 72 w 102"/>
                <a:gd name="T111" fmla="*/ 32 h 112"/>
                <a:gd name="T112" fmla="*/ 83 w 102"/>
                <a:gd name="T113" fmla="*/ 28 h 112"/>
                <a:gd name="T114" fmla="*/ 94 w 102"/>
                <a:gd name="T115"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12">
                  <a:moveTo>
                    <a:pt x="7" y="29"/>
                  </a:moveTo>
                  <a:cubicBezTo>
                    <a:pt x="7" y="29"/>
                    <a:pt x="7" y="29"/>
                    <a:pt x="7" y="29"/>
                  </a:cubicBezTo>
                  <a:cubicBezTo>
                    <a:pt x="7" y="29"/>
                    <a:pt x="7" y="29"/>
                    <a:pt x="7" y="29"/>
                  </a:cubicBezTo>
                  <a:close/>
                  <a:moveTo>
                    <a:pt x="20" y="38"/>
                  </a:moveTo>
                  <a:cubicBezTo>
                    <a:pt x="20" y="38"/>
                    <a:pt x="14" y="38"/>
                    <a:pt x="14" y="39"/>
                  </a:cubicBezTo>
                  <a:cubicBezTo>
                    <a:pt x="14" y="40"/>
                    <a:pt x="14" y="41"/>
                    <a:pt x="15" y="41"/>
                  </a:cubicBezTo>
                  <a:cubicBezTo>
                    <a:pt x="15" y="42"/>
                    <a:pt x="15" y="43"/>
                    <a:pt x="16" y="44"/>
                  </a:cubicBezTo>
                  <a:cubicBezTo>
                    <a:pt x="16" y="44"/>
                    <a:pt x="17" y="43"/>
                    <a:pt x="17" y="43"/>
                  </a:cubicBezTo>
                  <a:cubicBezTo>
                    <a:pt x="18" y="42"/>
                    <a:pt x="19" y="42"/>
                    <a:pt x="19" y="41"/>
                  </a:cubicBezTo>
                  <a:cubicBezTo>
                    <a:pt x="20" y="41"/>
                    <a:pt x="21" y="40"/>
                    <a:pt x="21" y="40"/>
                  </a:cubicBezTo>
                  <a:cubicBezTo>
                    <a:pt x="21" y="38"/>
                    <a:pt x="21" y="39"/>
                    <a:pt x="20" y="38"/>
                  </a:cubicBezTo>
                  <a:close/>
                  <a:moveTo>
                    <a:pt x="78" y="57"/>
                  </a:moveTo>
                  <a:cubicBezTo>
                    <a:pt x="77" y="57"/>
                    <a:pt x="77" y="57"/>
                    <a:pt x="76" y="56"/>
                  </a:cubicBezTo>
                  <a:cubicBezTo>
                    <a:pt x="76" y="56"/>
                    <a:pt x="74" y="56"/>
                    <a:pt x="74" y="56"/>
                  </a:cubicBezTo>
                  <a:cubicBezTo>
                    <a:pt x="74" y="56"/>
                    <a:pt x="73" y="56"/>
                    <a:pt x="73" y="56"/>
                  </a:cubicBezTo>
                  <a:cubicBezTo>
                    <a:pt x="72" y="56"/>
                    <a:pt x="72" y="56"/>
                    <a:pt x="71" y="56"/>
                  </a:cubicBezTo>
                  <a:cubicBezTo>
                    <a:pt x="71" y="56"/>
                    <a:pt x="70" y="55"/>
                    <a:pt x="70" y="55"/>
                  </a:cubicBezTo>
                  <a:cubicBezTo>
                    <a:pt x="70" y="56"/>
                    <a:pt x="69" y="56"/>
                    <a:pt x="69" y="56"/>
                  </a:cubicBezTo>
                  <a:cubicBezTo>
                    <a:pt x="69" y="57"/>
                    <a:pt x="70" y="58"/>
                    <a:pt x="69" y="58"/>
                  </a:cubicBezTo>
                  <a:cubicBezTo>
                    <a:pt x="70" y="59"/>
                    <a:pt x="70" y="60"/>
                    <a:pt x="70" y="60"/>
                  </a:cubicBezTo>
                  <a:cubicBezTo>
                    <a:pt x="71" y="61"/>
                    <a:pt x="71" y="61"/>
                    <a:pt x="71" y="62"/>
                  </a:cubicBezTo>
                  <a:cubicBezTo>
                    <a:pt x="72" y="62"/>
                    <a:pt x="72" y="63"/>
                    <a:pt x="73" y="63"/>
                  </a:cubicBezTo>
                  <a:cubicBezTo>
                    <a:pt x="73" y="63"/>
                    <a:pt x="75" y="63"/>
                    <a:pt x="75" y="63"/>
                  </a:cubicBezTo>
                  <a:cubicBezTo>
                    <a:pt x="75" y="62"/>
                    <a:pt x="76" y="62"/>
                    <a:pt x="76" y="62"/>
                  </a:cubicBezTo>
                  <a:cubicBezTo>
                    <a:pt x="77" y="62"/>
                    <a:pt x="77" y="62"/>
                    <a:pt x="77" y="61"/>
                  </a:cubicBezTo>
                  <a:cubicBezTo>
                    <a:pt x="77" y="61"/>
                    <a:pt x="78" y="61"/>
                    <a:pt x="78" y="61"/>
                  </a:cubicBezTo>
                  <a:cubicBezTo>
                    <a:pt x="78" y="61"/>
                    <a:pt x="78" y="61"/>
                    <a:pt x="79" y="60"/>
                  </a:cubicBezTo>
                  <a:cubicBezTo>
                    <a:pt x="78" y="60"/>
                    <a:pt x="79" y="59"/>
                    <a:pt x="78" y="59"/>
                  </a:cubicBezTo>
                  <a:cubicBezTo>
                    <a:pt x="78" y="58"/>
                    <a:pt x="78" y="58"/>
                    <a:pt x="78" y="57"/>
                  </a:cubicBezTo>
                  <a:close/>
                  <a:moveTo>
                    <a:pt x="64" y="11"/>
                  </a:moveTo>
                  <a:cubicBezTo>
                    <a:pt x="63" y="11"/>
                    <a:pt x="62" y="12"/>
                    <a:pt x="62" y="13"/>
                  </a:cubicBezTo>
                  <a:cubicBezTo>
                    <a:pt x="61" y="13"/>
                    <a:pt x="61" y="14"/>
                    <a:pt x="61" y="14"/>
                  </a:cubicBezTo>
                  <a:cubicBezTo>
                    <a:pt x="61" y="14"/>
                    <a:pt x="61" y="14"/>
                    <a:pt x="61" y="14"/>
                  </a:cubicBezTo>
                  <a:cubicBezTo>
                    <a:pt x="61" y="14"/>
                    <a:pt x="61" y="14"/>
                    <a:pt x="61" y="14"/>
                  </a:cubicBezTo>
                  <a:cubicBezTo>
                    <a:pt x="61" y="14"/>
                    <a:pt x="61" y="14"/>
                    <a:pt x="61" y="14"/>
                  </a:cubicBezTo>
                  <a:cubicBezTo>
                    <a:pt x="61" y="14"/>
                    <a:pt x="61" y="14"/>
                    <a:pt x="61" y="14"/>
                  </a:cubicBezTo>
                  <a:cubicBezTo>
                    <a:pt x="61" y="14"/>
                    <a:pt x="62" y="14"/>
                    <a:pt x="62" y="14"/>
                  </a:cubicBezTo>
                  <a:cubicBezTo>
                    <a:pt x="62" y="14"/>
                    <a:pt x="65" y="13"/>
                    <a:pt x="65" y="13"/>
                  </a:cubicBezTo>
                  <a:cubicBezTo>
                    <a:pt x="65" y="13"/>
                    <a:pt x="65" y="12"/>
                    <a:pt x="64" y="11"/>
                  </a:cubicBezTo>
                  <a:close/>
                  <a:moveTo>
                    <a:pt x="95" y="17"/>
                  </a:moveTo>
                  <a:cubicBezTo>
                    <a:pt x="95" y="17"/>
                    <a:pt x="96" y="18"/>
                    <a:pt x="96" y="18"/>
                  </a:cubicBezTo>
                  <a:cubicBezTo>
                    <a:pt x="96" y="18"/>
                    <a:pt x="96" y="19"/>
                    <a:pt x="96" y="19"/>
                  </a:cubicBezTo>
                  <a:cubicBezTo>
                    <a:pt x="97" y="19"/>
                    <a:pt x="96" y="19"/>
                    <a:pt x="97" y="20"/>
                  </a:cubicBezTo>
                  <a:cubicBezTo>
                    <a:pt x="97" y="20"/>
                    <a:pt x="97" y="20"/>
                    <a:pt x="97" y="20"/>
                  </a:cubicBezTo>
                  <a:cubicBezTo>
                    <a:pt x="97" y="20"/>
                    <a:pt x="97" y="21"/>
                    <a:pt x="97" y="21"/>
                  </a:cubicBezTo>
                  <a:cubicBezTo>
                    <a:pt x="97" y="22"/>
                    <a:pt x="97" y="22"/>
                    <a:pt x="97" y="23"/>
                  </a:cubicBezTo>
                  <a:cubicBezTo>
                    <a:pt x="97" y="24"/>
                    <a:pt x="97" y="24"/>
                    <a:pt x="97" y="24"/>
                  </a:cubicBezTo>
                  <a:cubicBezTo>
                    <a:pt x="97" y="24"/>
                    <a:pt x="97" y="24"/>
                    <a:pt x="97" y="24"/>
                  </a:cubicBezTo>
                  <a:cubicBezTo>
                    <a:pt x="97" y="24"/>
                    <a:pt x="97" y="24"/>
                    <a:pt x="97" y="24"/>
                  </a:cubicBezTo>
                  <a:cubicBezTo>
                    <a:pt x="97" y="24"/>
                    <a:pt x="97" y="24"/>
                    <a:pt x="97" y="24"/>
                  </a:cubicBezTo>
                  <a:cubicBezTo>
                    <a:pt x="97" y="24"/>
                    <a:pt x="98" y="24"/>
                    <a:pt x="97" y="24"/>
                  </a:cubicBezTo>
                  <a:cubicBezTo>
                    <a:pt x="97" y="25"/>
                    <a:pt x="97" y="25"/>
                    <a:pt x="97" y="26"/>
                  </a:cubicBezTo>
                  <a:cubicBezTo>
                    <a:pt x="97" y="27"/>
                    <a:pt x="94" y="29"/>
                    <a:pt x="94" y="30"/>
                  </a:cubicBezTo>
                  <a:cubicBezTo>
                    <a:pt x="94" y="30"/>
                    <a:pt x="94" y="30"/>
                    <a:pt x="94" y="30"/>
                  </a:cubicBezTo>
                  <a:cubicBezTo>
                    <a:pt x="94" y="30"/>
                    <a:pt x="93" y="30"/>
                    <a:pt x="93" y="30"/>
                  </a:cubicBezTo>
                  <a:cubicBezTo>
                    <a:pt x="93" y="31"/>
                    <a:pt x="93" y="31"/>
                    <a:pt x="93" y="31"/>
                  </a:cubicBezTo>
                  <a:cubicBezTo>
                    <a:pt x="93" y="31"/>
                    <a:pt x="93" y="31"/>
                    <a:pt x="93" y="31"/>
                  </a:cubicBezTo>
                  <a:cubicBezTo>
                    <a:pt x="93" y="31"/>
                    <a:pt x="93" y="31"/>
                    <a:pt x="92" y="32"/>
                  </a:cubicBezTo>
                  <a:cubicBezTo>
                    <a:pt x="92" y="32"/>
                    <a:pt x="90" y="32"/>
                    <a:pt x="90" y="32"/>
                  </a:cubicBezTo>
                  <a:cubicBezTo>
                    <a:pt x="91" y="33"/>
                    <a:pt x="91" y="33"/>
                    <a:pt x="91" y="33"/>
                  </a:cubicBezTo>
                  <a:cubicBezTo>
                    <a:pt x="92" y="34"/>
                    <a:pt x="92" y="34"/>
                    <a:pt x="92" y="34"/>
                  </a:cubicBezTo>
                  <a:cubicBezTo>
                    <a:pt x="93" y="34"/>
                    <a:pt x="94" y="34"/>
                    <a:pt x="94" y="33"/>
                  </a:cubicBezTo>
                  <a:cubicBezTo>
                    <a:pt x="95" y="33"/>
                    <a:pt x="96" y="33"/>
                    <a:pt x="96" y="33"/>
                  </a:cubicBezTo>
                  <a:cubicBezTo>
                    <a:pt x="97" y="33"/>
                    <a:pt x="97" y="33"/>
                    <a:pt x="97" y="33"/>
                  </a:cubicBezTo>
                  <a:cubicBezTo>
                    <a:pt x="98" y="33"/>
                    <a:pt x="98" y="33"/>
                    <a:pt x="98" y="33"/>
                  </a:cubicBezTo>
                  <a:cubicBezTo>
                    <a:pt x="99" y="33"/>
                    <a:pt x="100" y="32"/>
                    <a:pt x="100" y="31"/>
                  </a:cubicBezTo>
                  <a:cubicBezTo>
                    <a:pt x="100" y="31"/>
                    <a:pt x="101" y="31"/>
                    <a:pt x="101" y="30"/>
                  </a:cubicBezTo>
                  <a:cubicBezTo>
                    <a:pt x="101" y="30"/>
                    <a:pt x="101" y="31"/>
                    <a:pt x="101" y="31"/>
                  </a:cubicBezTo>
                  <a:cubicBezTo>
                    <a:pt x="102" y="32"/>
                    <a:pt x="101" y="37"/>
                    <a:pt x="101" y="38"/>
                  </a:cubicBezTo>
                  <a:cubicBezTo>
                    <a:pt x="100" y="38"/>
                    <a:pt x="98" y="40"/>
                    <a:pt x="97" y="40"/>
                  </a:cubicBezTo>
                  <a:cubicBezTo>
                    <a:pt x="97" y="40"/>
                    <a:pt x="95" y="40"/>
                    <a:pt x="95" y="40"/>
                  </a:cubicBezTo>
                  <a:cubicBezTo>
                    <a:pt x="95" y="40"/>
                    <a:pt x="94" y="40"/>
                    <a:pt x="94" y="40"/>
                  </a:cubicBezTo>
                  <a:cubicBezTo>
                    <a:pt x="94" y="40"/>
                    <a:pt x="94" y="40"/>
                    <a:pt x="93" y="41"/>
                  </a:cubicBezTo>
                  <a:cubicBezTo>
                    <a:pt x="93" y="41"/>
                    <a:pt x="92" y="41"/>
                    <a:pt x="92" y="41"/>
                  </a:cubicBezTo>
                  <a:cubicBezTo>
                    <a:pt x="91" y="41"/>
                    <a:pt x="91" y="42"/>
                    <a:pt x="90" y="42"/>
                  </a:cubicBezTo>
                  <a:cubicBezTo>
                    <a:pt x="89" y="42"/>
                    <a:pt x="87" y="41"/>
                    <a:pt x="86" y="42"/>
                  </a:cubicBezTo>
                  <a:cubicBezTo>
                    <a:pt x="86" y="42"/>
                    <a:pt x="86" y="42"/>
                    <a:pt x="86" y="42"/>
                  </a:cubicBezTo>
                  <a:cubicBezTo>
                    <a:pt x="86" y="42"/>
                    <a:pt x="85" y="42"/>
                    <a:pt x="85" y="42"/>
                  </a:cubicBezTo>
                  <a:cubicBezTo>
                    <a:pt x="84" y="41"/>
                    <a:pt x="80" y="42"/>
                    <a:pt x="79" y="43"/>
                  </a:cubicBezTo>
                  <a:cubicBezTo>
                    <a:pt x="79" y="43"/>
                    <a:pt x="79" y="43"/>
                    <a:pt x="79" y="42"/>
                  </a:cubicBezTo>
                  <a:cubicBezTo>
                    <a:pt x="79" y="43"/>
                    <a:pt x="78" y="43"/>
                    <a:pt x="78" y="43"/>
                  </a:cubicBezTo>
                  <a:cubicBezTo>
                    <a:pt x="78" y="43"/>
                    <a:pt x="78" y="43"/>
                    <a:pt x="78" y="43"/>
                  </a:cubicBezTo>
                  <a:cubicBezTo>
                    <a:pt x="78" y="43"/>
                    <a:pt x="78" y="43"/>
                    <a:pt x="78" y="43"/>
                  </a:cubicBezTo>
                  <a:cubicBezTo>
                    <a:pt x="78" y="43"/>
                    <a:pt x="78" y="43"/>
                    <a:pt x="78" y="43"/>
                  </a:cubicBezTo>
                  <a:cubicBezTo>
                    <a:pt x="77" y="44"/>
                    <a:pt x="75" y="44"/>
                    <a:pt x="74" y="45"/>
                  </a:cubicBezTo>
                  <a:cubicBezTo>
                    <a:pt x="74" y="45"/>
                    <a:pt x="74" y="45"/>
                    <a:pt x="73" y="45"/>
                  </a:cubicBezTo>
                  <a:cubicBezTo>
                    <a:pt x="73" y="45"/>
                    <a:pt x="72" y="45"/>
                    <a:pt x="72" y="45"/>
                  </a:cubicBezTo>
                  <a:cubicBezTo>
                    <a:pt x="71" y="45"/>
                    <a:pt x="71" y="46"/>
                    <a:pt x="71" y="46"/>
                  </a:cubicBezTo>
                  <a:cubicBezTo>
                    <a:pt x="70" y="46"/>
                    <a:pt x="70" y="47"/>
                    <a:pt x="70" y="47"/>
                  </a:cubicBezTo>
                  <a:cubicBezTo>
                    <a:pt x="68" y="46"/>
                    <a:pt x="66" y="48"/>
                    <a:pt x="68" y="49"/>
                  </a:cubicBezTo>
                  <a:cubicBezTo>
                    <a:pt x="69" y="49"/>
                    <a:pt x="70" y="49"/>
                    <a:pt x="70" y="49"/>
                  </a:cubicBezTo>
                  <a:cubicBezTo>
                    <a:pt x="71" y="49"/>
                    <a:pt x="74" y="50"/>
                    <a:pt x="74" y="50"/>
                  </a:cubicBezTo>
                  <a:cubicBezTo>
                    <a:pt x="75" y="50"/>
                    <a:pt x="75" y="50"/>
                    <a:pt x="74" y="50"/>
                  </a:cubicBezTo>
                  <a:cubicBezTo>
                    <a:pt x="75" y="50"/>
                    <a:pt x="75" y="51"/>
                    <a:pt x="75" y="51"/>
                  </a:cubicBezTo>
                  <a:cubicBezTo>
                    <a:pt x="76" y="51"/>
                    <a:pt x="81" y="53"/>
                    <a:pt x="82" y="52"/>
                  </a:cubicBezTo>
                  <a:cubicBezTo>
                    <a:pt x="82" y="52"/>
                    <a:pt x="82" y="52"/>
                    <a:pt x="82" y="52"/>
                  </a:cubicBezTo>
                  <a:cubicBezTo>
                    <a:pt x="82" y="53"/>
                    <a:pt x="84" y="53"/>
                    <a:pt x="85" y="53"/>
                  </a:cubicBezTo>
                  <a:cubicBezTo>
                    <a:pt x="85" y="54"/>
                    <a:pt x="85" y="54"/>
                    <a:pt x="86" y="54"/>
                  </a:cubicBezTo>
                  <a:cubicBezTo>
                    <a:pt x="86" y="54"/>
                    <a:pt x="86" y="55"/>
                    <a:pt x="87" y="55"/>
                  </a:cubicBezTo>
                  <a:cubicBezTo>
                    <a:pt x="87" y="55"/>
                    <a:pt x="88" y="55"/>
                    <a:pt x="88" y="55"/>
                  </a:cubicBezTo>
                  <a:cubicBezTo>
                    <a:pt x="88" y="55"/>
                    <a:pt x="88" y="56"/>
                    <a:pt x="88" y="56"/>
                  </a:cubicBezTo>
                  <a:cubicBezTo>
                    <a:pt x="88" y="57"/>
                    <a:pt x="88" y="57"/>
                    <a:pt x="89" y="58"/>
                  </a:cubicBezTo>
                  <a:cubicBezTo>
                    <a:pt x="89" y="59"/>
                    <a:pt x="89" y="59"/>
                    <a:pt x="88" y="60"/>
                  </a:cubicBezTo>
                  <a:cubicBezTo>
                    <a:pt x="88" y="61"/>
                    <a:pt x="88" y="61"/>
                    <a:pt x="88" y="61"/>
                  </a:cubicBezTo>
                  <a:cubicBezTo>
                    <a:pt x="87" y="62"/>
                    <a:pt x="85" y="63"/>
                    <a:pt x="84" y="64"/>
                  </a:cubicBezTo>
                  <a:cubicBezTo>
                    <a:pt x="84" y="64"/>
                    <a:pt x="83" y="65"/>
                    <a:pt x="83" y="66"/>
                  </a:cubicBezTo>
                  <a:cubicBezTo>
                    <a:pt x="82" y="66"/>
                    <a:pt x="81" y="66"/>
                    <a:pt x="81" y="67"/>
                  </a:cubicBezTo>
                  <a:cubicBezTo>
                    <a:pt x="80" y="67"/>
                    <a:pt x="80" y="67"/>
                    <a:pt x="80" y="67"/>
                  </a:cubicBezTo>
                  <a:cubicBezTo>
                    <a:pt x="79" y="67"/>
                    <a:pt x="77" y="69"/>
                    <a:pt x="77" y="70"/>
                  </a:cubicBezTo>
                  <a:cubicBezTo>
                    <a:pt x="76" y="70"/>
                    <a:pt x="76" y="70"/>
                    <a:pt x="76" y="70"/>
                  </a:cubicBezTo>
                  <a:cubicBezTo>
                    <a:pt x="76" y="70"/>
                    <a:pt x="76" y="70"/>
                    <a:pt x="75" y="70"/>
                  </a:cubicBezTo>
                  <a:cubicBezTo>
                    <a:pt x="75" y="70"/>
                    <a:pt x="75" y="70"/>
                    <a:pt x="75" y="70"/>
                  </a:cubicBezTo>
                  <a:cubicBezTo>
                    <a:pt x="75" y="70"/>
                    <a:pt x="75" y="70"/>
                    <a:pt x="75" y="70"/>
                  </a:cubicBezTo>
                  <a:cubicBezTo>
                    <a:pt x="75" y="70"/>
                    <a:pt x="75" y="70"/>
                    <a:pt x="75" y="70"/>
                  </a:cubicBezTo>
                  <a:cubicBezTo>
                    <a:pt x="75" y="71"/>
                    <a:pt x="75" y="71"/>
                    <a:pt x="75" y="71"/>
                  </a:cubicBezTo>
                  <a:cubicBezTo>
                    <a:pt x="75" y="72"/>
                    <a:pt x="75" y="73"/>
                    <a:pt x="75" y="73"/>
                  </a:cubicBezTo>
                  <a:cubicBezTo>
                    <a:pt x="75" y="73"/>
                    <a:pt x="75" y="73"/>
                    <a:pt x="75" y="73"/>
                  </a:cubicBezTo>
                  <a:cubicBezTo>
                    <a:pt x="75" y="73"/>
                    <a:pt x="75" y="73"/>
                    <a:pt x="75" y="73"/>
                  </a:cubicBezTo>
                  <a:cubicBezTo>
                    <a:pt x="76" y="74"/>
                    <a:pt x="76" y="75"/>
                    <a:pt x="76" y="76"/>
                  </a:cubicBezTo>
                  <a:cubicBezTo>
                    <a:pt x="76" y="76"/>
                    <a:pt x="76" y="76"/>
                    <a:pt x="76" y="76"/>
                  </a:cubicBezTo>
                  <a:cubicBezTo>
                    <a:pt x="76" y="76"/>
                    <a:pt x="76" y="76"/>
                    <a:pt x="77" y="77"/>
                  </a:cubicBezTo>
                  <a:cubicBezTo>
                    <a:pt x="77" y="77"/>
                    <a:pt x="77" y="77"/>
                    <a:pt x="77" y="78"/>
                  </a:cubicBezTo>
                  <a:cubicBezTo>
                    <a:pt x="77" y="78"/>
                    <a:pt x="77" y="79"/>
                    <a:pt x="77" y="80"/>
                  </a:cubicBezTo>
                  <a:cubicBezTo>
                    <a:pt x="77" y="81"/>
                    <a:pt x="78" y="82"/>
                    <a:pt x="78" y="83"/>
                  </a:cubicBezTo>
                  <a:cubicBezTo>
                    <a:pt x="78" y="84"/>
                    <a:pt x="78" y="85"/>
                    <a:pt x="78" y="86"/>
                  </a:cubicBezTo>
                  <a:cubicBezTo>
                    <a:pt x="78" y="86"/>
                    <a:pt x="78" y="87"/>
                    <a:pt x="78" y="87"/>
                  </a:cubicBezTo>
                  <a:cubicBezTo>
                    <a:pt x="78" y="87"/>
                    <a:pt x="78" y="87"/>
                    <a:pt x="78" y="87"/>
                  </a:cubicBezTo>
                  <a:cubicBezTo>
                    <a:pt x="78" y="87"/>
                    <a:pt x="78" y="88"/>
                    <a:pt x="78" y="88"/>
                  </a:cubicBezTo>
                  <a:cubicBezTo>
                    <a:pt x="78" y="88"/>
                    <a:pt x="78" y="88"/>
                    <a:pt x="79" y="87"/>
                  </a:cubicBezTo>
                  <a:cubicBezTo>
                    <a:pt x="79" y="88"/>
                    <a:pt x="79" y="89"/>
                    <a:pt x="79" y="90"/>
                  </a:cubicBezTo>
                  <a:cubicBezTo>
                    <a:pt x="79" y="90"/>
                    <a:pt x="80" y="91"/>
                    <a:pt x="80" y="91"/>
                  </a:cubicBezTo>
                  <a:cubicBezTo>
                    <a:pt x="80" y="91"/>
                    <a:pt x="80" y="92"/>
                    <a:pt x="80" y="92"/>
                  </a:cubicBezTo>
                  <a:cubicBezTo>
                    <a:pt x="80" y="93"/>
                    <a:pt x="81" y="93"/>
                    <a:pt x="81" y="94"/>
                  </a:cubicBezTo>
                  <a:cubicBezTo>
                    <a:pt x="82" y="95"/>
                    <a:pt x="81" y="96"/>
                    <a:pt x="82" y="97"/>
                  </a:cubicBezTo>
                  <a:cubicBezTo>
                    <a:pt x="82" y="98"/>
                    <a:pt x="82" y="98"/>
                    <a:pt x="82" y="99"/>
                  </a:cubicBezTo>
                  <a:cubicBezTo>
                    <a:pt x="82" y="100"/>
                    <a:pt x="82" y="101"/>
                    <a:pt x="82" y="101"/>
                  </a:cubicBezTo>
                  <a:cubicBezTo>
                    <a:pt x="82" y="102"/>
                    <a:pt x="81" y="102"/>
                    <a:pt x="81" y="103"/>
                  </a:cubicBezTo>
                  <a:cubicBezTo>
                    <a:pt x="81" y="103"/>
                    <a:pt x="81" y="103"/>
                    <a:pt x="81" y="103"/>
                  </a:cubicBezTo>
                  <a:cubicBezTo>
                    <a:pt x="81" y="104"/>
                    <a:pt x="81" y="104"/>
                    <a:pt x="81" y="104"/>
                  </a:cubicBezTo>
                  <a:cubicBezTo>
                    <a:pt x="81" y="105"/>
                    <a:pt x="78" y="109"/>
                    <a:pt x="77" y="109"/>
                  </a:cubicBezTo>
                  <a:cubicBezTo>
                    <a:pt x="77" y="109"/>
                    <a:pt x="77" y="110"/>
                    <a:pt x="77" y="110"/>
                  </a:cubicBezTo>
                  <a:cubicBezTo>
                    <a:pt x="77" y="110"/>
                    <a:pt x="76" y="110"/>
                    <a:pt x="76" y="110"/>
                  </a:cubicBezTo>
                  <a:cubicBezTo>
                    <a:pt x="76" y="111"/>
                    <a:pt x="75" y="111"/>
                    <a:pt x="76" y="111"/>
                  </a:cubicBezTo>
                  <a:cubicBezTo>
                    <a:pt x="76" y="111"/>
                    <a:pt x="76" y="111"/>
                    <a:pt x="76" y="111"/>
                  </a:cubicBezTo>
                  <a:cubicBezTo>
                    <a:pt x="76" y="111"/>
                    <a:pt x="76" y="111"/>
                    <a:pt x="76" y="111"/>
                  </a:cubicBezTo>
                  <a:cubicBezTo>
                    <a:pt x="76" y="111"/>
                    <a:pt x="76" y="111"/>
                    <a:pt x="76" y="111"/>
                  </a:cubicBezTo>
                  <a:cubicBezTo>
                    <a:pt x="76" y="111"/>
                    <a:pt x="76" y="111"/>
                    <a:pt x="76" y="111"/>
                  </a:cubicBezTo>
                  <a:cubicBezTo>
                    <a:pt x="75" y="112"/>
                    <a:pt x="72" y="111"/>
                    <a:pt x="72" y="110"/>
                  </a:cubicBezTo>
                  <a:cubicBezTo>
                    <a:pt x="72" y="110"/>
                    <a:pt x="72" y="109"/>
                    <a:pt x="72" y="109"/>
                  </a:cubicBezTo>
                  <a:cubicBezTo>
                    <a:pt x="72" y="108"/>
                    <a:pt x="73" y="107"/>
                    <a:pt x="73" y="106"/>
                  </a:cubicBezTo>
                  <a:cubicBezTo>
                    <a:pt x="72" y="105"/>
                    <a:pt x="72" y="104"/>
                    <a:pt x="72" y="103"/>
                  </a:cubicBezTo>
                  <a:cubicBezTo>
                    <a:pt x="72" y="103"/>
                    <a:pt x="72" y="102"/>
                    <a:pt x="71" y="101"/>
                  </a:cubicBezTo>
                  <a:cubicBezTo>
                    <a:pt x="71" y="101"/>
                    <a:pt x="72" y="101"/>
                    <a:pt x="72" y="100"/>
                  </a:cubicBezTo>
                  <a:cubicBezTo>
                    <a:pt x="71" y="100"/>
                    <a:pt x="71" y="99"/>
                    <a:pt x="71" y="99"/>
                  </a:cubicBezTo>
                  <a:cubicBezTo>
                    <a:pt x="71" y="98"/>
                    <a:pt x="72" y="97"/>
                    <a:pt x="72" y="96"/>
                  </a:cubicBezTo>
                  <a:cubicBezTo>
                    <a:pt x="72" y="94"/>
                    <a:pt x="71" y="93"/>
                    <a:pt x="71" y="92"/>
                  </a:cubicBezTo>
                  <a:cubicBezTo>
                    <a:pt x="71" y="91"/>
                    <a:pt x="71" y="91"/>
                    <a:pt x="71" y="90"/>
                  </a:cubicBezTo>
                  <a:cubicBezTo>
                    <a:pt x="70" y="89"/>
                    <a:pt x="70" y="88"/>
                    <a:pt x="70" y="87"/>
                  </a:cubicBezTo>
                  <a:cubicBezTo>
                    <a:pt x="70" y="87"/>
                    <a:pt x="69" y="86"/>
                    <a:pt x="69" y="85"/>
                  </a:cubicBezTo>
                  <a:cubicBezTo>
                    <a:pt x="69" y="84"/>
                    <a:pt x="69" y="83"/>
                    <a:pt x="69" y="82"/>
                  </a:cubicBezTo>
                  <a:cubicBezTo>
                    <a:pt x="69" y="81"/>
                    <a:pt x="69" y="81"/>
                    <a:pt x="68" y="80"/>
                  </a:cubicBezTo>
                  <a:cubicBezTo>
                    <a:pt x="68" y="80"/>
                    <a:pt x="68" y="80"/>
                    <a:pt x="68" y="80"/>
                  </a:cubicBezTo>
                  <a:cubicBezTo>
                    <a:pt x="68" y="80"/>
                    <a:pt x="68" y="80"/>
                    <a:pt x="69" y="80"/>
                  </a:cubicBezTo>
                  <a:cubicBezTo>
                    <a:pt x="69" y="80"/>
                    <a:pt x="68" y="80"/>
                    <a:pt x="68" y="80"/>
                  </a:cubicBezTo>
                  <a:cubicBezTo>
                    <a:pt x="68" y="80"/>
                    <a:pt x="69" y="80"/>
                    <a:pt x="69" y="80"/>
                  </a:cubicBezTo>
                  <a:cubicBezTo>
                    <a:pt x="68" y="80"/>
                    <a:pt x="68" y="78"/>
                    <a:pt x="68" y="78"/>
                  </a:cubicBezTo>
                  <a:cubicBezTo>
                    <a:pt x="68" y="78"/>
                    <a:pt x="68" y="78"/>
                    <a:pt x="68" y="78"/>
                  </a:cubicBezTo>
                  <a:cubicBezTo>
                    <a:pt x="68" y="78"/>
                    <a:pt x="68" y="76"/>
                    <a:pt x="68" y="76"/>
                  </a:cubicBezTo>
                  <a:cubicBezTo>
                    <a:pt x="68" y="76"/>
                    <a:pt x="68" y="76"/>
                    <a:pt x="68" y="76"/>
                  </a:cubicBezTo>
                  <a:cubicBezTo>
                    <a:pt x="67" y="76"/>
                    <a:pt x="67" y="75"/>
                    <a:pt x="67" y="75"/>
                  </a:cubicBezTo>
                  <a:cubicBezTo>
                    <a:pt x="67" y="74"/>
                    <a:pt x="67" y="73"/>
                    <a:pt x="67" y="73"/>
                  </a:cubicBezTo>
                  <a:cubicBezTo>
                    <a:pt x="66" y="73"/>
                    <a:pt x="66" y="72"/>
                    <a:pt x="65" y="72"/>
                  </a:cubicBezTo>
                  <a:cubicBezTo>
                    <a:pt x="65" y="72"/>
                    <a:pt x="65" y="72"/>
                    <a:pt x="64" y="72"/>
                  </a:cubicBezTo>
                  <a:cubicBezTo>
                    <a:pt x="63" y="72"/>
                    <a:pt x="62" y="72"/>
                    <a:pt x="61" y="72"/>
                  </a:cubicBezTo>
                  <a:cubicBezTo>
                    <a:pt x="61" y="72"/>
                    <a:pt x="60" y="72"/>
                    <a:pt x="59" y="72"/>
                  </a:cubicBezTo>
                  <a:cubicBezTo>
                    <a:pt x="59" y="72"/>
                    <a:pt x="57" y="72"/>
                    <a:pt x="57" y="72"/>
                  </a:cubicBezTo>
                  <a:cubicBezTo>
                    <a:pt x="56" y="73"/>
                    <a:pt x="54" y="72"/>
                    <a:pt x="53" y="72"/>
                  </a:cubicBezTo>
                  <a:cubicBezTo>
                    <a:pt x="52" y="72"/>
                    <a:pt x="52" y="73"/>
                    <a:pt x="51" y="73"/>
                  </a:cubicBezTo>
                  <a:cubicBezTo>
                    <a:pt x="50" y="72"/>
                    <a:pt x="50" y="72"/>
                    <a:pt x="49" y="72"/>
                  </a:cubicBezTo>
                  <a:cubicBezTo>
                    <a:pt x="48" y="72"/>
                    <a:pt x="48" y="72"/>
                    <a:pt x="47" y="72"/>
                  </a:cubicBezTo>
                  <a:cubicBezTo>
                    <a:pt x="46" y="71"/>
                    <a:pt x="38" y="66"/>
                    <a:pt x="40" y="64"/>
                  </a:cubicBezTo>
                  <a:cubicBezTo>
                    <a:pt x="40" y="64"/>
                    <a:pt x="39" y="63"/>
                    <a:pt x="39" y="62"/>
                  </a:cubicBezTo>
                  <a:cubicBezTo>
                    <a:pt x="40" y="61"/>
                    <a:pt x="40" y="61"/>
                    <a:pt x="40" y="61"/>
                  </a:cubicBezTo>
                  <a:cubicBezTo>
                    <a:pt x="40" y="60"/>
                    <a:pt x="40" y="60"/>
                    <a:pt x="40" y="59"/>
                  </a:cubicBezTo>
                  <a:cubicBezTo>
                    <a:pt x="40" y="59"/>
                    <a:pt x="41" y="58"/>
                    <a:pt x="41" y="57"/>
                  </a:cubicBezTo>
                  <a:cubicBezTo>
                    <a:pt x="41" y="57"/>
                    <a:pt x="41" y="56"/>
                    <a:pt x="41" y="55"/>
                  </a:cubicBezTo>
                  <a:cubicBezTo>
                    <a:pt x="41" y="55"/>
                    <a:pt x="42" y="54"/>
                    <a:pt x="42" y="54"/>
                  </a:cubicBezTo>
                  <a:cubicBezTo>
                    <a:pt x="43" y="53"/>
                    <a:pt x="43" y="51"/>
                    <a:pt x="45" y="52"/>
                  </a:cubicBezTo>
                  <a:cubicBezTo>
                    <a:pt x="45" y="52"/>
                    <a:pt x="45" y="54"/>
                    <a:pt x="45" y="54"/>
                  </a:cubicBezTo>
                  <a:cubicBezTo>
                    <a:pt x="45" y="55"/>
                    <a:pt x="45" y="57"/>
                    <a:pt x="45" y="58"/>
                  </a:cubicBezTo>
                  <a:cubicBezTo>
                    <a:pt x="46" y="58"/>
                    <a:pt x="46" y="59"/>
                    <a:pt x="46" y="60"/>
                  </a:cubicBezTo>
                  <a:cubicBezTo>
                    <a:pt x="46" y="60"/>
                    <a:pt x="46" y="61"/>
                    <a:pt x="47" y="62"/>
                  </a:cubicBezTo>
                  <a:cubicBezTo>
                    <a:pt x="47" y="62"/>
                    <a:pt x="47" y="62"/>
                    <a:pt x="47" y="63"/>
                  </a:cubicBezTo>
                  <a:cubicBezTo>
                    <a:pt x="47" y="63"/>
                    <a:pt x="48" y="63"/>
                    <a:pt x="48" y="64"/>
                  </a:cubicBezTo>
                  <a:cubicBezTo>
                    <a:pt x="49" y="64"/>
                    <a:pt x="50" y="65"/>
                    <a:pt x="51" y="66"/>
                  </a:cubicBezTo>
                  <a:cubicBezTo>
                    <a:pt x="52" y="66"/>
                    <a:pt x="53" y="66"/>
                    <a:pt x="54" y="66"/>
                  </a:cubicBezTo>
                  <a:cubicBezTo>
                    <a:pt x="54" y="66"/>
                    <a:pt x="54" y="66"/>
                    <a:pt x="54" y="66"/>
                  </a:cubicBezTo>
                  <a:cubicBezTo>
                    <a:pt x="55" y="66"/>
                    <a:pt x="56" y="67"/>
                    <a:pt x="58" y="66"/>
                  </a:cubicBezTo>
                  <a:cubicBezTo>
                    <a:pt x="58" y="66"/>
                    <a:pt x="59" y="66"/>
                    <a:pt x="60" y="66"/>
                  </a:cubicBezTo>
                  <a:cubicBezTo>
                    <a:pt x="60" y="65"/>
                    <a:pt x="61" y="65"/>
                    <a:pt x="62" y="65"/>
                  </a:cubicBezTo>
                  <a:cubicBezTo>
                    <a:pt x="63" y="65"/>
                    <a:pt x="63" y="65"/>
                    <a:pt x="64" y="65"/>
                  </a:cubicBezTo>
                  <a:cubicBezTo>
                    <a:pt x="64" y="65"/>
                    <a:pt x="64" y="64"/>
                    <a:pt x="64" y="64"/>
                  </a:cubicBezTo>
                  <a:cubicBezTo>
                    <a:pt x="64" y="64"/>
                    <a:pt x="64" y="63"/>
                    <a:pt x="64" y="63"/>
                  </a:cubicBezTo>
                  <a:cubicBezTo>
                    <a:pt x="64" y="63"/>
                    <a:pt x="64" y="63"/>
                    <a:pt x="64" y="63"/>
                  </a:cubicBezTo>
                  <a:cubicBezTo>
                    <a:pt x="64" y="63"/>
                    <a:pt x="64" y="63"/>
                    <a:pt x="64" y="63"/>
                  </a:cubicBezTo>
                  <a:cubicBezTo>
                    <a:pt x="63" y="62"/>
                    <a:pt x="63" y="61"/>
                    <a:pt x="63" y="60"/>
                  </a:cubicBezTo>
                  <a:cubicBezTo>
                    <a:pt x="63" y="59"/>
                    <a:pt x="62" y="59"/>
                    <a:pt x="61" y="58"/>
                  </a:cubicBezTo>
                  <a:cubicBezTo>
                    <a:pt x="61" y="58"/>
                    <a:pt x="61" y="58"/>
                    <a:pt x="61" y="58"/>
                  </a:cubicBezTo>
                  <a:cubicBezTo>
                    <a:pt x="61" y="58"/>
                    <a:pt x="61" y="57"/>
                    <a:pt x="61" y="57"/>
                  </a:cubicBezTo>
                  <a:cubicBezTo>
                    <a:pt x="60" y="55"/>
                    <a:pt x="54" y="51"/>
                    <a:pt x="54" y="50"/>
                  </a:cubicBezTo>
                  <a:cubicBezTo>
                    <a:pt x="53" y="50"/>
                    <a:pt x="53" y="49"/>
                    <a:pt x="54" y="49"/>
                  </a:cubicBezTo>
                  <a:cubicBezTo>
                    <a:pt x="54" y="48"/>
                    <a:pt x="56" y="46"/>
                    <a:pt x="56" y="46"/>
                  </a:cubicBezTo>
                  <a:cubicBezTo>
                    <a:pt x="57" y="45"/>
                    <a:pt x="58" y="45"/>
                    <a:pt x="58" y="45"/>
                  </a:cubicBezTo>
                  <a:cubicBezTo>
                    <a:pt x="59" y="45"/>
                    <a:pt x="59" y="45"/>
                    <a:pt x="60" y="45"/>
                  </a:cubicBezTo>
                  <a:cubicBezTo>
                    <a:pt x="60" y="45"/>
                    <a:pt x="60" y="45"/>
                    <a:pt x="61" y="45"/>
                  </a:cubicBezTo>
                  <a:cubicBezTo>
                    <a:pt x="61" y="45"/>
                    <a:pt x="61" y="44"/>
                    <a:pt x="62" y="44"/>
                  </a:cubicBezTo>
                  <a:cubicBezTo>
                    <a:pt x="62" y="43"/>
                    <a:pt x="63" y="43"/>
                    <a:pt x="64" y="43"/>
                  </a:cubicBezTo>
                  <a:cubicBezTo>
                    <a:pt x="64" y="43"/>
                    <a:pt x="65" y="43"/>
                    <a:pt x="65" y="42"/>
                  </a:cubicBezTo>
                  <a:cubicBezTo>
                    <a:pt x="65" y="42"/>
                    <a:pt x="65" y="42"/>
                    <a:pt x="66" y="41"/>
                  </a:cubicBezTo>
                  <a:cubicBezTo>
                    <a:pt x="65" y="41"/>
                    <a:pt x="65" y="41"/>
                    <a:pt x="64" y="41"/>
                  </a:cubicBezTo>
                  <a:cubicBezTo>
                    <a:pt x="64" y="40"/>
                    <a:pt x="63" y="40"/>
                    <a:pt x="63" y="40"/>
                  </a:cubicBezTo>
                  <a:cubicBezTo>
                    <a:pt x="62" y="40"/>
                    <a:pt x="62" y="40"/>
                    <a:pt x="61" y="40"/>
                  </a:cubicBezTo>
                  <a:cubicBezTo>
                    <a:pt x="61" y="40"/>
                    <a:pt x="60" y="40"/>
                    <a:pt x="59" y="40"/>
                  </a:cubicBezTo>
                  <a:cubicBezTo>
                    <a:pt x="59" y="40"/>
                    <a:pt x="59" y="40"/>
                    <a:pt x="58" y="40"/>
                  </a:cubicBezTo>
                  <a:cubicBezTo>
                    <a:pt x="58" y="39"/>
                    <a:pt x="57" y="39"/>
                    <a:pt x="56" y="39"/>
                  </a:cubicBezTo>
                  <a:cubicBezTo>
                    <a:pt x="55" y="39"/>
                    <a:pt x="54" y="39"/>
                    <a:pt x="52" y="39"/>
                  </a:cubicBezTo>
                  <a:cubicBezTo>
                    <a:pt x="52" y="39"/>
                    <a:pt x="51" y="39"/>
                    <a:pt x="51" y="38"/>
                  </a:cubicBezTo>
                  <a:cubicBezTo>
                    <a:pt x="51" y="38"/>
                    <a:pt x="50" y="39"/>
                    <a:pt x="50" y="39"/>
                  </a:cubicBezTo>
                  <a:cubicBezTo>
                    <a:pt x="50" y="39"/>
                    <a:pt x="49" y="39"/>
                    <a:pt x="49" y="39"/>
                  </a:cubicBezTo>
                  <a:cubicBezTo>
                    <a:pt x="48" y="38"/>
                    <a:pt x="47" y="39"/>
                    <a:pt x="46" y="38"/>
                  </a:cubicBezTo>
                  <a:cubicBezTo>
                    <a:pt x="46" y="38"/>
                    <a:pt x="45" y="38"/>
                    <a:pt x="45" y="38"/>
                  </a:cubicBezTo>
                  <a:cubicBezTo>
                    <a:pt x="44" y="38"/>
                    <a:pt x="43" y="38"/>
                    <a:pt x="42" y="38"/>
                  </a:cubicBezTo>
                  <a:cubicBezTo>
                    <a:pt x="42" y="38"/>
                    <a:pt x="41" y="38"/>
                    <a:pt x="40" y="38"/>
                  </a:cubicBezTo>
                  <a:cubicBezTo>
                    <a:pt x="40" y="38"/>
                    <a:pt x="39" y="38"/>
                    <a:pt x="39" y="38"/>
                  </a:cubicBezTo>
                  <a:cubicBezTo>
                    <a:pt x="38" y="38"/>
                    <a:pt x="37" y="38"/>
                    <a:pt x="36" y="38"/>
                  </a:cubicBezTo>
                  <a:cubicBezTo>
                    <a:pt x="36" y="38"/>
                    <a:pt x="35" y="38"/>
                    <a:pt x="34" y="38"/>
                  </a:cubicBezTo>
                  <a:cubicBezTo>
                    <a:pt x="33" y="38"/>
                    <a:pt x="33" y="39"/>
                    <a:pt x="33" y="39"/>
                  </a:cubicBezTo>
                  <a:cubicBezTo>
                    <a:pt x="32" y="40"/>
                    <a:pt x="31" y="40"/>
                    <a:pt x="30" y="41"/>
                  </a:cubicBezTo>
                  <a:cubicBezTo>
                    <a:pt x="29" y="41"/>
                    <a:pt x="29" y="42"/>
                    <a:pt x="28" y="43"/>
                  </a:cubicBezTo>
                  <a:cubicBezTo>
                    <a:pt x="27" y="44"/>
                    <a:pt x="26" y="46"/>
                    <a:pt x="24" y="48"/>
                  </a:cubicBezTo>
                  <a:cubicBezTo>
                    <a:pt x="23" y="49"/>
                    <a:pt x="22" y="50"/>
                    <a:pt x="21" y="51"/>
                  </a:cubicBezTo>
                  <a:cubicBezTo>
                    <a:pt x="20" y="52"/>
                    <a:pt x="19" y="53"/>
                    <a:pt x="18" y="53"/>
                  </a:cubicBezTo>
                  <a:cubicBezTo>
                    <a:pt x="18" y="53"/>
                    <a:pt x="18" y="53"/>
                    <a:pt x="18" y="53"/>
                  </a:cubicBezTo>
                  <a:cubicBezTo>
                    <a:pt x="18" y="54"/>
                    <a:pt x="18" y="54"/>
                    <a:pt x="18" y="54"/>
                  </a:cubicBezTo>
                  <a:cubicBezTo>
                    <a:pt x="18" y="54"/>
                    <a:pt x="18" y="54"/>
                    <a:pt x="18" y="54"/>
                  </a:cubicBezTo>
                  <a:cubicBezTo>
                    <a:pt x="18" y="54"/>
                    <a:pt x="17" y="55"/>
                    <a:pt x="17" y="56"/>
                  </a:cubicBezTo>
                  <a:cubicBezTo>
                    <a:pt x="17" y="56"/>
                    <a:pt x="17" y="56"/>
                    <a:pt x="17" y="56"/>
                  </a:cubicBezTo>
                  <a:cubicBezTo>
                    <a:pt x="17" y="56"/>
                    <a:pt x="16" y="56"/>
                    <a:pt x="16" y="56"/>
                  </a:cubicBezTo>
                  <a:cubicBezTo>
                    <a:pt x="16" y="56"/>
                    <a:pt x="15" y="56"/>
                    <a:pt x="15" y="56"/>
                  </a:cubicBezTo>
                  <a:cubicBezTo>
                    <a:pt x="15" y="57"/>
                    <a:pt x="15" y="57"/>
                    <a:pt x="14" y="57"/>
                  </a:cubicBezTo>
                  <a:cubicBezTo>
                    <a:pt x="14" y="57"/>
                    <a:pt x="13" y="57"/>
                    <a:pt x="12" y="57"/>
                  </a:cubicBezTo>
                  <a:cubicBezTo>
                    <a:pt x="11" y="57"/>
                    <a:pt x="11" y="57"/>
                    <a:pt x="10" y="57"/>
                  </a:cubicBezTo>
                  <a:cubicBezTo>
                    <a:pt x="9" y="57"/>
                    <a:pt x="9" y="56"/>
                    <a:pt x="8" y="56"/>
                  </a:cubicBezTo>
                  <a:cubicBezTo>
                    <a:pt x="8" y="55"/>
                    <a:pt x="7" y="54"/>
                    <a:pt x="7" y="54"/>
                  </a:cubicBezTo>
                  <a:cubicBezTo>
                    <a:pt x="7" y="53"/>
                    <a:pt x="8" y="52"/>
                    <a:pt x="8" y="51"/>
                  </a:cubicBezTo>
                  <a:cubicBezTo>
                    <a:pt x="8" y="51"/>
                    <a:pt x="8" y="51"/>
                    <a:pt x="9" y="51"/>
                  </a:cubicBezTo>
                  <a:cubicBezTo>
                    <a:pt x="9" y="50"/>
                    <a:pt x="9" y="50"/>
                    <a:pt x="9" y="49"/>
                  </a:cubicBezTo>
                  <a:cubicBezTo>
                    <a:pt x="9" y="48"/>
                    <a:pt x="9" y="48"/>
                    <a:pt x="9" y="47"/>
                  </a:cubicBezTo>
                  <a:cubicBezTo>
                    <a:pt x="10" y="47"/>
                    <a:pt x="9" y="46"/>
                    <a:pt x="10" y="46"/>
                  </a:cubicBezTo>
                  <a:cubicBezTo>
                    <a:pt x="10" y="45"/>
                    <a:pt x="10" y="45"/>
                    <a:pt x="10" y="45"/>
                  </a:cubicBezTo>
                  <a:cubicBezTo>
                    <a:pt x="10" y="44"/>
                    <a:pt x="10" y="44"/>
                    <a:pt x="11" y="44"/>
                  </a:cubicBezTo>
                  <a:cubicBezTo>
                    <a:pt x="11" y="43"/>
                    <a:pt x="11" y="43"/>
                    <a:pt x="11" y="43"/>
                  </a:cubicBezTo>
                  <a:cubicBezTo>
                    <a:pt x="11" y="42"/>
                    <a:pt x="12" y="42"/>
                    <a:pt x="12" y="41"/>
                  </a:cubicBezTo>
                  <a:cubicBezTo>
                    <a:pt x="12" y="41"/>
                    <a:pt x="12" y="40"/>
                    <a:pt x="12" y="39"/>
                  </a:cubicBezTo>
                  <a:cubicBezTo>
                    <a:pt x="12" y="39"/>
                    <a:pt x="12" y="39"/>
                    <a:pt x="12" y="39"/>
                  </a:cubicBezTo>
                  <a:cubicBezTo>
                    <a:pt x="12" y="38"/>
                    <a:pt x="11" y="38"/>
                    <a:pt x="10" y="38"/>
                  </a:cubicBezTo>
                  <a:cubicBezTo>
                    <a:pt x="9" y="38"/>
                    <a:pt x="9" y="38"/>
                    <a:pt x="8" y="37"/>
                  </a:cubicBezTo>
                  <a:cubicBezTo>
                    <a:pt x="8" y="37"/>
                    <a:pt x="8" y="37"/>
                    <a:pt x="8" y="37"/>
                  </a:cubicBezTo>
                  <a:cubicBezTo>
                    <a:pt x="8" y="37"/>
                    <a:pt x="8" y="37"/>
                    <a:pt x="8" y="37"/>
                  </a:cubicBezTo>
                  <a:cubicBezTo>
                    <a:pt x="6" y="37"/>
                    <a:pt x="6" y="36"/>
                    <a:pt x="5" y="35"/>
                  </a:cubicBezTo>
                  <a:cubicBezTo>
                    <a:pt x="5" y="35"/>
                    <a:pt x="5" y="35"/>
                    <a:pt x="5" y="35"/>
                  </a:cubicBezTo>
                  <a:cubicBezTo>
                    <a:pt x="5" y="35"/>
                    <a:pt x="5" y="35"/>
                    <a:pt x="5" y="35"/>
                  </a:cubicBezTo>
                  <a:cubicBezTo>
                    <a:pt x="5" y="35"/>
                    <a:pt x="5" y="34"/>
                    <a:pt x="4" y="34"/>
                  </a:cubicBezTo>
                  <a:cubicBezTo>
                    <a:pt x="3" y="33"/>
                    <a:pt x="3" y="32"/>
                    <a:pt x="2" y="31"/>
                  </a:cubicBezTo>
                  <a:cubicBezTo>
                    <a:pt x="2" y="31"/>
                    <a:pt x="2" y="30"/>
                    <a:pt x="2" y="30"/>
                  </a:cubicBezTo>
                  <a:cubicBezTo>
                    <a:pt x="1" y="29"/>
                    <a:pt x="1" y="29"/>
                    <a:pt x="1" y="28"/>
                  </a:cubicBezTo>
                  <a:cubicBezTo>
                    <a:pt x="0" y="28"/>
                    <a:pt x="0" y="27"/>
                    <a:pt x="0" y="27"/>
                  </a:cubicBezTo>
                  <a:cubicBezTo>
                    <a:pt x="0" y="27"/>
                    <a:pt x="0" y="26"/>
                    <a:pt x="0" y="26"/>
                  </a:cubicBezTo>
                  <a:cubicBezTo>
                    <a:pt x="1" y="26"/>
                    <a:pt x="1" y="25"/>
                    <a:pt x="2" y="26"/>
                  </a:cubicBezTo>
                  <a:cubicBezTo>
                    <a:pt x="2" y="26"/>
                    <a:pt x="2" y="26"/>
                    <a:pt x="2" y="25"/>
                  </a:cubicBezTo>
                  <a:cubicBezTo>
                    <a:pt x="3" y="26"/>
                    <a:pt x="4" y="26"/>
                    <a:pt x="5" y="27"/>
                  </a:cubicBezTo>
                  <a:cubicBezTo>
                    <a:pt x="7" y="27"/>
                    <a:pt x="8" y="28"/>
                    <a:pt x="9" y="29"/>
                  </a:cubicBezTo>
                  <a:cubicBezTo>
                    <a:pt x="10" y="28"/>
                    <a:pt x="12" y="29"/>
                    <a:pt x="12" y="29"/>
                  </a:cubicBezTo>
                  <a:cubicBezTo>
                    <a:pt x="13" y="28"/>
                    <a:pt x="14" y="28"/>
                    <a:pt x="15" y="28"/>
                  </a:cubicBezTo>
                  <a:cubicBezTo>
                    <a:pt x="15" y="28"/>
                    <a:pt x="15" y="29"/>
                    <a:pt x="16" y="29"/>
                  </a:cubicBezTo>
                  <a:cubicBezTo>
                    <a:pt x="16" y="29"/>
                    <a:pt x="16" y="29"/>
                    <a:pt x="16" y="29"/>
                  </a:cubicBezTo>
                  <a:cubicBezTo>
                    <a:pt x="16" y="29"/>
                    <a:pt x="17" y="28"/>
                    <a:pt x="17" y="28"/>
                  </a:cubicBezTo>
                  <a:cubicBezTo>
                    <a:pt x="18" y="28"/>
                    <a:pt x="18" y="29"/>
                    <a:pt x="19" y="29"/>
                  </a:cubicBezTo>
                  <a:cubicBezTo>
                    <a:pt x="19" y="29"/>
                    <a:pt x="19" y="29"/>
                    <a:pt x="19" y="29"/>
                  </a:cubicBezTo>
                  <a:cubicBezTo>
                    <a:pt x="19" y="29"/>
                    <a:pt x="19" y="29"/>
                    <a:pt x="19" y="29"/>
                  </a:cubicBezTo>
                  <a:cubicBezTo>
                    <a:pt x="19" y="29"/>
                    <a:pt x="19" y="29"/>
                    <a:pt x="19" y="29"/>
                  </a:cubicBezTo>
                  <a:cubicBezTo>
                    <a:pt x="20" y="29"/>
                    <a:pt x="25" y="29"/>
                    <a:pt x="26" y="29"/>
                  </a:cubicBezTo>
                  <a:cubicBezTo>
                    <a:pt x="26" y="29"/>
                    <a:pt x="26" y="29"/>
                    <a:pt x="26" y="29"/>
                  </a:cubicBezTo>
                  <a:cubicBezTo>
                    <a:pt x="26" y="29"/>
                    <a:pt x="26" y="29"/>
                    <a:pt x="26" y="29"/>
                  </a:cubicBezTo>
                  <a:cubicBezTo>
                    <a:pt x="26" y="29"/>
                    <a:pt x="27" y="29"/>
                    <a:pt x="27" y="29"/>
                  </a:cubicBezTo>
                  <a:cubicBezTo>
                    <a:pt x="28" y="29"/>
                    <a:pt x="28" y="29"/>
                    <a:pt x="28" y="29"/>
                  </a:cubicBezTo>
                  <a:cubicBezTo>
                    <a:pt x="28" y="29"/>
                    <a:pt x="29" y="29"/>
                    <a:pt x="29" y="29"/>
                  </a:cubicBezTo>
                  <a:cubicBezTo>
                    <a:pt x="29" y="29"/>
                    <a:pt x="32" y="29"/>
                    <a:pt x="32" y="29"/>
                  </a:cubicBezTo>
                  <a:cubicBezTo>
                    <a:pt x="33" y="29"/>
                    <a:pt x="33" y="28"/>
                    <a:pt x="34" y="28"/>
                  </a:cubicBezTo>
                  <a:cubicBezTo>
                    <a:pt x="34" y="28"/>
                    <a:pt x="36" y="27"/>
                    <a:pt x="36" y="27"/>
                  </a:cubicBezTo>
                  <a:cubicBezTo>
                    <a:pt x="36" y="27"/>
                    <a:pt x="36" y="27"/>
                    <a:pt x="36" y="27"/>
                  </a:cubicBezTo>
                  <a:cubicBezTo>
                    <a:pt x="36" y="26"/>
                    <a:pt x="37" y="26"/>
                    <a:pt x="37" y="26"/>
                  </a:cubicBezTo>
                  <a:cubicBezTo>
                    <a:pt x="37" y="25"/>
                    <a:pt x="38" y="25"/>
                    <a:pt x="38" y="25"/>
                  </a:cubicBezTo>
                  <a:cubicBezTo>
                    <a:pt x="38" y="25"/>
                    <a:pt x="38" y="25"/>
                    <a:pt x="38" y="25"/>
                  </a:cubicBezTo>
                  <a:cubicBezTo>
                    <a:pt x="38" y="24"/>
                    <a:pt x="39" y="23"/>
                    <a:pt x="39" y="22"/>
                  </a:cubicBezTo>
                  <a:cubicBezTo>
                    <a:pt x="39" y="22"/>
                    <a:pt x="38" y="21"/>
                    <a:pt x="37" y="21"/>
                  </a:cubicBezTo>
                  <a:cubicBezTo>
                    <a:pt x="37" y="21"/>
                    <a:pt x="36" y="21"/>
                    <a:pt x="36" y="21"/>
                  </a:cubicBezTo>
                  <a:cubicBezTo>
                    <a:pt x="36" y="21"/>
                    <a:pt x="35" y="20"/>
                    <a:pt x="35" y="20"/>
                  </a:cubicBezTo>
                  <a:cubicBezTo>
                    <a:pt x="34" y="20"/>
                    <a:pt x="33" y="20"/>
                    <a:pt x="33" y="20"/>
                  </a:cubicBezTo>
                  <a:cubicBezTo>
                    <a:pt x="32" y="20"/>
                    <a:pt x="32" y="20"/>
                    <a:pt x="31" y="20"/>
                  </a:cubicBezTo>
                  <a:cubicBezTo>
                    <a:pt x="31" y="19"/>
                    <a:pt x="31" y="19"/>
                    <a:pt x="31" y="19"/>
                  </a:cubicBezTo>
                  <a:cubicBezTo>
                    <a:pt x="31" y="19"/>
                    <a:pt x="30" y="19"/>
                    <a:pt x="30" y="18"/>
                  </a:cubicBezTo>
                  <a:cubicBezTo>
                    <a:pt x="30" y="18"/>
                    <a:pt x="31" y="17"/>
                    <a:pt x="30" y="16"/>
                  </a:cubicBezTo>
                  <a:cubicBezTo>
                    <a:pt x="30" y="16"/>
                    <a:pt x="30" y="15"/>
                    <a:pt x="30" y="15"/>
                  </a:cubicBezTo>
                  <a:cubicBezTo>
                    <a:pt x="30" y="15"/>
                    <a:pt x="30" y="12"/>
                    <a:pt x="30" y="12"/>
                  </a:cubicBezTo>
                  <a:cubicBezTo>
                    <a:pt x="30" y="12"/>
                    <a:pt x="30" y="12"/>
                    <a:pt x="30" y="12"/>
                  </a:cubicBezTo>
                  <a:cubicBezTo>
                    <a:pt x="31" y="11"/>
                    <a:pt x="31" y="11"/>
                    <a:pt x="32" y="12"/>
                  </a:cubicBezTo>
                  <a:cubicBezTo>
                    <a:pt x="33" y="12"/>
                    <a:pt x="33" y="11"/>
                    <a:pt x="34" y="12"/>
                  </a:cubicBezTo>
                  <a:cubicBezTo>
                    <a:pt x="34" y="12"/>
                    <a:pt x="35" y="12"/>
                    <a:pt x="35" y="12"/>
                  </a:cubicBezTo>
                  <a:cubicBezTo>
                    <a:pt x="36" y="12"/>
                    <a:pt x="36" y="12"/>
                    <a:pt x="37" y="12"/>
                  </a:cubicBezTo>
                  <a:cubicBezTo>
                    <a:pt x="37" y="12"/>
                    <a:pt x="38" y="12"/>
                    <a:pt x="39" y="13"/>
                  </a:cubicBezTo>
                  <a:cubicBezTo>
                    <a:pt x="39" y="13"/>
                    <a:pt x="40" y="13"/>
                    <a:pt x="40" y="13"/>
                  </a:cubicBezTo>
                  <a:cubicBezTo>
                    <a:pt x="40" y="13"/>
                    <a:pt x="41" y="13"/>
                    <a:pt x="41" y="13"/>
                  </a:cubicBezTo>
                  <a:cubicBezTo>
                    <a:pt x="42" y="13"/>
                    <a:pt x="42" y="13"/>
                    <a:pt x="42" y="13"/>
                  </a:cubicBezTo>
                  <a:cubicBezTo>
                    <a:pt x="43" y="13"/>
                    <a:pt x="43" y="13"/>
                    <a:pt x="44" y="13"/>
                  </a:cubicBezTo>
                  <a:cubicBezTo>
                    <a:pt x="45" y="13"/>
                    <a:pt x="45" y="14"/>
                    <a:pt x="46" y="14"/>
                  </a:cubicBezTo>
                  <a:cubicBezTo>
                    <a:pt x="47" y="14"/>
                    <a:pt x="48" y="13"/>
                    <a:pt x="48" y="14"/>
                  </a:cubicBezTo>
                  <a:cubicBezTo>
                    <a:pt x="48" y="14"/>
                    <a:pt x="48" y="14"/>
                    <a:pt x="48" y="14"/>
                  </a:cubicBezTo>
                  <a:cubicBezTo>
                    <a:pt x="48" y="14"/>
                    <a:pt x="48" y="14"/>
                    <a:pt x="48" y="14"/>
                  </a:cubicBezTo>
                  <a:cubicBezTo>
                    <a:pt x="49" y="14"/>
                    <a:pt x="50" y="14"/>
                    <a:pt x="51" y="14"/>
                  </a:cubicBezTo>
                  <a:cubicBezTo>
                    <a:pt x="51" y="14"/>
                    <a:pt x="51" y="13"/>
                    <a:pt x="51" y="13"/>
                  </a:cubicBezTo>
                  <a:cubicBezTo>
                    <a:pt x="52" y="13"/>
                    <a:pt x="52" y="12"/>
                    <a:pt x="53" y="12"/>
                  </a:cubicBezTo>
                  <a:cubicBezTo>
                    <a:pt x="53" y="11"/>
                    <a:pt x="54" y="11"/>
                    <a:pt x="55" y="11"/>
                  </a:cubicBezTo>
                  <a:cubicBezTo>
                    <a:pt x="56" y="10"/>
                    <a:pt x="56" y="9"/>
                    <a:pt x="57" y="8"/>
                  </a:cubicBezTo>
                  <a:cubicBezTo>
                    <a:pt x="58" y="7"/>
                    <a:pt x="59" y="7"/>
                    <a:pt x="60" y="7"/>
                  </a:cubicBezTo>
                  <a:cubicBezTo>
                    <a:pt x="62" y="5"/>
                    <a:pt x="61" y="4"/>
                    <a:pt x="63" y="4"/>
                  </a:cubicBezTo>
                  <a:cubicBezTo>
                    <a:pt x="64" y="4"/>
                    <a:pt x="64" y="4"/>
                    <a:pt x="64" y="4"/>
                  </a:cubicBezTo>
                  <a:cubicBezTo>
                    <a:pt x="64" y="4"/>
                    <a:pt x="64" y="3"/>
                    <a:pt x="65" y="3"/>
                  </a:cubicBezTo>
                  <a:cubicBezTo>
                    <a:pt x="65" y="3"/>
                    <a:pt x="66" y="2"/>
                    <a:pt x="67" y="2"/>
                  </a:cubicBezTo>
                  <a:cubicBezTo>
                    <a:pt x="67" y="1"/>
                    <a:pt x="67" y="1"/>
                    <a:pt x="68" y="1"/>
                  </a:cubicBezTo>
                  <a:cubicBezTo>
                    <a:pt x="69" y="1"/>
                    <a:pt x="70" y="1"/>
                    <a:pt x="70" y="0"/>
                  </a:cubicBezTo>
                  <a:cubicBezTo>
                    <a:pt x="70" y="0"/>
                    <a:pt x="70" y="0"/>
                    <a:pt x="70" y="0"/>
                  </a:cubicBezTo>
                  <a:cubicBezTo>
                    <a:pt x="70" y="0"/>
                    <a:pt x="71" y="0"/>
                    <a:pt x="71" y="0"/>
                  </a:cubicBezTo>
                  <a:cubicBezTo>
                    <a:pt x="72" y="1"/>
                    <a:pt x="72" y="2"/>
                    <a:pt x="72" y="2"/>
                  </a:cubicBezTo>
                  <a:cubicBezTo>
                    <a:pt x="71" y="3"/>
                    <a:pt x="71" y="7"/>
                    <a:pt x="72" y="8"/>
                  </a:cubicBezTo>
                  <a:cubicBezTo>
                    <a:pt x="72" y="8"/>
                    <a:pt x="72" y="8"/>
                    <a:pt x="72" y="8"/>
                  </a:cubicBezTo>
                  <a:cubicBezTo>
                    <a:pt x="72" y="8"/>
                    <a:pt x="71" y="9"/>
                    <a:pt x="71" y="9"/>
                  </a:cubicBezTo>
                  <a:cubicBezTo>
                    <a:pt x="71" y="9"/>
                    <a:pt x="71" y="10"/>
                    <a:pt x="72" y="10"/>
                  </a:cubicBezTo>
                  <a:cubicBezTo>
                    <a:pt x="72" y="10"/>
                    <a:pt x="72" y="10"/>
                    <a:pt x="72" y="10"/>
                  </a:cubicBezTo>
                  <a:cubicBezTo>
                    <a:pt x="72" y="10"/>
                    <a:pt x="71" y="12"/>
                    <a:pt x="72" y="12"/>
                  </a:cubicBezTo>
                  <a:cubicBezTo>
                    <a:pt x="72" y="12"/>
                    <a:pt x="72" y="12"/>
                    <a:pt x="72" y="12"/>
                  </a:cubicBezTo>
                  <a:cubicBezTo>
                    <a:pt x="72" y="12"/>
                    <a:pt x="72" y="12"/>
                    <a:pt x="72" y="12"/>
                  </a:cubicBezTo>
                  <a:cubicBezTo>
                    <a:pt x="72" y="12"/>
                    <a:pt x="72" y="12"/>
                    <a:pt x="72" y="12"/>
                  </a:cubicBezTo>
                  <a:cubicBezTo>
                    <a:pt x="72" y="12"/>
                    <a:pt x="72" y="12"/>
                    <a:pt x="72" y="12"/>
                  </a:cubicBezTo>
                  <a:cubicBezTo>
                    <a:pt x="72" y="13"/>
                    <a:pt x="72" y="13"/>
                    <a:pt x="72" y="14"/>
                  </a:cubicBezTo>
                  <a:cubicBezTo>
                    <a:pt x="72" y="14"/>
                    <a:pt x="72" y="14"/>
                    <a:pt x="72" y="14"/>
                  </a:cubicBezTo>
                  <a:cubicBezTo>
                    <a:pt x="72" y="14"/>
                    <a:pt x="72" y="14"/>
                    <a:pt x="72" y="14"/>
                  </a:cubicBezTo>
                  <a:cubicBezTo>
                    <a:pt x="72" y="15"/>
                    <a:pt x="72" y="15"/>
                    <a:pt x="72" y="15"/>
                  </a:cubicBezTo>
                  <a:cubicBezTo>
                    <a:pt x="72" y="15"/>
                    <a:pt x="72" y="16"/>
                    <a:pt x="72" y="16"/>
                  </a:cubicBezTo>
                  <a:cubicBezTo>
                    <a:pt x="72" y="16"/>
                    <a:pt x="72" y="16"/>
                    <a:pt x="73" y="17"/>
                  </a:cubicBezTo>
                  <a:cubicBezTo>
                    <a:pt x="72" y="18"/>
                    <a:pt x="72" y="20"/>
                    <a:pt x="70" y="21"/>
                  </a:cubicBezTo>
                  <a:cubicBezTo>
                    <a:pt x="69" y="21"/>
                    <a:pt x="69" y="21"/>
                    <a:pt x="68" y="21"/>
                  </a:cubicBezTo>
                  <a:cubicBezTo>
                    <a:pt x="68" y="21"/>
                    <a:pt x="68" y="21"/>
                    <a:pt x="68" y="20"/>
                  </a:cubicBezTo>
                  <a:cubicBezTo>
                    <a:pt x="68" y="21"/>
                    <a:pt x="68" y="21"/>
                    <a:pt x="68" y="21"/>
                  </a:cubicBezTo>
                  <a:cubicBezTo>
                    <a:pt x="67" y="21"/>
                    <a:pt x="66" y="21"/>
                    <a:pt x="66" y="21"/>
                  </a:cubicBezTo>
                  <a:cubicBezTo>
                    <a:pt x="66" y="21"/>
                    <a:pt x="65" y="22"/>
                    <a:pt x="65" y="22"/>
                  </a:cubicBezTo>
                  <a:cubicBezTo>
                    <a:pt x="64" y="22"/>
                    <a:pt x="61" y="23"/>
                    <a:pt x="61" y="22"/>
                  </a:cubicBezTo>
                  <a:cubicBezTo>
                    <a:pt x="60" y="23"/>
                    <a:pt x="58" y="23"/>
                    <a:pt x="57" y="23"/>
                  </a:cubicBezTo>
                  <a:cubicBezTo>
                    <a:pt x="57" y="23"/>
                    <a:pt x="56" y="23"/>
                    <a:pt x="56" y="23"/>
                  </a:cubicBezTo>
                  <a:cubicBezTo>
                    <a:pt x="56" y="23"/>
                    <a:pt x="56" y="23"/>
                    <a:pt x="56" y="23"/>
                  </a:cubicBezTo>
                  <a:cubicBezTo>
                    <a:pt x="55" y="24"/>
                    <a:pt x="53" y="24"/>
                    <a:pt x="52" y="25"/>
                  </a:cubicBezTo>
                  <a:cubicBezTo>
                    <a:pt x="50" y="25"/>
                    <a:pt x="48" y="25"/>
                    <a:pt x="47" y="26"/>
                  </a:cubicBezTo>
                  <a:cubicBezTo>
                    <a:pt x="47" y="26"/>
                    <a:pt x="46" y="26"/>
                    <a:pt x="46" y="26"/>
                  </a:cubicBezTo>
                  <a:cubicBezTo>
                    <a:pt x="45" y="26"/>
                    <a:pt x="43" y="29"/>
                    <a:pt x="43" y="29"/>
                  </a:cubicBezTo>
                  <a:cubicBezTo>
                    <a:pt x="43" y="29"/>
                    <a:pt x="43" y="30"/>
                    <a:pt x="43" y="30"/>
                  </a:cubicBezTo>
                  <a:cubicBezTo>
                    <a:pt x="43" y="31"/>
                    <a:pt x="45" y="30"/>
                    <a:pt x="46" y="30"/>
                  </a:cubicBezTo>
                  <a:cubicBezTo>
                    <a:pt x="46" y="30"/>
                    <a:pt x="46" y="31"/>
                    <a:pt x="46" y="31"/>
                  </a:cubicBezTo>
                  <a:cubicBezTo>
                    <a:pt x="47" y="31"/>
                    <a:pt x="49" y="30"/>
                    <a:pt x="49" y="31"/>
                  </a:cubicBezTo>
                  <a:cubicBezTo>
                    <a:pt x="49" y="31"/>
                    <a:pt x="49" y="31"/>
                    <a:pt x="50" y="31"/>
                  </a:cubicBezTo>
                  <a:cubicBezTo>
                    <a:pt x="50" y="31"/>
                    <a:pt x="50" y="31"/>
                    <a:pt x="50" y="31"/>
                  </a:cubicBezTo>
                  <a:cubicBezTo>
                    <a:pt x="50" y="31"/>
                    <a:pt x="50" y="31"/>
                    <a:pt x="50" y="31"/>
                  </a:cubicBezTo>
                  <a:cubicBezTo>
                    <a:pt x="51" y="31"/>
                    <a:pt x="53" y="31"/>
                    <a:pt x="54" y="31"/>
                  </a:cubicBezTo>
                  <a:cubicBezTo>
                    <a:pt x="54" y="32"/>
                    <a:pt x="54" y="32"/>
                    <a:pt x="54" y="32"/>
                  </a:cubicBezTo>
                  <a:cubicBezTo>
                    <a:pt x="54" y="31"/>
                    <a:pt x="58" y="32"/>
                    <a:pt x="58" y="31"/>
                  </a:cubicBezTo>
                  <a:cubicBezTo>
                    <a:pt x="58" y="31"/>
                    <a:pt x="58" y="32"/>
                    <a:pt x="58" y="32"/>
                  </a:cubicBezTo>
                  <a:cubicBezTo>
                    <a:pt x="58" y="32"/>
                    <a:pt x="58" y="32"/>
                    <a:pt x="58" y="32"/>
                  </a:cubicBezTo>
                  <a:cubicBezTo>
                    <a:pt x="60" y="31"/>
                    <a:pt x="60" y="32"/>
                    <a:pt x="61" y="32"/>
                  </a:cubicBezTo>
                  <a:cubicBezTo>
                    <a:pt x="62" y="32"/>
                    <a:pt x="62" y="32"/>
                    <a:pt x="62" y="32"/>
                  </a:cubicBezTo>
                  <a:cubicBezTo>
                    <a:pt x="63" y="32"/>
                    <a:pt x="64" y="32"/>
                    <a:pt x="64" y="32"/>
                  </a:cubicBezTo>
                  <a:cubicBezTo>
                    <a:pt x="65" y="32"/>
                    <a:pt x="65" y="32"/>
                    <a:pt x="66" y="32"/>
                  </a:cubicBezTo>
                  <a:cubicBezTo>
                    <a:pt x="66" y="32"/>
                    <a:pt x="68" y="32"/>
                    <a:pt x="69" y="32"/>
                  </a:cubicBezTo>
                  <a:cubicBezTo>
                    <a:pt x="70" y="33"/>
                    <a:pt x="72" y="32"/>
                    <a:pt x="72" y="32"/>
                  </a:cubicBezTo>
                  <a:cubicBezTo>
                    <a:pt x="73" y="33"/>
                    <a:pt x="73" y="33"/>
                    <a:pt x="73" y="33"/>
                  </a:cubicBezTo>
                  <a:cubicBezTo>
                    <a:pt x="74" y="32"/>
                    <a:pt x="76" y="33"/>
                    <a:pt x="77" y="32"/>
                  </a:cubicBezTo>
                  <a:cubicBezTo>
                    <a:pt x="77" y="32"/>
                    <a:pt x="78" y="31"/>
                    <a:pt x="78" y="31"/>
                  </a:cubicBezTo>
                  <a:cubicBezTo>
                    <a:pt x="79" y="31"/>
                    <a:pt x="79" y="30"/>
                    <a:pt x="79" y="30"/>
                  </a:cubicBezTo>
                  <a:cubicBezTo>
                    <a:pt x="80" y="30"/>
                    <a:pt x="82" y="29"/>
                    <a:pt x="82" y="28"/>
                  </a:cubicBezTo>
                  <a:cubicBezTo>
                    <a:pt x="83" y="28"/>
                    <a:pt x="83" y="28"/>
                    <a:pt x="83" y="27"/>
                  </a:cubicBezTo>
                  <a:cubicBezTo>
                    <a:pt x="83" y="27"/>
                    <a:pt x="83" y="27"/>
                    <a:pt x="83" y="28"/>
                  </a:cubicBezTo>
                  <a:cubicBezTo>
                    <a:pt x="84" y="26"/>
                    <a:pt x="85" y="25"/>
                    <a:pt x="86" y="23"/>
                  </a:cubicBezTo>
                  <a:cubicBezTo>
                    <a:pt x="87" y="23"/>
                    <a:pt x="87" y="23"/>
                    <a:pt x="87" y="23"/>
                  </a:cubicBezTo>
                  <a:cubicBezTo>
                    <a:pt x="87" y="22"/>
                    <a:pt x="88" y="21"/>
                    <a:pt x="88" y="21"/>
                  </a:cubicBezTo>
                  <a:cubicBezTo>
                    <a:pt x="88" y="21"/>
                    <a:pt x="89" y="20"/>
                    <a:pt x="89" y="20"/>
                  </a:cubicBezTo>
                  <a:cubicBezTo>
                    <a:pt x="89" y="20"/>
                    <a:pt x="91" y="18"/>
                    <a:pt x="91" y="18"/>
                  </a:cubicBezTo>
                  <a:cubicBezTo>
                    <a:pt x="91" y="17"/>
                    <a:pt x="92" y="17"/>
                    <a:pt x="93" y="17"/>
                  </a:cubicBezTo>
                  <a:cubicBezTo>
                    <a:pt x="93" y="17"/>
                    <a:pt x="94" y="17"/>
                    <a:pt x="94" y="17"/>
                  </a:cubicBezTo>
                  <a:cubicBezTo>
                    <a:pt x="94" y="17"/>
                    <a:pt x="94" y="17"/>
                    <a:pt x="95" y="17"/>
                  </a:cubicBezTo>
                  <a:cubicBezTo>
                    <a:pt x="95" y="17"/>
                    <a:pt x="95" y="17"/>
                    <a:pt x="95" y="17"/>
                  </a:cubicBezTo>
                  <a:cubicBezTo>
                    <a:pt x="95" y="17"/>
                    <a:pt x="95" y="17"/>
                    <a:pt x="95" y="17"/>
                  </a:cubicBezTo>
                  <a:cubicBezTo>
                    <a:pt x="95" y="17"/>
                    <a:pt x="95" y="17"/>
                    <a:pt x="9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9" name="Freeform 11"/>
            <p:cNvSpPr>
              <a:spLocks noEditPoints="1"/>
            </p:cNvSpPr>
            <p:nvPr/>
          </p:nvSpPr>
          <p:spPr bwMode="auto">
            <a:xfrm>
              <a:off x="6896100" y="2768600"/>
              <a:ext cx="239713" cy="188913"/>
            </a:xfrm>
            <a:custGeom>
              <a:avLst/>
              <a:gdLst>
                <a:gd name="T0" fmla="*/ 30 w 88"/>
                <a:gd name="T1" fmla="*/ 47 h 69"/>
                <a:gd name="T2" fmla="*/ 35 w 88"/>
                <a:gd name="T3" fmla="*/ 52 h 69"/>
                <a:gd name="T4" fmla="*/ 38 w 88"/>
                <a:gd name="T5" fmla="*/ 57 h 69"/>
                <a:gd name="T6" fmla="*/ 41 w 88"/>
                <a:gd name="T7" fmla="*/ 64 h 69"/>
                <a:gd name="T8" fmla="*/ 40 w 88"/>
                <a:gd name="T9" fmla="*/ 68 h 69"/>
                <a:gd name="T10" fmla="*/ 35 w 88"/>
                <a:gd name="T11" fmla="*/ 66 h 69"/>
                <a:gd name="T12" fmla="*/ 28 w 88"/>
                <a:gd name="T13" fmla="*/ 65 h 69"/>
                <a:gd name="T14" fmla="*/ 28 w 88"/>
                <a:gd name="T15" fmla="*/ 60 h 69"/>
                <a:gd name="T16" fmla="*/ 27 w 88"/>
                <a:gd name="T17" fmla="*/ 51 h 69"/>
                <a:gd name="T18" fmla="*/ 25 w 88"/>
                <a:gd name="T19" fmla="*/ 47 h 69"/>
                <a:gd name="T20" fmla="*/ 25 w 88"/>
                <a:gd name="T21" fmla="*/ 45 h 69"/>
                <a:gd name="T22" fmla="*/ 64 w 88"/>
                <a:gd name="T23" fmla="*/ 33 h 69"/>
                <a:gd name="T24" fmla="*/ 87 w 88"/>
                <a:gd name="T25" fmla="*/ 0 h 69"/>
                <a:gd name="T26" fmla="*/ 87 w 88"/>
                <a:gd name="T27" fmla="*/ 10 h 69"/>
                <a:gd name="T28" fmla="*/ 77 w 88"/>
                <a:gd name="T29" fmla="*/ 16 h 69"/>
                <a:gd name="T30" fmla="*/ 70 w 88"/>
                <a:gd name="T31" fmla="*/ 20 h 69"/>
                <a:gd name="T32" fmla="*/ 66 w 88"/>
                <a:gd name="T33" fmla="*/ 22 h 69"/>
                <a:gd name="T34" fmla="*/ 68 w 88"/>
                <a:gd name="T35" fmla="*/ 27 h 69"/>
                <a:gd name="T36" fmla="*/ 72 w 88"/>
                <a:gd name="T37" fmla="*/ 28 h 69"/>
                <a:gd name="T38" fmla="*/ 81 w 88"/>
                <a:gd name="T39" fmla="*/ 28 h 69"/>
                <a:gd name="T40" fmla="*/ 87 w 88"/>
                <a:gd name="T41" fmla="*/ 27 h 69"/>
                <a:gd name="T42" fmla="*/ 77 w 88"/>
                <a:gd name="T43" fmla="*/ 35 h 69"/>
                <a:gd name="T44" fmla="*/ 61 w 88"/>
                <a:gd name="T45" fmla="*/ 36 h 69"/>
                <a:gd name="T46" fmla="*/ 54 w 88"/>
                <a:gd name="T47" fmla="*/ 36 h 69"/>
                <a:gd name="T48" fmla="*/ 45 w 88"/>
                <a:gd name="T49" fmla="*/ 35 h 69"/>
                <a:gd name="T50" fmla="*/ 43 w 88"/>
                <a:gd name="T51" fmla="*/ 34 h 69"/>
                <a:gd name="T52" fmla="*/ 38 w 88"/>
                <a:gd name="T53" fmla="*/ 34 h 69"/>
                <a:gd name="T54" fmla="*/ 30 w 88"/>
                <a:gd name="T55" fmla="*/ 36 h 69"/>
                <a:gd name="T56" fmla="*/ 22 w 88"/>
                <a:gd name="T57" fmla="*/ 38 h 69"/>
                <a:gd name="T58" fmla="*/ 16 w 88"/>
                <a:gd name="T59" fmla="*/ 38 h 69"/>
                <a:gd name="T60" fmla="*/ 6 w 88"/>
                <a:gd name="T61" fmla="*/ 36 h 69"/>
                <a:gd name="T62" fmla="*/ 5 w 88"/>
                <a:gd name="T63" fmla="*/ 36 h 69"/>
                <a:gd name="T64" fmla="*/ 1 w 88"/>
                <a:gd name="T65" fmla="*/ 30 h 69"/>
                <a:gd name="T66" fmla="*/ 13 w 88"/>
                <a:gd name="T67" fmla="*/ 28 h 69"/>
                <a:gd name="T68" fmla="*/ 21 w 88"/>
                <a:gd name="T69" fmla="*/ 27 h 69"/>
                <a:gd name="T70" fmla="*/ 28 w 88"/>
                <a:gd name="T71" fmla="*/ 24 h 69"/>
                <a:gd name="T72" fmla="*/ 24 w 88"/>
                <a:gd name="T73" fmla="*/ 18 h 69"/>
                <a:gd name="T74" fmla="*/ 20 w 88"/>
                <a:gd name="T75" fmla="*/ 14 h 69"/>
                <a:gd name="T76" fmla="*/ 13 w 88"/>
                <a:gd name="T77" fmla="*/ 6 h 69"/>
                <a:gd name="T78" fmla="*/ 14 w 88"/>
                <a:gd name="T79" fmla="*/ 1 h 69"/>
                <a:gd name="T80" fmla="*/ 20 w 88"/>
                <a:gd name="T81" fmla="*/ 4 h 69"/>
                <a:gd name="T82" fmla="*/ 25 w 88"/>
                <a:gd name="T83" fmla="*/ 8 h 69"/>
                <a:gd name="T84" fmla="*/ 29 w 88"/>
                <a:gd name="T85" fmla="*/ 10 h 69"/>
                <a:gd name="T86" fmla="*/ 32 w 88"/>
                <a:gd name="T87" fmla="*/ 12 h 69"/>
                <a:gd name="T88" fmla="*/ 39 w 88"/>
                <a:gd name="T89" fmla="*/ 16 h 69"/>
                <a:gd name="T90" fmla="*/ 52 w 88"/>
                <a:gd name="T91" fmla="*/ 14 h 69"/>
                <a:gd name="T92" fmla="*/ 57 w 88"/>
                <a:gd name="T93" fmla="*/ 13 h 69"/>
                <a:gd name="T94" fmla="*/ 65 w 88"/>
                <a:gd name="T95" fmla="*/ 10 h 69"/>
                <a:gd name="T96" fmla="*/ 69 w 88"/>
                <a:gd name="T97" fmla="*/ 8 h 69"/>
                <a:gd name="T98" fmla="*/ 81 w 88"/>
                <a:gd name="T99" fmla="*/ 2 h 69"/>
                <a:gd name="T100" fmla="*/ 85 w 88"/>
                <a:gd name="T10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 h="69">
                  <a:moveTo>
                    <a:pt x="27" y="44"/>
                  </a:moveTo>
                  <a:cubicBezTo>
                    <a:pt x="27" y="44"/>
                    <a:pt x="28" y="45"/>
                    <a:pt x="28" y="45"/>
                  </a:cubicBezTo>
                  <a:cubicBezTo>
                    <a:pt x="28" y="45"/>
                    <a:pt x="29" y="45"/>
                    <a:pt x="29" y="46"/>
                  </a:cubicBezTo>
                  <a:cubicBezTo>
                    <a:pt x="29" y="46"/>
                    <a:pt x="29" y="46"/>
                    <a:pt x="29" y="46"/>
                  </a:cubicBezTo>
                  <a:cubicBezTo>
                    <a:pt x="29" y="46"/>
                    <a:pt x="29" y="47"/>
                    <a:pt x="30" y="47"/>
                  </a:cubicBezTo>
                  <a:cubicBezTo>
                    <a:pt x="30" y="47"/>
                    <a:pt x="30" y="47"/>
                    <a:pt x="30" y="47"/>
                  </a:cubicBezTo>
                  <a:cubicBezTo>
                    <a:pt x="31" y="48"/>
                    <a:pt x="31" y="48"/>
                    <a:pt x="32" y="49"/>
                  </a:cubicBezTo>
                  <a:cubicBezTo>
                    <a:pt x="32" y="50"/>
                    <a:pt x="33" y="50"/>
                    <a:pt x="34" y="51"/>
                  </a:cubicBezTo>
                  <a:cubicBezTo>
                    <a:pt x="34" y="51"/>
                    <a:pt x="34" y="52"/>
                    <a:pt x="34" y="52"/>
                  </a:cubicBezTo>
                  <a:cubicBezTo>
                    <a:pt x="34" y="52"/>
                    <a:pt x="34" y="52"/>
                    <a:pt x="35" y="52"/>
                  </a:cubicBezTo>
                  <a:cubicBezTo>
                    <a:pt x="35" y="52"/>
                    <a:pt x="35" y="52"/>
                    <a:pt x="35" y="52"/>
                  </a:cubicBezTo>
                  <a:cubicBezTo>
                    <a:pt x="35" y="53"/>
                    <a:pt x="35" y="53"/>
                    <a:pt x="36" y="54"/>
                  </a:cubicBezTo>
                  <a:cubicBezTo>
                    <a:pt x="36" y="54"/>
                    <a:pt x="37" y="55"/>
                    <a:pt x="37" y="56"/>
                  </a:cubicBezTo>
                  <a:cubicBezTo>
                    <a:pt x="37" y="56"/>
                    <a:pt x="37" y="56"/>
                    <a:pt x="37" y="56"/>
                  </a:cubicBezTo>
                  <a:cubicBezTo>
                    <a:pt x="37" y="56"/>
                    <a:pt x="38" y="57"/>
                    <a:pt x="38" y="57"/>
                  </a:cubicBezTo>
                  <a:cubicBezTo>
                    <a:pt x="38" y="58"/>
                    <a:pt x="39" y="58"/>
                    <a:pt x="39" y="58"/>
                  </a:cubicBezTo>
                  <a:cubicBezTo>
                    <a:pt x="40" y="59"/>
                    <a:pt x="39" y="59"/>
                    <a:pt x="40" y="60"/>
                  </a:cubicBezTo>
                  <a:cubicBezTo>
                    <a:pt x="40" y="60"/>
                    <a:pt x="40" y="61"/>
                    <a:pt x="40" y="61"/>
                  </a:cubicBezTo>
                  <a:cubicBezTo>
                    <a:pt x="40" y="61"/>
                    <a:pt x="40" y="63"/>
                    <a:pt x="40" y="63"/>
                  </a:cubicBezTo>
                  <a:cubicBezTo>
                    <a:pt x="40" y="64"/>
                    <a:pt x="41" y="64"/>
                    <a:pt x="41" y="64"/>
                  </a:cubicBezTo>
                  <a:cubicBezTo>
                    <a:pt x="41" y="64"/>
                    <a:pt x="40" y="65"/>
                    <a:pt x="40" y="65"/>
                  </a:cubicBezTo>
                  <a:cubicBezTo>
                    <a:pt x="41" y="65"/>
                    <a:pt x="41" y="65"/>
                    <a:pt x="41" y="65"/>
                  </a:cubicBezTo>
                  <a:cubicBezTo>
                    <a:pt x="41" y="65"/>
                    <a:pt x="41" y="66"/>
                    <a:pt x="41" y="66"/>
                  </a:cubicBezTo>
                  <a:cubicBezTo>
                    <a:pt x="40" y="66"/>
                    <a:pt x="40" y="66"/>
                    <a:pt x="40" y="67"/>
                  </a:cubicBezTo>
                  <a:cubicBezTo>
                    <a:pt x="40" y="67"/>
                    <a:pt x="40" y="68"/>
                    <a:pt x="40" y="68"/>
                  </a:cubicBezTo>
                  <a:cubicBezTo>
                    <a:pt x="39" y="68"/>
                    <a:pt x="39" y="68"/>
                    <a:pt x="39" y="68"/>
                  </a:cubicBezTo>
                  <a:cubicBezTo>
                    <a:pt x="39" y="68"/>
                    <a:pt x="38" y="68"/>
                    <a:pt x="38" y="69"/>
                  </a:cubicBezTo>
                  <a:cubicBezTo>
                    <a:pt x="38" y="68"/>
                    <a:pt x="37" y="68"/>
                    <a:pt x="36" y="68"/>
                  </a:cubicBezTo>
                  <a:cubicBezTo>
                    <a:pt x="36" y="67"/>
                    <a:pt x="35" y="67"/>
                    <a:pt x="35" y="66"/>
                  </a:cubicBezTo>
                  <a:cubicBezTo>
                    <a:pt x="35" y="66"/>
                    <a:pt x="35" y="66"/>
                    <a:pt x="35" y="66"/>
                  </a:cubicBezTo>
                  <a:cubicBezTo>
                    <a:pt x="35" y="66"/>
                    <a:pt x="35" y="66"/>
                    <a:pt x="35" y="66"/>
                  </a:cubicBezTo>
                  <a:cubicBezTo>
                    <a:pt x="35" y="66"/>
                    <a:pt x="35" y="67"/>
                    <a:pt x="35" y="67"/>
                  </a:cubicBezTo>
                  <a:cubicBezTo>
                    <a:pt x="34" y="66"/>
                    <a:pt x="34" y="66"/>
                    <a:pt x="34" y="66"/>
                  </a:cubicBezTo>
                  <a:cubicBezTo>
                    <a:pt x="32" y="66"/>
                    <a:pt x="30" y="65"/>
                    <a:pt x="28" y="65"/>
                  </a:cubicBezTo>
                  <a:cubicBezTo>
                    <a:pt x="28" y="65"/>
                    <a:pt x="28" y="65"/>
                    <a:pt x="28" y="65"/>
                  </a:cubicBezTo>
                  <a:cubicBezTo>
                    <a:pt x="28" y="64"/>
                    <a:pt x="27" y="64"/>
                    <a:pt x="26" y="64"/>
                  </a:cubicBezTo>
                  <a:cubicBezTo>
                    <a:pt x="26" y="64"/>
                    <a:pt x="25" y="63"/>
                    <a:pt x="25" y="63"/>
                  </a:cubicBezTo>
                  <a:cubicBezTo>
                    <a:pt x="25" y="63"/>
                    <a:pt x="25" y="62"/>
                    <a:pt x="25" y="62"/>
                  </a:cubicBezTo>
                  <a:cubicBezTo>
                    <a:pt x="25" y="62"/>
                    <a:pt x="26" y="62"/>
                    <a:pt x="26" y="62"/>
                  </a:cubicBezTo>
                  <a:cubicBezTo>
                    <a:pt x="27" y="61"/>
                    <a:pt x="28" y="61"/>
                    <a:pt x="28" y="60"/>
                  </a:cubicBezTo>
                  <a:cubicBezTo>
                    <a:pt x="29" y="59"/>
                    <a:pt x="28" y="58"/>
                    <a:pt x="28" y="58"/>
                  </a:cubicBezTo>
                  <a:cubicBezTo>
                    <a:pt x="28" y="57"/>
                    <a:pt x="28" y="56"/>
                    <a:pt x="28" y="56"/>
                  </a:cubicBezTo>
                  <a:cubicBezTo>
                    <a:pt x="28" y="55"/>
                    <a:pt x="28" y="54"/>
                    <a:pt x="27" y="53"/>
                  </a:cubicBezTo>
                  <a:cubicBezTo>
                    <a:pt x="27" y="53"/>
                    <a:pt x="27" y="52"/>
                    <a:pt x="27" y="52"/>
                  </a:cubicBezTo>
                  <a:cubicBezTo>
                    <a:pt x="27" y="52"/>
                    <a:pt x="27" y="51"/>
                    <a:pt x="27" y="51"/>
                  </a:cubicBezTo>
                  <a:cubicBezTo>
                    <a:pt x="27" y="50"/>
                    <a:pt x="27" y="49"/>
                    <a:pt x="26" y="49"/>
                  </a:cubicBezTo>
                  <a:cubicBezTo>
                    <a:pt x="26" y="48"/>
                    <a:pt x="25" y="47"/>
                    <a:pt x="25" y="47"/>
                  </a:cubicBezTo>
                  <a:cubicBezTo>
                    <a:pt x="25" y="47"/>
                    <a:pt x="25" y="47"/>
                    <a:pt x="25" y="47"/>
                  </a:cubicBezTo>
                  <a:cubicBezTo>
                    <a:pt x="25" y="47"/>
                    <a:pt x="25" y="47"/>
                    <a:pt x="25" y="47"/>
                  </a:cubicBezTo>
                  <a:cubicBezTo>
                    <a:pt x="25" y="47"/>
                    <a:pt x="25" y="47"/>
                    <a:pt x="25" y="47"/>
                  </a:cubicBezTo>
                  <a:cubicBezTo>
                    <a:pt x="25" y="47"/>
                    <a:pt x="25" y="47"/>
                    <a:pt x="25" y="47"/>
                  </a:cubicBezTo>
                  <a:cubicBezTo>
                    <a:pt x="25" y="47"/>
                    <a:pt x="25" y="46"/>
                    <a:pt x="25" y="46"/>
                  </a:cubicBezTo>
                  <a:cubicBezTo>
                    <a:pt x="25" y="46"/>
                    <a:pt x="25" y="46"/>
                    <a:pt x="25" y="46"/>
                  </a:cubicBezTo>
                  <a:cubicBezTo>
                    <a:pt x="25" y="46"/>
                    <a:pt x="25" y="46"/>
                    <a:pt x="25" y="46"/>
                  </a:cubicBezTo>
                  <a:cubicBezTo>
                    <a:pt x="25" y="45"/>
                    <a:pt x="25" y="45"/>
                    <a:pt x="25" y="45"/>
                  </a:cubicBezTo>
                  <a:cubicBezTo>
                    <a:pt x="25" y="45"/>
                    <a:pt x="24" y="45"/>
                    <a:pt x="24" y="45"/>
                  </a:cubicBezTo>
                  <a:cubicBezTo>
                    <a:pt x="24" y="45"/>
                    <a:pt x="24" y="45"/>
                    <a:pt x="24" y="45"/>
                  </a:cubicBezTo>
                  <a:cubicBezTo>
                    <a:pt x="24" y="44"/>
                    <a:pt x="24" y="44"/>
                    <a:pt x="24" y="44"/>
                  </a:cubicBezTo>
                  <a:cubicBezTo>
                    <a:pt x="25" y="42"/>
                    <a:pt x="27" y="44"/>
                    <a:pt x="27" y="44"/>
                  </a:cubicBezTo>
                  <a:close/>
                  <a:moveTo>
                    <a:pt x="64" y="33"/>
                  </a:moveTo>
                  <a:cubicBezTo>
                    <a:pt x="63" y="33"/>
                    <a:pt x="63" y="33"/>
                    <a:pt x="63" y="34"/>
                  </a:cubicBezTo>
                  <a:cubicBezTo>
                    <a:pt x="63" y="34"/>
                    <a:pt x="63" y="34"/>
                    <a:pt x="63" y="34"/>
                  </a:cubicBezTo>
                  <a:cubicBezTo>
                    <a:pt x="63" y="34"/>
                    <a:pt x="63" y="34"/>
                    <a:pt x="63" y="34"/>
                  </a:cubicBezTo>
                  <a:cubicBezTo>
                    <a:pt x="63" y="34"/>
                    <a:pt x="63" y="34"/>
                    <a:pt x="64" y="33"/>
                  </a:cubicBezTo>
                  <a:close/>
                  <a:moveTo>
                    <a:pt x="87" y="0"/>
                  </a:moveTo>
                  <a:cubicBezTo>
                    <a:pt x="87" y="0"/>
                    <a:pt x="87" y="0"/>
                    <a:pt x="87" y="1"/>
                  </a:cubicBezTo>
                  <a:cubicBezTo>
                    <a:pt x="87" y="1"/>
                    <a:pt x="87" y="1"/>
                    <a:pt x="87" y="1"/>
                  </a:cubicBezTo>
                  <a:cubicBezTo>
                    <a:pt x="88" y="1"/>
                    <a:pt x="88" y="2"/>
                    <a:pt x="88" y="2"/>
                  </a:cubicBezTo>
                  <a:cubicBezTo>
                    <a:pt x="88" y="3"/>
                    <a:pt x="88" y="6"/>
                    <a:pt x="88" y="7"/>
                  </a:cubicBezTo>
                  <a:cubicBezTo>
                    <a:pt x="88" y="8"/>
                    <a:pt x="87" y="9"/>
                    <a:pt x="87" y="10"/>
                  </a:cubicBezTo>
                  <a:cubicBezTo>
                    <a:pt x="86" y="11"/>
                    <a:pt x="84" y="12"/>
                    <a:pt x="83" y="13"/>
                  </a:cubicBezTo>
                  <a:cubicBezTo>
                    <a:pt x="82" y="13"/>
                    <a:pt x="82" y="13"/>
                    <a:pt x="81" y="14"/>
                  </a:cubicBezTo>
                  <a:cubicBezTo>
                    <a:pt x="81" y="14"/>
                    <a:pt x="80" y="14"/>
                    <a:pt x="79" y="14"/>
                  </a:cubicBezTo>
                  <a:cubicBezTo>
                    <a:pt x="79" y="15"/>
                    <a:pt x="79" y="15"/>
                    <a:pt x="78" y="15"/>
                  </a:cubicBezTo>
                  <a:cubicBezTo>
                    <a:pt x="78" y="15"/>
                    <a:pt x="77" y="15"/>
                    <a:pt x="77" y="16"/>
                  </a:cubicBezTo>
                  <a:cubicBezTo>
                    <a:pt x="76" y="16"/>
                    <a:pt x="76" y="16"/>
                    <a:pt x="76" y="17"/>
                  </a:cubicBezTo>
                  <a:cubicBezTo>
                    <a:pt x="76" y="17"/>
                    <a:pt x="74" y="17"/>
                    <a:pt x="74" y="17"/>
                  </a:cubicBezTo>
                  <a:cubicBezTo>
                    <a:pt x="74" y="17"/>
                    <a:pt x="74" y="17"/>
                    <a:pt x="74" y="17"/>
                  </a:cubicBezTo>
                  <a:cubicBezTo>
                    <a:pt x="74" y="17"/>
                    <a:pt x="74" y="18"/>
                    <a:pt x="74" y="18"/>
                  </a:cubicBezTo>
                  <a:cubicBezTo>
                    <a:pt x="72" y="18"/>
                    <a:pt x="71" y="19"/>
                    <a:pt x="70" y="20"/>
                  </a:cubicBezTo>
                  <a:cubicBezTo>
                    <a:pt x="70" y="20"/>
                    <a:pt x="70" y="20"/>
                    <a:pt x="70" y="20"/>
                  </a:cubicBezTo>
                  <a:cubicBezTo>
                    <a:pt x="70" y="20"/>
                    <a:pt x="69" y="20"/>
                    <a:pt x="69" y="20"/>
                  </a:cubicBezTo>
                  <a:cubicBezTo>
                    <a:pt x="69" y="20"/>
                    <a:pt x="68" y="21"/>
                    <a:pt x="68" y="21"/>
                  </a:cubicBezTo>
                  <a:cubicBezTo>
                    <a:pt x="68" y="21"/>
                    <a:pt x="67" y="21"/>
                    <a:pt x="67" y="22"/>
                  </a:cubicBezTo>
                  <a:cubicBezTo>
                    <a:pt x="67" y="22"/>
                    <a:pt x="66" y="22"/>
                    <a:pt x="66" y="22"/>
                  </a:cubicBezTo>
                  <a:cubicBezTo>
                    <a:pt x="66" y="22"/>
                    <a:pt x="66" y="22"/>
                    <a:pt x="66" y="23"/>
                  </a:cubicBezTo>
                  <a:cubicBezTo>
                    <a:pt x="65" y="22"/>
                    <a:pt x="65" y="23"/>
                    <a:pt x="64" y="23"/>
                  </a:cubicBezTo>
                  <a:cubicBezTo>
                    <a:pt x="63" y="24"/>
                    <a:pt x="64" y="25"/>
                    <a:pt x="65" y="26"/>
                  </a:cubicBezTo>
                  <a:cubicBezTo>
                    <a:pt x="66" y="26"/>
                    <a:pt x="66" y="26"/>
                    <a:pt x="67" y="27"/>
                  </a:cubicBezTo>
                  <a:cubicBezTo>
                    <a:pt x="67" y="27"/>
                    <a:pt x="67" y="27"/>
                    <a:pt x="68" y="27"/>
                  </a:cubicBezTo>
                  <a:cubicBezTo>
                    <a:pt x="68" y="27"/>
                    <a:pt x="69" y="27"/>
                    <a:pt x="69" y="27"/>
                  </a:cubicBezTo>
                  <a:cubicBezTo>
                    <a:pt x="70" y="27"/>
                    <a:pt x="70" y="27"/>
                    <a:pt x="71" y="27"/>
                  </a:cubicBezTo>
                  <a:cubicBezTo>
                    <a:pt x="71" y="27"/>
                    <a:pt x="71" y="28"/>
                    <a:pt x="72" y="27"/>
                  </a:cubicBezTo>
                  <a:cubicBezTo>
                    <a:pt x="72" y="27"/>
                    <a:pt x="72" y="27"/>
                    <a:pt x="72" y="27"/>
                  </a:cubicBezTo>
                  <a:cubicBezTo>
                    <a:pt x="72" y="28"/>
                    <a:pt x="72" y="28"/>
                    <a:pt x="72" y="28"/>
                  </a:cubicBezTo>
                  <a:cubicBezTo>
                    <a:pt x="73" y="28"/>
                    <a:pt x="74" y="28"/>
                    <a:pt x="75" y="28"/>
                  </a:cubicBezTo>
                  <a:cubicBezTo>
                    <a:pt x="75" y="28"/>
                    <a:pt x="75" y="28"/>
                    <a:pt x="75" y="28"/>
                  </a:cubicBezTo>
                  <a:cubicBezTo>
                    <a:pt x="75" y="28"/>
                    <a:pt x="75" y="28"/>
                    <a:pt x="75" y="28"/>
                  </a:cubicBezTo>
                  <a:cubicBezTo>
                    <a:pt x="75" y="28"/>
                    <a:pt x="76" y="29"/>
                    <a:pt x="76" y="29"/>
                  </a:cubicBezTo>
                  <a:cubicBezTo>
                    <a:pt x="78" y="29"/>
                    <a:pt x="79" y="28"/>
                    <a:pt x="81" y="28"/>
                  </a:cubicBezTo>
                  <a:cubicBezTo>
                    <a:pt x="81" y="28"/>
                    <a:pt x="82" y="27"/>
                    <a:pt x="82" y="28"/>
                  </a:cubicBezTo>
                  <a:cubicBezTo>
                    <a:pt x="82" y="27"/>
                    <a:pt x="84" y="27"/>
                    <a:pt x="84" y="27"/>
                  </a:cubicBezTo>
                  <a:cubicBezTo>
                    <a:pt x="84" y="26"/>
                    <a:pt x="86" y="27"/>
                    <a:pt x="87" y="27"/>
                  </a:cubicBezTo>
                  <a:cubicBezTo>
                    <a:pt x="87" y="27"/>
                    <a:pt x="87" y="27"/>
                    <a:pt x="87" y="27"/>
                  </a:cubicBezTo>
                  <a:cubicBezTo>
                    <a:pt x="88" y="27"/>
                    <a:pt x="88" y="27"/>
                    <a:pt x="87" y="27"/>
                  </a:cubicBezTo>
                  <a:cubicBezTo>
                    <a:pt x="88" y="28"/>
                    <a:pt x="88" y="28"/>
                    <a:pt x="87" y="29"/>
                  </a:cubicBezTo>
                  <a:cubicBezTo>
                    <a:pt x="87" y="29"/>
                    <a:pt x="86" y="30"/>
                    <a:pt x="85" y="30"/>
                  </a:cubicBezTo>
                  <a:cubicBezTo>
                    <a:pt x="85" y="30"/>
                    <a:pt x="84" y="31"/>
                    <a:pt x="83" y="31"/>
                  </a:cubicBezTo>
                  <a:cubicBezTo>
                    <a:pt x="82" y="32"/>
                    <a:pt x="81" y="33"/>
                    <a:pt x="79" y="33"/>
                  </a:cubicBezTo>
                  <a:cubicBezTo>
                    <a:pt x="78" y="34"/>
                    <a:pt x="78" y="34"/>
                    <a:pt x="77" y="35"/>
                  </a:cubicBezTo>
                  <a:cubicBezTo>
                    <a:pt x="76" y="35"/>
                    <a:pt x="75" y="35"/>
                    <a:pt x="74" y="35"/>
                  </a:cubicBezTo>
                  <a:cubicBezTo>
                    <a:pt x="73" y="35"/>
                    <a:pt x="72" y="36"/>
                    <a:pt x="72" y="36"/>
                  </a:cubicBezTo>
                  <a:cubicBezTo>
                    <a:pt x="71" y="37"/>
                    <a:pt x="70" y="36"/>
                    <a:pt x="69" y="36"/>
                  </a:cubicBezTo>
                  <a:cubicBezTo>
                    <a:pt x="67" y="37"/>
                    <a:pt x="66" y="37"/>
                    <a:pt x="64" y="37"/>
                  </a:cubicBezTo>
                  <a:cubicBezTo>
                    <a:pt x="63" y="37"/>
                    <a:pt x="62" y="36"/>
                    <a:pt x="61" y="36"/>
                  </a:cubicBezTo>
                  <a:cubicBezTo>
                    <a:pt x="61" y="36"/>
                    <a:pt x="60" y="36"/>
                    <a:pt x="60" y="37"/>
                  </a:cubicBezTo>
                  <a:cubicBezTo>
                    <a:pt x="59" y="37"/>
                    <a:pt x="57" y="36"/>
                    <a:pt x="56" y="36"/>
                  </a:cubicBezTo>
                  <a:cubicBezTo>
                    <a:pt x="56" y="36"/>
                    <a:pt x="56" y="35"/>
                    <a:pt x="55" y="36"/>
                  </a:cubicBezTo>
                  <a:cubicBezTo>
                    <a:pt x="55" y="36"/>
                    <a:pt x="54" y="36"/>
                    <a:pt x="54" y="36"/>
                  </a:cubicBezTo>
                  <a:cubicBezTo>
                    <a:pt x="54" y="36"/>
                    <a:pt x="54" y="36"/>
                    <a:pt x="54" y="36"/>
                  </a:cubicBezTo>
                  <a:cubicBezTo>
                    <a:pt x="54" y="36"/>
                    <a:pt x="54" y="36"/>
                    <a:pt x="54" y="35"/>
                  </a:cubicBezTo>
                  <a:cubicBezTo>
                    <a:pt x="54" y="35"/>
                    <a:pt x="54" y="35"/>
                    <a:pt x="54" y="35"/>
                  </a:cubicBezTo>
                  <a:cubicBezTo>
                    <a:pt x="53" y="35"/>
                    <a:pt x="53" y="36"/>
                    <a:pt x="53" y="36"/>
                  </a:cubicBezTo>
                  <a:cubicBezTo>
                    <a:pt x="52" y="36"/>
                    <a:pt x="52" y="36"/>
                    <a:pt x="51" y="36"/>
                  </a:cubicBezTo>
                  <a:cubicBezTo>
                    <a:pt x="51" y="36"/>
                    <a:pt x="46" y="35"/>
                    <a:pt x="45" y="35"/>
                  </a:cubicBezTo>
                  <a:cubicBezTo>
                    <a:pt x="45" y="35"/>
                    <a:pt x="44" y="35"/>
                    <a:pt x="44" y="35"/>
                  </a:cubicBezTo>
                  <a:cubicBezTo>
                    <a:pt x="44" y="35"/>
                    <a:pt x="44" y="35"/>
                    <a:pt x="44" y="35"/>
                  </a:cubicBezTo>
                  <a:cubicBezTo>
                    <a:pt x="44" y="35"/>
                    <a:pt x="44" y="34"/>
                    <a:pt x="44" y="34"/>
                  </a:cubicBezTo>
                  <a:cubicBezTo>
                    <a:pt x="44" y="34"/>
                    <a:pt x="44" y="34"/>
                    <a:pt x="44" y="34"/>
                  </a:cubicBezTo>
                  <a:cubicBezTo>
                    <a:pt x="43" y="34"/>
                    <a:pt x="43" y="34"/>
                    <a:pt x="43" y="34"/>
                  </a:cubicBezTo>
                  <a:cubicBezTo>
                    <a:pt x="43" y="34"/>
                    <a:pt x="43" y="34"/>
                    <a:pt x="43" y="34"/>
                  </a:cubicBezTo>
                  <a:cubicBezTo>
                    <a:pt x="43" y="34"/>
                    <a:pt x="43" y="34"/>
                    <a:pt x="42" y="34"/>
                  </a:cubicBezTo>
                  <a:cubicBezTo>
                    <a:pt x="42" y="34"/>
                    <a:pt x="40" y="34"/>
                    <a:pt x="40" y="34"/>
                  </a:cubicBezTo>
                  <a:cubicBezTo>
                    <a:pt x="40" y="33"/>
                    <a:pt x="38" y="34"/>
                    <a:pt x="38" y="34"/>
                  </a:cubicBezTo>
                  <a:cubicBezTo>
                    <a:pt x="38" y="34"/>
                    <a:pt x="38" y="34"/>
                    <a:pt x="38" y="34"/>
                  </a:cubicBezTo>
                  <a:cubicBezTo>
                    <a:pt x="37" y="34"/>
                    <a:pt x="36" y="34"/>
                    <a:pt x="36" y="34"/>
                  </a:cubicBezTo>
                  <a:cubicBezTo>
                    <a:pt x="36" y="35"/>
                    <a:pt x="36" y="35"/>
                    <a:pt x="36" y="35"/>
                  </a:cubicBezTo>
                  <a:cubicBezTo>
                    <a:pt x="35" y="35"/>
                    <a:pt x="35" y="36"/>
                    <a:pt x="34" y="37"/>
                  </a:cubicBezTo>
                  <a:cubicBezTo>
                    <a:pt x="34" y="36"/>
                    <a:pt x="33" y="37"/>
                    <a:pt x="32" y="37"/>
                  </a:cubicBezTo>
                  <a:cubicBezTo>
                    <a:pt x="31" y="37"/>
                    <a:pt x="30" y="36"/>
                    <a:pt x="30" y="36"/>
                  </a:cubicBezTo>
                  <a:cubicBezTo>
                    <a:pt x="29" y="36"/>
                    <a:pt x="28" y="36"/>
                    <a:pt x="27" y="37"/>
                  </a:cubicBezTo>
                  <a:cubicBezTo>
                    <a:pt x="26" y="37"/>
                    <a:pt x="26" y="37"/>
                    <a:pt x="26" y="37"/>
                  </a:cubicBezTo>
                  <a:cubicBezTo>
                    <a:pt x="25" y="37"/>
                    <a:pt x="24" y="37"/>
                    <a:pt x="24" y="37"/>
                  </a:cubicBezTo>
                  <a:cubicBezTo>
                    <a:pt x="23" y="37"/>
                    <a:pt x="23" y="38"/>
                    <a:pt x="23" y="38"/>
                  </a:cubicBezTo>
                  <a:cubicBezTo>
                    <a:pt x="22" y="38"/>
                    <a:pt x="22" y="38"/>
                    <a:pt x="22" y="38"/>
                  </a:cubicBezTo>
                  <a:cubicBezTo>
                    <a:pt x="22" y="38"/>
                    <a:pt x="22" y="38"/>
                    <a:pt x="22" y="38"/>
                  </a:cubicBezTo>
                  <a:cubicBezTo>
                    <a:pt x="21" y="38"/>
                    <a:pt x="21" y="38"/>
                    <a:pt x="20" y="38"/>
                  </a:cubicBezTo>
                  <a:cubicBezTo>
                    <a:pt x="20" y="38"/>
                    <a:pt x="19" y="38"/>
                    <a:pt x="19" y="38"/>
                  </a:cubicBezTo>
                  <a:cubicBezTo>
                    <a:pt x="19" y="38"/>
                    <a:pt x="18" y="38"/>
                    <a:pt x="18" y="39"/>
                  </a:cubicBezTo>
                  <a:cubicBezTo>
                    <a:pt x="17" y="39"/>
                    <a:pt x="17" y="38"/>
                    <a:pt x="16" y="38"/>
                  </a:cubicBezTo>
                  <a:cubicBezTo>
                    <a:pt x="16" y="38"/>
                    <a:pt x="15" y="38"/>
                    <a:pt x="15" y="38"/>
                  </a:cubicBezTo>
                  <a:cubicBezTo>
                    <a:pt x="14" y="38"/>
                    <a:pt x="13" y="38"/>
                    <a:pt x="11" y="38"/>
                  </a:cubicBezTo>
                  <a:cubicBezTo>
                    <a:pt x="11" y="38"/>
                    <a:pt x="10" y="38"/>
                    <a:pt x="10" y="37"/>
                  </a:cubicBezTo>
                  <a:cubicBezTo>
                    <a:pt x="9" y="37"/>
                    <a:pt x="9" y="37"/>
                    <a:pt x="8" y="37"/>
                  </a:cubicBezTo>
                  <a:cubicBezTo>
                    <a:pt x="8" y="37"/>
                    <a:pt x="6" y="36"/>
                    <a:pt x="6" y="36"/>
                  </a:cubicBezTo>
                  <a:cubicBezTo>
                    <a:pt x="6" y="36"/>
                    <a:pt x="6" y="36"/>
                    <a:pt x="6" y="36"/>
                  </a:cubicBezTo>
                  <a:cubicBezTo>
                    <a:pt x="6" y="36"/>
                    <a:pt x="5" y="37"/>
                    <a:pt x="5" y="37"/>
                  </a:cubicBezTo>
                  <a:cubicBezTo>
                    <a:pt x="5" y="37"/>
                    <a:pt x="5" y="37"/>
                    <a:pt x="5" y="37"/>
                  </a:cubicBezTo>
                  <a:cubicBezTo>
                    <a:pt x="5" y="37"/>
                    <a:pt x="5" y="37"/>
                    <a:pt x="5" y="37"/>
                  </a:cubicBezTo>
                  <a:cubicBezTo>
                    <a:pt x="5" y="37"/>
                    <a:pt x="5" y="37"/>
                    <a:pt x="5" y="36"/>
                  </a:cubicBezTo>
                  <a:cubicBezTo>
                    <a:pt x="4" y="37"/>
                    <a:pt x="4" y="37"/>
                    <a:pt x="4" y="37"/>
                  </a:cubicBezTo>
                  <a:cubicBezTo>
                    <a:pt x="3" y="36"/>
                    <a:pt x="3" y="36"/>
                    <a:pt x="3" y="36"/>
                  </a:cubicBezTo>
                  <a:cubicBezTo>
                    <a:pt x="2" y="36"/>
                    <a:pt x="2" y="36"/>
                    <a:pt x="1" y="35"/>
                  </a:cubicBezTo>
                  <a:cubicBezTo>
                    <a:pt x="1" y="35"/>
                    <a:pt x="1" y="34"/>
                    <a:pt x="0" y="33"/>
                  </a:cubicBezTo>
                  <a:cubicBezTo>
                    <a:pt x="1" y="32"/>
                    <a:pt x="1" y="31"/>
                    <a:pt x="1" y="30"/>
                  </a:cubicBezTo>
                  <a:cubicBezTo>
                    <a:pt x="2" y="30"/>
                    <a:pt x="3" y="30"/>
                    <a:pt x="4" y="30"/>
                  </a:cubicBezTo>
                  <a:cubicBezTo>
                    <a:pt x="6" y="30"/>
                    <a:pt x="7" y="30"/>
                    <a:pt x="8" y="30"/>
                  </a:cubicBezTo>
                  <a:cubicBezTo>
                    <a:pt x="9" y="30"/>
                    <a:pt x="9" y="30"/>
                    <a:pt x="10" y="29"/>
                  </a:cubicBezTo>
                  <a:cubicBezTo>
                    <a:pt x="10" y="29"/>
                    <a:pt x="11" y="30"/>
                    <a:pt x="11" y="30"/>
                  </a:cubicBezTo>
                  <a:cubicBezTo>
                    <a:pt x="12" y="29"/>
                    <a:pt x="13" y="28"/>
                    <a:pt x="13" y="28"/>
                  </a:cubicBezTo>
                  <a:cubicBezTo>
                    <a:pt x="14" y="28"/>
                    <a:pt x="15" y="29"/>
                    <a:pt x="15" y="28"/>
                  </a:cubicBezTo>
                  <a:cubicBezTo>
                    <a:pt x="15" y="28"/>
                    <a:pt x="15" y="28"/>
                    <a:pt x="15" y="28"/>
                  </a:cubicBezTo>
                  <a:cubicBezTo>
                    <a:pt x="16" y="28"/>
                    <a:pt x="16" y="28"/>
                    <a:pt x="16" y="28"/>
                  </a:cubicBezTo>
                  <a:cubicBezTo>
                    <a:pt x="17" y="28"/>
                    <a:pt x="17" y="28"/>
                    <a:pt x="17" y="28"/>
                  </a:cubicBezTo>
                  <a:cubicBezTo>
                    <a:pt x="18" y="28"/>
                    <a:pt x="20" y="27"/>
                    <a:pt x="21" y="27"/>
                  </a:cubicBezTo>
                  <a:cubicBezTo>
                    <a:pt x="22" y="27"/>
                    <a:pt x="22" y="26"/>
                    <a:pt x="23" y="26"/>
                  </a:cubicBezTo>
                  <a:cubicBezTo>
                    <a:pt x="24" y="26"/>
                    <a:pt x="25" y="26"/>
                    <a:pt x="26" y="26"/>
                  </a:cubicBezTo>
                  <a:cubicBezTo>
                    <a:pt x="26" y="26"/>
                    <a:pt x="27" y="25"/>
                    <a:pt x="27" y="25"/>
                  </a:cubicBezTo>
                  <a:cubicBezTo>
                    <a:pt x="27" y="25"/>
                    <a:pt x="27" y="24"/>
                    <a:pt x="27" y="24"/>
                  </a:cubicBezTo>
                  <a:cubicBezTo>
                    <a:pt x="27" y="24"/>
                    <a:pt x="28" y="24"/>
                    <a:pt x="28" y="24"/>
                  </a:cubicBezTo>
                  <a:cubicBezTo>
                    <a:pt x="28" y="23"/>
                    <a:pt x="28" y="23"/>
                    <a:pt x="28" y="23"/>
                  </a:cubicBezTo>
                  <a:cubicBezTo>
                    <a:pt x="27" y="23"/>
                    <a:pt x="27" y="22"/>
                    <a:pt x="26" y="22"/>
                  </a:cubicBezTo>
                  <a:cubicBezTo>
                    <a:pt x="26" y="22"/>
                    <a:pt x="26" y="21"/>
                    <a:pt x="26" y="21"/>
                  </a:cubicBezTo>
                  <a:cubicBezTo>
                    <a:pt x="25" y="20"/>
                    <a:pt x="24" y="20"/>
                    <a:pt x="24" y="18"/>
                  </a:cubicBezTo>
                  <a:cubicBezTo>
                    <a:pt x="24" y="18"/>
                    <a:pt x="23" y="18"/>
                    <a:pt x="24" y="18"/>
                  </a:cubicBezTo>
                  <a:cubicBezTo>
                    <a:pt x="23" y="17"/>
                    <a:pt x="23" y="17"/>
                    <a:pt x="22" y="17"/>
                  </a:cubicBezTo>
                  <a:cubicBezTo>
                    <a:pt x="22" y="16"/>
                    <a:pt x="22" y="16"/>
                    <a:pt x="22" y="16"/>
                  </a:cubicBezTo>
                  <a:cubicBezTo>
                    <a:pt x="22" y="16"/>
                    <a:pt x="22" y="16"/>
                    <a:pt x="22" y="16"/>
                  </a:cubicBezTo>
                  <a:cubicBezTo>
                    <a:pt x="22" y="16"/>
                    <a:pt x="21" y="16"/>
                    <a:pt x="21" y="16"/>
                  </a:cubicBezTo>
                  <a:cubicBezTo>
                    <a:pt x="21" y="15"/>
                    <a:pt x="20" y="15"/>
                    <a:pt x="20" y="14"/>
                  </a:cubicBezTo>
                  <a:cubicBezTo>
                    <a:pt x="19" y="14"/>
                    <a:pt x="19" y="14"/>
                    <a:pt x="19" y="13"/>
                  </a:cubicBezTo>
                  <a:cubicBezTo>
                    <a:pt x="18" y="13"/>
                    <a:pt x="18" y="13"/>
                    <a:pt x="17" y="13"/>
                  </a:cubicBezTo>
                  <a:cubicBezTo>
                    <a:pt x="16" y="12"/>
                    <a:pt x="16" y="11"/>
                    <a:pt x="15" y="10"/>
                  </a:cubicBezTo>
                  <a:cubicBezTo>
                    <a:pt x="14" y="9"/>
                    <a:pt x="14" y="9"/>
                    <a:pt x="14" y="9"/>
                  </a:cubicBezTo>
                  <a:cubicBezTo>
                    <a:pt x="14" y="8"/>
                    <a:pt x="14" y="7"/>
                    <a:pt x="13" y="6"/>
                  </a:cubicBezTo>
                  <a:cubicBezTo>
                    <a:pt x="13" y="6"/>
                    <a:pt x="13" y="5"/>
                    <a:pt x="13" y="5"/>
                  </a:cubicBezTo>
                  <a:cubicBezTo>
                    <a:pt x="13" y="4"/>
                    <a:pt x="13" y="4"/>
                    <a:pt x="13" y="4"/>
                  </a:cubicBezTo>
                  <a:cubicBezTo>
                    <a:pt x="13" y="3"/>
                    <a:pt x="13" y="2"/>
                    <a:pt x="13" y="1"/>
                  </a:cubicBezTo>
                  <a:cubicBezTo>
                    <a:pt x="13" y="1"/>
                    <a:pt x="14" y="1"/>
                    <a:pt x="13" y="1"/>
                  </a:cubicBezTo>
                  <a:cubicBezTo>
                    <a:pt x="14" y="1"/>
                    <a:pt x="13" y="1"/>
                    <a:pt x="14" y="1"/>
                  </a:cubicBezTo>
                  <a:cubicBezTo>
                    <a:pt x="15" y="1"/>
                    <a:pt x="16" y="1"/>
                    <a:pt x="17" y="2"/>
                  </a:cubicBezTo>
                  <a:cubicBezTo>
                    <a:pt x="17" y="2"/>
                    <a:pt x="18" y="2"/>
                    <a:pt x="18" y="2"/>
                  </a:cubicBezTo>
                  <a:cubicBezTo>
                    <a:pt x="18" y="3"/>
                    <a:pt x="19" y="3"/>
                    <a:pt x="19" y="3"/>
                  </a:cubicBezTo>
                  <a:cubicBezTo>
                    <a:pt x="20" y="3"/>
                    <a:pt x="20" y="4"/>
                    <a:pt x="20" y="4"/>
                  </a:cubicBezTo>
                  <a:cubicBezTo>
                    <a:pt x="20" y="4"/>
                    <a:pt x="20" y="4"/>
                    <a:pt x="20" y="4"/>
                  </a:cubicBezTo>
                  <a:cubicBezTo>
                    <a:pt x="20" y="4"/>
                    <a:pt x="20" y="4"/>
                    <a:pt x="20" y="4"/>
                  </a:cubicBezTo>
                  <a:cubicBezTo>
                    <a:pt x="20" y="4"/>
                    <a:pt x="21" y="5"/>
                    <a:pt x="21" y="5"/>
                  </a:cubicBezTo>
                  <a:cubicBezTo>
                    <a:pt x="23" y="5"/>
                    <a:pt x="24" y="7"/>
                    <a:pt x="25" y="8"/>
                  </a:cubicBezTo>
                  <a:cubicBezTo>
                    <a:pt x="25" y="8"/>
                    <a:pt x="25" y="8"/>
                    <a:pt x="25" y="8"/>
                  </a:cubicBezTo>
                  <a:cubicBezTo>
                    <a:pt x="25" y="8"/>
                    <a:pt x="25" y="8"/>
                    <a:pt x="25" y="8"/>
                  </a:cubicBezTo>
                  <a:cubicBezTo>
                    <a:pt x="26" y="8"/>
                    <a:pt x="26" y="8"/>
                    <a:pt x="27" y="9"/>
                  </a:cubicBezTo>
                  <a:cubicBezTo>
                    <a:pt x="27" y="9"/>
                    <a:pt x="27" y="9"/>
                    <a:pt x="27" y="9"/>
                  </a:cubicBezTo>
                  <a:cubicBezTo>
                    <a:pt x="28" y="9"/>
                    <a:pt x="28" y="9"/>
                    <a:pt x="28" y="9"/>
                  </a:cubicBezTo>
                  <a:cubicBezTo>
                    <a:pt x="28" y="10"/>
                    <a:pt x="28" y="10"/>
                    <a:pt x="29" y="9"/>
                  </a:cubicBezTo>
                  <a:cubicBezTo>
                    <a:pt x="29" y="9"/>
                    <a:pt x="29" y="9"/>
                    <a:pt x="29" y="10"/>
                  </a:cubicBezTo>
                  <a:cubicBezTo>
                    <a:pt x="29" y="9"/>
                    <a:pt x="29" y="9"/>
                    <a:pt x="29" y="9"/>
                  </a:cubicBezTo>
                  <a:cubicBezTo>
                    <a:pt x="29" y="10"/>
                    <a:pt x="30" y="10"/>
                    <a:pt x="31" y="11"/>
                  </a:cubicBezTo>
                  <a:cubicBezTo>
                    <a:pt x="31" y="11"/>
                    <a:pt x="31" y="11"/>
                    <a:pt x="32" y="11"/>
                  </a:cubicBezTo>
                  <a:cubicBezTo>
                    <a:pt x="32" y="11"/>
                    <a:pt x="32" y="12"/>
                    <a:pt x="32" y="12"/>
                  </a:cubicBezTo>
                  <a:cubicBezTo>
                    <a:pt x="32" y="12"/>
                    <a:pt x="32" y="12"/>
                    <a:pt x="32" y="12"/>
                  </a:cubicBezTo>
                  <a:cubicBezTo>
                    <a:pt x="32" y="12"/>
                    <a:pt x="33" y="13"/>
                    <a:pt x="33" y="13"/>
                  </a:cubicBezTo>
                  <a:cubicBezTo>
                    <a:pt x="33" y="13"/>
                    <a:pt x="33" y="13"/>
                    <a:pt x="33" y="13"/>
                  </a:cubicBezTo>
                  <a:cubicBezTo>
                    <a:pt x="35" y="13"/>
                    <a:pt x="35" y="14"/>
                    <a:pt x="36" y="15"/>
                  </a:cubicBezTo>
                  <a:cubicBezTo>
                    <a:pt x="37" y="15"/>
                    <a:pt x="37" y="15"/>
                    <a:pt x="37" y="16"/>
                  </a:cubicBezTo>
                  <a:cubicBezTo>
                    <a:pt x="38" y="16"/>
                    <a:pt x="38" y="16"/>
                    <a:pt x="39" y="16"/>
                  </a:cubicBezTo>
                  <a:cubicBezTo>
                    <a:pt x="40" y="17"/>
                    <a:pt x="42" y="17"/>
                    <a:pt x="43" y="16"/>
                  </a:cubicBezTo>
                  <a:cubicBezTo>
                    <a:pt x="43" y="16"/>
                    <a:pt x="45" y="16"/>
                    <a:pt x="45" y="16"/>
                  </a:cubicBezTo>
                  <a:cubicBezTo>
                    <a:pt x="46" y="18"/>
                    <a:pt x="47" y="17"/>
                    <a:pt x="48" y="17"/>
                  </a:cubicBezTo>
                  <a:cubicBezTo>
                    <a:pt x="49" y="17"/>
                    <a:pt x="49" y="17"/>
                    <a:pt x="50" y="16"/>
                  </a:cubicBezTo>
                  <a:cubicBezTo>
                    <a:pt x="51" y="16"/>
                    <a:pt x="51" y="15"/>
                    <a:pt x="52" y="14"/>
                  </a:cubicBezTo>
                  <a:cubicBezTo>
                    <a:pt x="53" y="14"/>
                    <a:pt x="53" y="14"/>
                    <a:pt x="53" y="14"/>
                  </a:cubicBezTo>
                  <a:cubicBezTo>
                    <a:pt x="53" y="14"/>
                    <a:pt x="53" y="14"/>
                    <a:pt x="53" y="14"/>
                  </a:cubicBezTo>
                  <a:cubicBezTo>
                    <a:pt x="53" y="14"/>
                    <a:pt x="53" y="14"/>
                    <a:pt x="53" y="14"/>
                  </a:cubicBezTo>
                  <a:cubicBezTo>
                    <a:pt x="55" y="14"/>
                    <a:pt x="56" y="14"/>
                    <a:pt x="56" y="13"/>
                  </a:cubicBezTo>
                  <a:cubicBezTo>
                    <a:pt x="56" y="13"/>
                    <a:pt x="56" y="13"/>
                    <a:pt x="57" y="13"/>
                  </a:cubicBezTo>
                  <a:cubicBezTo>
                    <a:pt x="57" y="13"/>
                    <a:pt x="57" y="13"/>
                    <a:pt x="57" y="13"/>
                  </a:cubicBezTo>
                  <a:cubicBezTo>
                    <a:pt x="57" y="13"/>
                    <a:pt x="58" y="12"/>
                    <a:pt x="59" y="13"/>
                  </a:cubicBezTo>
                  <a:cubicBezTo>
                    <a:pt x="60" y="11"/>
                    <a:pt x="61" y="12"/>
                    <a:pt x="63" y="11"/>
                  </a:cubicBezTo>
                  <a:cubicBezTo>
                    <a:pt x="63" y="11"/>
                    <a:pt x="63" y="11"/>
                    <a:pt x="63" y="10"/>
                  </a:cubicBezTo>
                  <a:cubicBezTo>
                    <a:pt x="64" y="10"/>
                    <a:pt x="64" y="10"/>
                    <a:pt x="65" y="10"/>
                  </a:cubicBezTo>
                  <a:cubicBezTo>
                    <a:pt x="65" y="10"/>
                    <a:pt x="65" y="10"/>
                    <a:pt x="66" y="10"/>
                  </a:cubicBezTo>
                  <a:cubicBezTo>
                    <a:pt x="66" y="9"/>
                    <a:pt x="67" y="9"/>
                    <a:pt x="67" y="9"/>
                  </a:cubicBezTo>
                  <a:cubicBezTo>
                    <a:pt x="67" y="9"/>
                    <a:pt x="68" y="9"/>
                    <a:pt x="68" y="8"/>
                  </a:cubicBezTo>
                  <a:cubicBezTo>
                    <a:pt x="69" y="8"/>
                    <a:pt x="69" y="8"/>
                    <a:pt x="69" y="8"/>
                  </a:cubicBezTo>
                  <a:cubicBezTo>
                    <a:pt x="69" y="8"/>
                    <a:pt x="69" y="8"/>
                    <a:pt x="69" y="8"/>
                  </a:cubicBezTo>
                  <a:cubicBezTo>
                    <a:pt x="69" y="7"/>
                    <a:pt x="70" y="7"/>
                    <a:pt x="71" y="7"/>
                  </a:cubicBezTo>
                  <a:cubicBezTo>
                    <a:pt x="71" y="7"/>
                    <a:pt x="72" y="7"/>
                    <a:pt x="72" y="6"/>
                  </a:cubicBezTo>
                  <a:cubicBezTo>
                    <a:pt x="73" y="7"/>
                    <a:pt x="74" y="5"/>
                    <a:pt x="75" y="5"/>
                  </a:cubicBezTo>
                  <a:cubicBezTo>
                    <a:pt x="75" y="4"/>
                    <a:pt x="78" y="4"/>
                    <a:pt x="78" y="4"/>
                  </a:cubicBezTo>
                  <a:cubicBezTo>
                    <a:pt x="79" y="3"/>
                    <a:pt x="80" y="2"/>
                    <a:pt x="81" y="2"/>
                  </a:cubicBezTo>
                  <a:cubicBezTo>
                    <a:pt x="81" y="2"/>
                    <a:pt x="82" y="2"/>
                    <a:pt x="82" y="2"/>
                  </a:cubicBezTo>
                  <a:cubicBezTo>
                    <a:pt x="83" y="2"/>
                    <a:pt x="83" y="2"/>
                    <a:pt x="83" y="2"/>
                  </a:cubicBezTo>
                  <a:cubicBezTo>
                    <a:pt x="84" y="2"/>
                    <a:pt x="84" y="2"/>
                    <a:pt x="84" y="2"/>
                  </a:cubicBezTo>
                  <a:cubicBezTo>
                    <a:pt x="84" y="1"/>
                    <a:pt x="85" y="1"/>
                    <a:pt x="85" y="0"/>
                  </a:cubicBezTo>
                  <a:cubicBezTo>
                    <a:pt x="85" y="0"/>
                    <a:pt x="85" y="0"/>
                    <a:pt x="85" y="0"/>
                  </a:cubicBezTo>
                  <a:cubicBezTo>
                    <a:pt x="86" y="0"/>
                    <a:pt x="86"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0" name="Freeform 12"/>
            <p:cNvSpPr>
              <a:spLocks noEditPoints="1"/>
            </p:cNvSpPr>
            <p:nvPr/>
          </p:nvSpPr>
          <p:spPr bwMode="auto">
            <a:xfrm>
              <a:off x="7040563" y="3106738"/>
              <a:ext cx="366712" cy="227013"/>
            </a:xfrm>
            <a:custGeom>
              <a:avLst/>
              <a:gdLst>
                <a:gd name="T0" fmla="*/ 58 w 135"/>
                <a:gd name="T1" fmla="*/ 80 h 83"/>
                <a:gd name="T2" fmla="*/ 50 w 135"/>
                <a:gd name="T3" fmla="*/ 71 h 83"/>
                <a:gd name="T4" fmla="*/ 42 w 135"/>
                <a:gd name="T5" fmla="*/ 58 h 83"/>
                <a:gd name="T6" fmla="*/ 50 w 135"/>
                <a:gd name="T7" fmla="*/ 66 h 83"/>
                <a:gd name="T8" fmla="*/ 40 w 135"/>
                <a:gd name="T9" fmla="*/ 55 h 83"/>
                <a:gd name="T10" fmla="*/ 25 w 135"/>
                <a:gd name="T11" fmla="*/ 58 h 83"/>
                <a:gd name="T12" fmla="*/ 9 w 135"/>
                <a:gd name="T13" fmla="*/ 61 h 83"/>
                <a:gd name="T14" fmla="*/ 3 w 135"/>
                <a:gd name="T15" fmla="*/ 54 h 83"/>
                <a:gd name="T16" fmla="*/ 7 w 135"/>
                <a:gd name="T17" fmla="*/ 43 h 83"/>
                <a:gd name="T18" fmla="*/ 12 w 135"/>
                <a:gd name="T19" fmla="*/ 29 h 83"/>
                <a:gd name="T20" fmla="*/ 13 w 135"/>
                <a:gd name="T21" fmla="*/ 36 h 83"/>
                <a:gd name="T22" fmla="*/ 14 w 135"/>
                <a:gd name="T23" fmla="*/ 48 h 83"/>
                <a:gd name="T24" fmla="*/ 31 w 135"/>
                <a:gd name="T25" fmla="*/ 52 h 83"/>
                <a:gd name="T26" fmla="*/ 34 w 135"/>
                <a:gd name="T27" fmla="*/ 43 h 83"/>
                <a:gd name="T28" fmla="*/ 41 w 135"/>
                <a:gd name="T29" fmla="*/ 36 h 83"/>
                <a:gd name="T30" fmla="*/ 51 w 135"/>
                <a:gd name="T31" fmla="*/ 51 h 83"/>
                <a:gd name="T32" fmla="*/ 58 w 135"/>
                <a:gd name="T33" fmla="*/ 62 h 83"/>
                <a:gd name="T34" fmla="*/ 63 w 135"/>
                <a:gd name="T35" fmla="*/ 70 h 83"/>
                <a:gd name="T36" fmla="*/ 82 w 135"/>
                <a:gd name="T37" fmla="*/ 65 h 83"/>
                <a:gd name="T38" fmla="*/ 71 w 135"/>
                <a:gd name="T39" fmla="*/ 65 h 83"/>
                <a:gd name="T40" fmla="*/ 61 w 135"/>
                <a:gd name="T41" fmla="*/ 53 h 83"/>
                <a:gd name="T42" fmla="*/ 74 w 135"/>
                <a:gd name="T43" fmla="*/ 60 h 83"/>
                <a:gd name="T44" fmla="*/ 58 w 135"/>
                <a:gd name="T45" fmla="*/ 39 h 83"/>
                <a:gd name="T46" fmla="*/ 51 w 135"/>
                <a:gd name="T47" fmla="*/ 31 h 83"/>
                <a:gd name="T48" fmla="*/ 35 w 135"/>
                <a:gd name="T49" fmla="*/ 16 h 83"/>
                <a:gd name="T50" fmla="*/ 32 w 135"/>
                <a:gd name="T51" fmla="*/ 6 h 83"/>
                <a:gd name="T52" fmla="*/ 41 w 135"/>
                <a:gd name="T53" fmla="*/ 6 h 83"/>
                <a:gd name="T54" fmla="*/ 47 w 135"/>
                <a:gd name="T55" fmla="*/ 14 h 83"/>
                <a:gd name="T56" fmla="*/ 54 w 135"/>
                <a:gd name="T57" fmla="*/ 23 h 83"/>
                <a:gd name="T58" fmla="*/ 65 w 135"/>
                <a:gd name="T59" fmla="*/ 37 h 83"/>
                <a:gd name="T60" fmla="*/ 76 w 135"/>
                <a:gd name="T61" fmla="*/ 53 h 83"/>
                <a:gd name="T62" fmla="*/ 82 w 135"/>
                <a:gd name="T63" fmla="*/ 65 h 83"/>
                <a:gd name="T64" fmla="*/ 112 w 135"/>
                <a:gd name="T65" fmla="*/ 50 h 83"/>
                <a:gd name="T66" fmla="*/ 108 w 135"/>
                <a:gd name="T67" fmla="*/ 56 h 83"/>
                <a:gd name="T68" fmla="*/ 116 w 135"/>
                <a:gd name="T69" fmla="*/ 67 h 83"/>
                <a:gd name="T70" fmla="*/ 119 w 135"/>
                <a:gd name="T71" fmla="*/ 77 h 83"/>
                <a:gd name="T72" fmla="*/ 104 w 135"/>
                <a:gd name="T73" fmla="*/ 74 h 83"/>
                <a:gd name="T74" fmla="*/ 88 w 135"/>
                <a:gd name="T75" fmla="*/ 67 h 83"/>
                <a:gd name="T76" fmla="*/ 92 w 135"/>
                <a:gd name="T77" fmla="*/ 62 h 83"/>
                <a:gd name="T78" fmla="*/ 99 w 135"/>
                <a:gd name="T79" fmla="*/ 65 h 83"/>
                <a:gd name="T80" fmla="*/ 113 w 135"/>
                <a:gd name="T81" fmla="*/ 72 h 83"/>
                <a:gd name="T82" fmla="*/ 109 w 135"/>
                <a:gd name="T83" fmla="*/ 62 h 83"/>
                <a:gd name="T84" fmla="*/ 102 w 135"/>
                <a:gd name="T85" fmla="*/ 54 h 83"/>
                <a:gd name="T86" fmla="*/ 93 w 135"/>
                <a:gd name="T87" fmla="*/ 49 h 83"/>
                <a:gd name="T88" fmla="*/ 81 w 135"/>
                <a:gd name="T89" fmla="*/ 49 h 83"/>
                <a:gd name="T90" fmla="*/ 81 w 135"/>
                <a:gd name="T91" fmla="*/ 43 h 83"/>
                <a:gd name="T92" fmla="*/ 77 w 135"/>
                <a:gd name="T93" fmla="*/ 37 h 83"/>
                <a:gd name="T94" fmla="*/ 85 w 135"/>
                <a:gd name="T95" fmla="*/ 41 h 83"/>
                <a:gd name="T96" fmla="*/ 79 w 135"/>
                <a:gd name="T97" fmla="*/ 31 h 83"/>
                <a:gd name="T98" fmla="*/ 70 w 135"/>
                <a:gd name="T99" fmla="*/ 26 h 83"/>
                <a:gd name="T100" fmla="*/ 76 w 135"/>
                <a:gd name="T101" fmla="*/ 19 h 83"/>
                <a:gd name="T102" fmla="*/ 82 w 135"/>
                <a:gd name="T103" fmla="*/ 22 h 83"/>
                <a:gd name="T104" fmla="*/ 82 w 135"/>
                <a:gd name="T105" fmla="*/ 29 h 83"/>
                <a:gd name="T106" fmla="*/ 96 w 135"/>
                <a:gd name="T107" fmla="*/ 25 h 83"/>
                <a:gd name="T108" fmla="*/ 94 w 135"/>
                <a:gd name="T109" fmla="*/ 33 h 83"/>
                <a:gd name="T110" fmla="*/ 95 w 135"/>
                <a:gd name="T111" fmla="*/ 43 h 83"/>
                <a:gd name="T112" fmla="*/ 105 w 135"/>
                <a:gd name="T113" fmla="*/ 46 h 83"/>
                <a:gd name="T114" fmla="*/ 96 w 135"/>
                <a:gd name="T115" fmla="*/ 38 h 83"/>
                <a:gd name="T116" fmla="*/ 106 w 135"/>
                <a:gd name="T117" fmla="*/ 36 h 83"/>
                <a:gd name="T118" fmla="*/ 111 w 135"/>
                <a:gd name="T119" fmla="*/ 46 h 83"/>
                <a:gd name="T120" fmla="*/ 121 w 135"/>
                <a:gd name="T121"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83">
                  <a:moveTo>
                    <a:pt x="66" y="75"/>
                  </a:moveTo>
                  <a:cubicBezTo>
                    <a:pt x="66" y="76"/>
                    <a:pt x="67" y="78"/>
                    <a:pt x="66" y="80"/>
                  </a:cubicBezTo>
                  <a:cubicBezTo>
                    <a:pt x="66" y="81"/>
                    <a:pt x="64" y="82"/>
                    <a:pt x="64" y="82"/>
                  </a:cubicBezTo>
                  <a:cubicBezTo>
                    <a:pt x="63" y="83"/>
                    <a:pt x="61" y="83"/>
                    <a:pt x="60" y="82"/>
                  </a:cubicBezTo>
                  <a:cubicBezTo>
                    <a:pt x="60" y="82"/>
                    <a:pt x="60" y="82"/>
                    <a:pt x="59" y="81"/>
                  </a:cubicBezTo>
                  <a:cubicBezTo>
                    <a:pt x="59" y="81"/>
                    <a:pt x="59" y="81"/>
                    <a:pt x="58" y="80"/>
                  </a:cubicBezTo>
                  <a:cubicBezTo>
                    <a:pt x="58" y="80"/>
                    <a:pt x="57" y="79"/>
                    <a:pt x="57" y="79"/>
                  </a:cubicBezTo>
                  <a:cubicBezTo>
                    <a:pt x="56" y="78"/>
                    <a:pt x="56" y="77"/>
                    <a:pt x="55" y="77"/>
                  </a:cubicBezTo>
                  <a:cubicBezTo>
                    <a:pt x="55" y="76"/>
                    <a:pt x="54" y="76"/>
                    <a:pt x="54" y="75"/>
                  </a:cubicBezTo>
                  <a:cubicBezTo>
                    <a:pt x="53" y="75"/>
                    <a:pt x="53" y="75"/>
                    <a:pt x="53" y="74"/>
                  </a:cubicBezTo>
                  <a:cubicBezTo>
                    <a:pt x="52" y="74"/>
                    <a:pt x="52" y="74"/>
                    <a:pt x="52" y="73"/>
                  </a:cubicBezTo>
                  <a:cubicBezTo>
                    <a:pt x="51" y="73"/>
                    <a:pt x="50" y="72"/>
                    <a:pt x="50" y="71"/>
                  </a:cubicBezTo>
                  <a:cubicBezTo>
                    <a:pt x="49" y="70"/>
                    <a:pt x="48" y="69"/>
                    <a:pt x="47" y="68"/>
                  </a:cubicBezTo>
                  <a:cubicBezTo>
                    <a:pt x="47" y="68"/>
                    <a:pt x="47" y="67"/>
                    <a:pt x="46" y="66"/>
                  </a:cubicBezTo>
                  <a:cubicBezTo>
                    <a:pt x="46" y="66"/>
                    <a:pt x="45" y="66"/>
                    <a:pt x="45" y="65"/>
                  </a:cubicBezTo>
                  <a:cubicBezTo>
                    <a:pt x="45" y="65"/>
                    <a:pt x="44" y="64"/>
                    <a:pt x="44" y="64"/>
                  </a:cubicBezTo>
                  <a:cubicBezTo>
                    <a:pt x="43" y="62"/>
                    <a:pt x="42" y="61"/>
                    <a:pt x="41" y="59"/>
                  </a:cubicBezTo>
                  <a:cubicBezTo>
                    <a:pt x="41" y="59"/>
                    <a:pt x="41" y="58"/>
                    <a:pt x="42" y="58"/>
                  </a:cubicBezTo>
                  <a:cubicBezTo>
                    <a:pt x="43" y="59"/>
                    <a:pt x="44" y="60"/>
                    <a:pt x="44" y="61"/>
                  </a:cubicBezTo>
                  <a:cubicBezTo>
                    <a:pt x="45" y="62"/>
                    <a:pt x="46" y="62"/>
                    <a:pt x="46" y="63"/>
                  </a:cubicBezTo>
                  <a:cubicBezTo>
                    <a:pt x="47" y="64"/>
                    <a:pt x="47" y="64"/>
                    <a:pt x="48" y="65"/>
                  </a:cubicBezTo>
                  <a:cubicBezTo>
                    <a:pt x="48" y="65"/>
                    <a:pt x="48" y="65"/>
                    <a:pt x="49" y="65"/>
                  </a:cubicBezTo>
                  <a:cubicBezTo>
                    <a:pt x="49" y="66"/>
                    <a:pt x="50" y="66"/>
                    <a:pt x="50" y="66"/>
                  </a:cubicBezTo>
                  <a:cubicBezTo>
                    <a:pt x="50" y="66"/>
                    <a:pt x="50" y="66"/>
                    <a:pt x="50" y="66"/>
                  </a:cubicBezTo>
                  <a:cubicBezTo>
                    <a:pt x="50" y="65"/>
                    <a:pt x="48" y="63"/>
                    <a:pt x="47" y="62"/>
                  </a:cubicBezTo>
                  <a:cubicBezTo>
                    <a:pt x="47" y="61"/>
                    <a:pt x="46" y="60"/>
                    <a:pt x="45" y="60"/>
                  </a:cubicBezTo>
                  <a:cubicBezTo>
                    <a:pt x="45" y="59"/>
                    <a:pt x="44" y="59"/>
                    <a:pt x="44" y="58"/>
                  </a:cubicBezTo>
                  <a:cubicBezTo>
                    <a:pt x="43" y="58"/>
                    <a:pt x="43" y="57"/>
                    <a:pt x="42" y="57"/>
                  </a:cubicBezTo>
                  <a:cubicBezTo>
                    <a:pt x="42" y="57"/>
                    <a:pt x="42" y="56"/>
                    <a:pt x="41" y="56"/>
                  </a:cubicBezTo>
                  <a:cubicBezTo>
                    <a:pt x="41" y="56"/>
                    <a:pt x="40" y="55"/>
                    <a:pt x="40" y="55"/>
                  </a:cubicBezTo>
                  <a:cubicBezTo>
                    <a:pt x="39" y="54"/>
                    <a:pt x="37" y="56"/>
                    <a:pt x="36" y="55"/>
                  </a:cubicBezTo>
                  <a:cubicBezTo>
                    <a:pt x="36" y="55"/>
                    <a:pt x="36" y="55"/>
                    <a:pt x="36" y="55"/>
                  </a:cubicBezTo>
                  <a:cubicBezTo>
                    <a:pt x="36" y="56"/>
                    <a:pt x="35" y="56"/>
                    <a:pt x="35" y="56"/>
                  </a:cubicBezTo>
                  <a:cubicBezTo>
                    <a:pt x="34" y="56"/>
                    <a:pt x="34" y="56"/>
                    <a:pt x="33" y="56"/>
                  </a:cubicBezTo>
                  <a:cubicBezTo>
                    <a:pt x="33" y="56"/>
                    <a:pt x="32" y="57"/>
                    <a:pt x="32" y="57"/>
                  </a:cubicBezTo>
                  <a:cubicBezTo>
                    <a:pt x="29" y="58"/>
                    <a:pt x="27" y="58"/>
                    <a:pt x="25" y="58"/>
                  </a:cubicBezTo>
                  <a:cubicBezTo>
                    <a:pt x="23" y="59"/>
                    <a:pt x="22" y="59"/>
                    <a:pt x="20" y="59"/>
                  </a:cubicBezTo>
                  <a:cubicBezTo>
                    <a:pt x="20" y="59"/>
                    <a:pt x="19" y="59"/>
                    <a:pt x="19" y="60"/>
                  </a:cubicBezTo>
                  <a:cubicBezTo>
                    <a:pt x="18" y="60"/>
                    <a:pt x="17" y="60"/>
                    <a:pt x="16" y="60"/>
                  </a:cubicBezTo>
                  <a:cubicBezTo>
                    <a:pt x="15" y="60"/>
                    <a:pt x="14" y="60"/>
                    <a:pt x="14" y="61"/>
                  </a:cubicBezTo>
                  <a:cubicBezTo>
                    <a:pt x="13" y="61"/>
                    <a:pt x="13" y="61"/>
                    <a:pt x="12" y="61"/>
                  </a:cubicBezTo>
                  <a:cubicBezTo>
                    <a:pt x="11" y="61"/>
                    <a:pt x="10" y="61"/>
                    <a:pt x="9" y="61"/>
                  </a:cubicBezTo>
                  <a:cubicBezTo>
                    <a:pt x="8" y="61"/>
                    <a:pt x="8" y="62"/>
                    <a:pt x="8" y="62"/>
                  </a:cubicBezTo>
                  <a:cubicBezTo>
                    <a:pt x="7" y="62"/>
                    <a:pt x="6" y="62"/>
                    <a:pt x="6" y="62"/>
                  </a:cubicBezTo>
                  <a:cubicBezTo>
                    <a:pt x="4" y="62"/>
                    <a:pt x="3" y="61"/>
                    <a:pt x="2" y="60"/>
                  </a:cubicBezTo>
                  <a:cubicBezTo>
                    <a:pt x="1" y="59"/>
                    <a:pt x="0" y="59"/>
                    <a:pt x="0" y="58"/>
                  </a:cubicBezTo>
                  <a:cubicBezTo>
                    <a:pt x="0" y="57"/>
                    <a:pt x="1" y="55"/>
                    <a:pt x="2" y="54"/>
                  </a:cubicBezTo>
                  <a:cubicBezTo>
                    <a:pt x="2" y="54"/>
                    <a:pt x="2" y="54"/>
                    <a:pt x="3" y="54"/>
                  </a:cubicBezTo>
                  <a:cubicBezTo>
                    <a:pt x="3" y="54"/>
                    <a:pt x="3" y="54"/>
                    <a:pt x="3" y="53"/>
                  </a:cubicBezTo>
                  <a:cubicBezTo>
                    <a:pt x="3" y="52"/>
                    <a:pt x="4" y="50"/>
                    <a:pt x="5" y="48"/>
                  </a:cubicBezTo>
                  <a:cubicBezTo>
                    <a:pt x="5" y="48"/>
                    <a:pt x="5" y="48"/>
                    <a:pt x="5" y="48"/>
                  </a:cubicBezTo>
                  <a:cubicBezTo>
                    <a:pt x="6" y="47"/>
                    <a:pt x="6" y="47"/>
                    <a:pt x="6" y="46"/>
                  </a:cubicBezTo>
                  <a:cubicBezTo>
                    <a:pt x="6" y="45"/>
                    <a:pt x="6" y="44"/>
                    <a:pt x="7" y="44"/>
                  </a:cubicBezTo>
                  <a:cubicBezTo>
                    <a:pt x="7" y="43"/>
                    <a:pt x="7" y="43"/>
                    <a:pt x="7" y="43"/>
                  </a:cubicBezTo>
                  <a:cubicBezTo>
                    <a:pt x="7" y="42"/>
                    <a:pt x="7" y="42"/>
                    <a:pt x="7" y="41"/>
                  </a:cubicBezTo>
                  <a:cubicBezTo>
                    <a:pt x="8" y="41"/>
                    <a:pt x="8" y="40"/>
                    <a:pt x="8" y="40"/>
                  </a:cubicBezTo>
                  <a:cubicBezTo>
                    <a:pt x="8" y="39"/>
                    <a:pt x="8" y="38"/>
                    <a:pt x="9" y="37"/>
                  </a:cubicBezTo>
                  <a:cubicBezTo>
                    <a:pt x="9" y="36"/>
                    <a:pt x="9" y="35"/>
                    <a:pt x="10" y="34"/>
                  </a:cubicBezTo>
                  <a:cubicBezTo>
                    <a:pt x="10" y="33"/>
                    <a:pt x="10" y="33"/>
                    <a:pt x="10" y="32"/>
                  </a:cubicBezTo>
                  <a:cubicBezTo>
                    <a:pt x="11" y="31"/>
                    <a:pt x="11" y="30"/>
                    <a:pt x="12" y="29"/>
                  </a:cubicBezTo>
                  <a:cubicBezTo>
                    <a:pt x="12" y="29"/>
                    <a:pt x="12" y="28"/>
                    <a:pt x="13" y="28"/>
                  </a:cubicBezTo>
                  <a:cubicBezTo>
                    <a:pt x="13" y="27"/>
                    <a:pt x="13" y="27"/>
                    <a:pt x="14" y="27"/>
                  </a:cubicBezTo>
                  <a:cubicBezTo>
                    <a:pt x="14" y="27"/>
                    <a:pt x="14" y="28"/>
                    <a:pt x="14" y="28"/>
                  </a:cubicBezTo>
                  <a:cubicBezTo>
                    <a:pt x="14" y="29"/>
                    <a:pt x="14" y="30"/>
                    <a:pt x="13" y="30"/>
                  </a:cubicBezTo>
                  <a:cubicBezTo>
                    <a:pt x="13" y="31"/>
                    <a:pt x="13" y="32"/>
                    <a:pt x="13" y="33"/>
                  </a:cubicBezTo>
                  <a:cubicBezTo>
                    <a:pt x="13" y="34"/>
                    <a:pt x="13" y="35"/>
                    <a:pt x="13" y="36"/>
                  </a:cubicBezTo>
                  <a:cubicBezTo>
                    <a:pt x="12" y="38"/>
                    <a:pt x="13" y="39"/>
                    <a:pt x="13" y="41"/>
                  </a:cubicBezTo>
                  <a:cubicBezTo>
                    <a:pt x="13" y="42"/>
                    <a:pt x="13" y="42"/>
                    <a:pt x="13" y="43"/>
                  </a:cubicBezTo>
                  <a:cubicBezTo>
                    <a:pt x="13" y="44"/>
                    <a:pt x="13" y="44"/>
                    <a:pt x="13" y="45"/>
                  </a:cubicBezTo>
                  <a:cubicBezTo>
                    <a:pt x="13" y="46"/>
                    <a:pt x="13" y="46"/>
                    <a:pt x="13" y="47"/>
                  </a:cubicBezTo>
                  <a:cubicBezTo>
                    <a:pt x="13" y="48"/>
                    <a:pt x="13" y="48"/>
                    <a:pt x="13" y="48"/>
                  </a:cubicBezTo>
                  <a:cubicBezTo>
                    <a:pt x="13" y="48"/>
                    <a:pt x="14" y="48"/>
                    <a:pt x="14" y="48"/>
                  </a:cubicBezTo>
                  <a:cubicBezTo>
                    <a:pt x="13" y="49"/>
                    <a:pt x="13" y="49"/>
                    <a:pt x="13" y="49"/>
                  </a:cubicBezTo>
                  <a:cubicBezTo>
                    <a:pt x="14" y="50"/>
                    <a:pt x="14" y="52"/>
                    <a:pt x="15" y="52"/>
                  </a:cubicBezTo>
                  <a:cubicBezTo>
                    <a:pt x="15" y="52"/>
                    <a:pt x="19" y="52"/>
                    <a:pt x="20" y="52"/>
                  </a:cubicBezTo>
                  <a:cubicBezTo>
                    <a:pt x="22" y="52"/>
                    <a:pt x="24" y="52"/>
                    <a:pt x="27" y="52"/>
                  </a:cubicBezTo>
                  <a:cubicBezTo>
                    <a:pt x="27" y="52"/>
                    <a:pt x="28" y="52"/>
                    <a:pt x="29" y="52"/>
                  </a:cubicBezTo>
                  <a:cubicBezTo>
                    <a:pt x="30" y="52"/>
                    <a:pt x="30" y="52"/>
                    <a:pt x="31" y="52"/>
                  </a:cubicBezTo>
                  <a:cubicBezTo>
                    <a:pt x="32" y="52"/>
                    <a:pt x="37" y="52"/>
                    <a:pt x="38" y="51"/>
                  </a:cubicBezTo>
                  <a:cubicBezTo>
                    <a:pt x="38" y="51"/>
                    <a:pt x="38" y="51"/>
                    <a:pt x="38" y="51"/>
                  </a:cubicBezTo>
                  <a:cubicBezTo>
                    <a:pt x="38" y="50"/>
                    <a:pt x="37" y="50"/>
                    <a:pt x="37" y="49"/>
                  </a:cubicBezTo>
                  <a:cubicBezTo>
                    <a:pt x="37" y="48"/>
                    <a:pt x="36" y="47"/>
                    <a:pt x="36" y="46"/>
                  </a:cubicBezTo>
                  <a:cubicBezTo>
                    <a:pt x="35" y="46"/>
                    <a:pt x="35" y="46"/>
                    <a:pt x="35" y="45"/>
                  </a:cubicBezTo>
                  <a:cubicBezTo>
                    <a:pt x="35" y="44"/>
                    <a:pt x="35" y="44"/>
                    <a:pt x="34" y="43"/>
                  </a:cubicBezTo>
                  <a:cubicBezTo>
                    <a:pt x="34" y="42"/>
                    <a:pt x="34" y="42"/>
                    <a:pt x="35" y="41"/>
                  </a:cubicBezTo>
                  <a:cubicBezTo>
                    <a:pt x="34" y="41"/>
                    <a:pt x="34" y="40"/>
                    <a:pt x="34" y="39"/>
                  </a:cubicBezTo>
                  <a:cubicBezTo>
                    <a:pt x="35" y="39"/>
                    <a:pt x="35" y="38"/>
                    <a:pt x="35" y="37"/>
                  </a:cubicBezTo>
                  <a:cubicBezTo>
                    <a:pt x="35" y="36"/>
                    <a:pt x="35" y="32"/>
                    <a:pt x="37" y="32"/>
                  </a:cubicBezTo>
                  <a:cubicBezTo>
                    <a:pt x="38" y="33"/>
                    <a:pt x="39" y="33"/>
                    <a:pt x="39" y="34"/>
                  </a:cubicBezTo>
                  <a:cubicBezTo>
                    <a:pt x="40" y="34"/>
                    <a:pt x="40" y="35"/>
                    <a:pt x="41" y="36"/>
                  </a:cubicBezTo>
                  <a:cubicBezTo>
                    <a:pt x="41" y="36"/>
                    <a:pt x="41" y="37"/>
                    <a:pt x="42" y="37"/>
                  </a:cubicBezTo>
                  <a:cubicBezTo>
                    <a:pt x="42" y="38"/>
                    <a:pt x="43" y="38"/>
                    <a:pt x="43" y="39"/>
                  </a:cubicBezTo>
                  <a:cubicBezTo>
                    <a:pt x="44" y="40"/>
                    <a:pt x="45" y="42"/>
                    <a:pt x="46" y="44"/>
                  </a:cubicBezTo>
                  <a:cubicBezTo>
                    <a:pt x="47" y="44"/>
                    <a:pt x="47" y="45"/>
                    <a:pt x="48" y="46"/>
                  </a:cubicBezTo>
                  <a:cubicBezTo>
                    <a:pt x="48" y="46"/>
                    <a:pt x="48" y="46"/>
                    <a:pt x="49" y="47"/>
                  </a:cubicBezTo>
                  <a:cubicBezTo>
                    <a:pt x="49" y="48"/>
                    <a:pt x="50" y="49"/>
                    <a:pt x="51" y="51"/>
                  </a:cubicBezTo>
                  <a:cubicBezTo>
                    <a:pt x="52" y="51"/>
                    <a:pt x="52" y="51"/>
                    <a:pt x="52" y="52"/>
                  </a:cubicBezTo>
                  <a:cubicBezTo>
                    <a:pt x="53" y="52"/>
                    <a:pt x="53" y="53"/>
                    <a:pt x="54" y="54"/>
                  </a:cubicBezTo>
                  <a:cubicBezTo>
                    <a:pt x="54" y="55"/>
                    <a:pt x="54" y="56"/>
                    <a:pt x="55" y="56"/>
                  </a:cubicBezTo>
                  <a:cubicBezTo>
                    <a:pt x="55" y="57"/>
                    <a:pt x="56" y="57"/>
                    <a:pt x="56" y="58"/>
                  </a:cubicBezTo>
                  <a:cubicBezTo>
                    <a:pt x="56" y="58"/>
                    <a:pt x="56" y="59"/>
                    <a:pt x="57" y="60"/>
                  </a:cubicBezTo>
                  <a:cubicBezTo>
                    <a:pt x="57" y="61"/>
                    <a:pt x="58" y="62"/>
                    <a:pt x="58" y="62"/>
                  </a:cubicBezTo>
                  <a:cubicBezTo>
                    <a:pt x="58" y="63"/>
                    <a:pt x="59" y="63"/>
                    <a:pt x="59" y="63"/>
                  </a:cubicBezTo>
                  <a:cubicBezTo>
                    <a:pt x="59" y="64"/>
                    <a:pt x="59" y="64"/>
                    <a:pt x="60" y="64"/>
                  </a:cubicBezTo>
                  <a:cubicBezTo>
                    <a:pt x="60" y="65"/>
                    <a:pt x="60" y="65"/>
                    <a:pt x="60" y="66"/>
                  </a:cubicBezTo>
                  <a:cubicBezTo>
                    <a:pt x="61" y="67"/>
                    <a:pt x="61" y="67"/>
                    <a:pt x="62" y="68"/>
                  </a:cubicBezTo>
                  <a:cubicBezTo>
                    <a:pt x="62" y="68"/>
                    <a:pt x="63" y="69"/>
                    <a:pt x="63" y="69"/>
                  </a:cubicBezTo>
                  <a:cubicBezTo>
                    <a:pt x="63" y="69"/>
                    <a:pt x="63" y="70"/>
                    <a:pt x="63" y="70"/>
                  </a:cubicBezTo>
                  <a:cubicBezTo>
                    <a:pt x="63" y="70"/>
                    <a:pt x="64" y="71"/>
                    <a:pt x="64" y="71"/>
                  </a:cubicBezTo>
                  <a:cubicBezTo>
                    <a:pt x="64" y="71"/>
                    <a:pt x="65" y="72"/>
                    <a:pt x="65" y="72"/>
                  </a:cubicBezTo>
                  <a:cubicBezTo>
                    <a:pt x="65" y="72"/>
                    <a:pt x="65" y="72"/>
                    <a:pt x="65" y="72"/>
                  </a:cubicBezTo>
                  <a:cubicBezTo>
                    <a:pt x="65" y="73"/>
                    <a:pt x="66" y="74"/>
                    <a:pt x="66" y="75"/>
                  </a:cubicBezTo>
                  <a:cubicBezTo>
                    <a:pt x="66" y="75"/>
                    <a:pt x="66" y="75"/>
                    <a:pt x="66" y="75"/>
                  </a:cubicBezTo>
                  <a:close/>
                  <a:moveTo>
                    <a:pt x="82" y="65"/>
                  </a:moveTo>
                  <a:cubicBezTo>
                    <a:pt x="82" y="66"/>
                    <a:pt x="82" y="67"/>
                    <a:pt x="81" y="67"/>
                  </a:cubicBezTo>
                  <a:cubicBezTo>
                    <a:pt x="81" y="68"/>
                    <a:pt x="80" y="68"/>
                    <a:pt x="80" y="68"/>
                  </a:cubicBezTo>
                  <a:cubicBezTo>
                    <a:pt x="80" y="69"/>
                    <a:pt x="78" y="70"/>
                    <a:pt x="76" y="70"/>
                  </a:cubicBezTo>
                  <a:cubicBezTo>
                    <a:pt x="75" y="70"/>
                    <a:pt x="74" y="69"/>
                    <a:pt x="74" y="68"/>
                  </a:cubicBezTo>
                  <a:cubicBezTo>
                    <a:pt x="73" y="67"/>
                    <a:pt x="73" y="67"/>
                    <a:pt x="73" y="67"/>
                  </a:cubicBezTo>
                  <a:cubicBezTo>
                    <a:pt x="72" y="66"/>
                    <a:pt x="72" y="66"/>
                    <a:pt x="71" y="65"/>
                  </a:cubicBezTo>
                  <a:cubicBezTo>
                    <a:pt x="70" y="64"/>
                    <a:pt x="69" y="63"/>
                    <a:pt x="68" y="62"/>
                  </a:cubicBezTo>
                  <a:cubicBezTo>
                    <a:pt x="67" y="61"/>
                    <a:pt x="66" y="61"/>
                    <a:pt x="66" y="60"/>
                  </a:cubicBezTo>
                  <a:cubicBezTo>
                    <a:pt x="65" y="59"/>
                    <a:pt x="65" y="58"/>
                    <a:pt x="64" y="58"/>
                  </a:cubicBezTo>
                  <a:cubicBezTo>
                    <a:pt x="63" y="57"/>
                    <a:pt x="63" y="56"/>
                    <a:pt x="63" y="56"/>
                  </a:cubicBezTo>
                  <a:cubicBezTo>
                    <a:pt x="62" y="55"/>
                    <a:pt x="61" y="54"/>
                    <a:pt x="61" y="53"/>
                  </a:cubicBezTo>
                  <a:cubicBezTo>
                    <a:pt x="61" y="53"/>
                    <a:pt x="61" y="53"/>
                    <a:pt x="61" y="53"/>
                  </a:cubicBezTo>
                  <a:cubicBezTo>
                    <a:pt x="62" y="53"/>
                    <a:pt x="62" y="53"/>
                    <a:pt x="63" y="53"/>
                  </a:cubicBezTo>
                  <a:cubicBezTo>
                    <a:pt x="63" y="54"/>
                    <a:pt x="64" y="54"/>
                    <a:pt x="64" y="54"/>
                  </a:cubicBezTo>
                  <a:cubicBezTo>
                    <a:pt x="65" y="55"/>
                    <a:pt x="65" y="55"/>
                    <a:pt x="65" y="56"/>
                  </a:cubicBezTo>
                  <a:cubicBezTo>
                    <a:pt x="66" y="56"/>
                    <a:pt x="66" y="56"/>
                    <a:pt x="67" y="56"/>
                  </a:cubicBezTo>
                  <a:cubicBezTo>
                    <a:pt x="68" y="57"/>
                    <a:pt x="70" y="58"/>
                    <a:pt x="71" y="59"/>
                  </a:cubicBezTo>
                  <a:cubicBezTo>
                    <a:pt x="72" y="59"/>
                    <a:pt x="73" y="60"/>
                    <a:pt x="74" y="60"/>
                  </a:cubicBezTo>
                  <a:cubicBezTo>
                    <a:pt x="74" y="60"/>
                    <a:pt x="76" y="61"/>
                    <a:pt x="76" y="60"/>
                  </a:cubicBezTo>
                  <a:cubicBezTo>
                    <a:pt x="76" y="59"/>
                    <a:pt x="69" y="51"/>
                    <a:pt x="67" y="49"/>
                  </a:cubicBezTo>
                  <a:cubicBezTo>
                    <a:pt x="66" y="48"/>
                    <a:pt x="66" y="47"/>
                    <a:pt x="65" y="46"/>
                  </a:cubicBezTo>
                  <a:cubicBezTo>
                    <a:pt x="64" y="46"/>
                    <a:pt x="64" y="45"/>
                    <a:pt x="63" y="45"/>
                  </a:cubicBezTo>
                  <a:cubicBezTo>
                    <a:pt x="62" y="44"/>
                    <a:pt x="62" y="42"/>
                    <a:pt x="61" y="41"/>
                  </a:cubicBezTo>
                  <a:cubicBezTo>
                    <a:pt x="60" y="41"/>
                    <a:pt x="59" y="40"/>
                    <a:pt x="58" y="39"/>
                  </a:cubicBezTo>
                  <a:cubicBezTo>
                    <a:pt x="58" y="38"/>
                    <a:pt x="57" y="38"/>
                    <a:pt x="57" y="37"/>
                  </a:cubicBezTo>
                  <a:cubicBezTo>
                    <a:pt x="56" y="37"/>
                    <a:pt x="56" y="37"/>
                    <a:pt x="55" y="36"/>
                  </a:cubicBezTo>
                  <a:cubicBezTo>
                    <a:pt x="55" y="35"/>
                    <a:pt x="54" y="35"/>
                    <a:pt x="54" y="34"/>
                  </a:cubicBezTo>
                  <a:cubicBezTo>
                    <a:pt x="53" y="34"/>
                    <a:pt x="53" y="33"/>
                    <a:pt x="53" y="33"/>
                  </a:cubicBezTo>
                  <a:cubicBezTo>
                    <a:pt x="52" y="32"/>
                    <a:pt x="52" y="32"/>
                    <a:pt x="52" y="32"/>
                  </a:cubicBezTo>
                  <a:cubicBezTo>
                    <a:pt x="51" y="32"/>
                    <a:pt x="51" y="31"/>
                    <a:pt x="51" y="31"/>
                  </a:cubicBezTo>
                  <a:cubicBezTo>
                    <a:pt x="50" y="30"/>
                    <a:pt x="49" y="30"/>
                    <a:pt x="49" y="29"/>
                  </a:cubicBezTo>
                  <a:cubicBezTo>
                    <a:pt x="48" y="29"/>
                    <a:pt x="48" y="28"/>
                    <a:pt x="47" y="28"/>
                  </a:cubicBezTo>
                  <a:cubicBezTo>
                    <a:pt x="47" y="28"/>
                    <a:pt x="47" y="27"/>
                    <a:pt x="46" y="27"/>
                  </a:cubicBezTo>
                  <a:cubicBezTo>
                    <a:pt x="44" y="25"/>
                    <a:pt x="42" y="23"/>
                    <a:pt x="39" y="21"/>
                  </a:cubicBezTo>
                  <a:cubicBezTo>
                    <a:pt x="39" y="20"/>
                    <a:pt x="38" y="20"/>
                    <a:pt x="38" y="19"/>
                  </a:cubicBezTo>
                  <a:cubicBezTo>
                    <a:pt x="37" y="18"/>
                    <a:pt x="36" y="17"/>
                    <a:pt x="35" y="16"/>
                  </a:cubicBezTo>
                  <a:cubicBezTo>
                    <a:pt x="35" y="15"/>
                    <a:pt x="35" y="15"/>
                    <a:pt x="34" y="14"/>
                  </a:cubicBezTo>
                  <a:cubicBezTo>
                    <a:pt x="34" y="14"/>
                    <a:pt x="34" y="13"/>
                    <a:pt x="34" y="12"/>
                  </a:cubicBezTo>
                  <a:cubicBezTo>
                    <a:pt x="34" y="12"/>
                    <a:pt x="33" y="11"/>
                    <a:pt x="33" y="11"/>
                  </a:cubicBezTo>
                  <a:cubicBezTo>
                    <a:pt x="32" y="10"/>
                    <a:pt x="32" y="9"/>
                    <a:pt x="32" y="8"/>
                  </a:cubicBezTo>
                  <a:cubicBezTo>
                    <a:pt x="32" y="8"/>
                    <a:pt x="32" y="7"/>
                    <a:pt x="32" y="7"/>
                  </a:cubicBezTo>
                  <a:cubicBezTo>
                    <a:pt x="32" y="6"/>
                    <a:pt x="32" y="6"/>
                    <a:pt x="32" y="6"/>
                  </a:cubicBezTo>
                  <a:cubicBezTo>
                    <a:pt x="32" y="4"/>
                    <a:pt x="34" y="2"/>
                    <a:pt x="35" y="2"/>
                  </a:cubicBezTo>
                  <a:cubicBezTo>
                    <a:pt x="36" y="1"/>
                    <a:pt x="38" y="0"/>
                    <a:pt x="39" y="1"/>
                  </a:cubicBezTo>
                  <a:cubicBezTo>
                    <a:pt x="39" y="1"/>
                    <a:pt x="39" y="1"/>
                    <a:pt x="39" y="1"/>
                  </a:cubicBezTo>
                  <a:cubicBezTo>
                    <a:pt x="39" y="2"/>
                    <a:pt x="39" y="2"/>
                    <a:pt x="39" y="3"/>
                  </a:cubicBezTo>
                  <a:cubicBezTo>
                    <a:pt x="40" y="4"/>
                    <a:pt x="40" y="4"/>
                    <a:pt x="41" y="5"/>
                  </a:cubicBezTo>
                  <a:cubicBezTo>
                    <a:pt x="41" y="6"/>
                    <a:pt x="41" y="6"/>
                    <a:pt x="41" y="6"/>
                  </a:cubicBezTo>
                  <a:cubicBezTo>
                    <a:pt x="41" y="7"/>
                    <a:pt x="42" y="7"/>
                    <a:pt x="42" y="8"/>
                  </a:cubicBezTo>
                  <a:cubicBezTo>
                    <a:pt x="42" y="8"/>
                    <a:pt x="43" y="8"/>
                    <a:pt x="43" y="9"/>
                  </a:cubicBezTo>
                  <a:cubicBezTo>
                    <a:pt x="43" y="9"/>
                    <a:pt x="43" y="10"/>
                    <a:pt x="44" y="10"/>
                  </a:cubicBezTo>
                  <a:cubicBezTo>
                    <a:pt x="44" y="10"/>
                    <a:pt x="44" y="11"/>
                    <a:pt x="44" y="11"/>
                  </a:cubicBezTo>
                  <a:cubicBezTo>
                    <a:pt x="45" y="11"/>
                    <a:pt x="45" y="12"/>
                    <a:pt x="45" y="13"/>
                  </a:cubicBezTo>
                  <a:cubicBezTo>
                    <a:pt x="46" y="13"/>
                    <a:pt x="46" y="14"/>
                    <a:pt x="47" y="14"/>
                  </a:cubicBezTo>
                  <a:cubicBezTo>
                    <a:pt x="47" y="15"/>
                    <a:pt x="47" y="15"/>
                    <a:pt x="47" y="15"/>
                  </a:cubicBezTo>
                  <a:cubicBezTo>
                    <a:pt x="48" y="16"/>
                    <a:pt x="48" y="16"/>
                    <a:pt x="49" y="17"/>
                  </a:cubicBezTo>
                  <a:cubicBezTo>
                    <a:pt x="49" y="18"/>
                    <a:pt x="50" y="19"/>
                    <a:pt x="50" y="19"/>
                  </a:cubicBezTo>
                  <a:cubicBezTo>
                    <a:pt x="51" y="20"/>
                    <a:pt x="51" y="20"/>
                    <a:pt x="52" y="21"/>
                  </a:cubicBezTo>
                  <a:cubicBezTo>
                    <a:pt x="52" y="21"/>
                    <a:pt x="52" y="22"/>
                    <a:pt x="53" y="22"/>
                  </a:cubicBezTo>
                  <a:cubicBezTo>
                    <a:pt x="53" y="22"/>
                    <a:pt x="53" y="23"/>
                    <a:pt x="54" y="23"/>
                  </a:cubicBezTo>
                  <a:cubicBezTo>
                    <a:pt x="54" y="23"/>
                    <a:pt x="54" y="24"/>
                    <a:pt x="54" y="24"/>
                  </a:cubicBezTo>
                  <a:cubicBezTo>
                    <a:pt x="55" y="24"/>
                    <a:pt x="55" y="25"/>
                    <a:pt x="55" y="25"/>
                  </a:cubicBezTo>
                  <a:cubicBezTo>
                    <a:pt x="56" y="26"/>
                    <a:pt x="58" y="28"/>
                    <a:pt x="59" y="30"/>
                  </a:cubicBezTo>
                  <a:cubicBezTo>
                    <a:pt x="59" y="30"/>
                    <a:pt x="60" y="30"/>
                    <a:pt x="60" y="31"/>
                  </a:cubicBezTo>
                  <a:cubicBezTo>
                    <a:pt x="61" y="32"/>
                    <a:pt x="62" y="33"/>
                    <a:pt x="63" y="34"/>
                  </a:cubicBezTo>
                  <a:cubicBezTo>
                    <a:pt x="63" y="35"/>
                    <a:pt x="65" y="36"/>
                    <a:pt x="65" y="37"/>
                  </a:cubicBezTo>
                  <a:cubicBezTo>
                    <a:pt x="66" y="38"/>
                    <a:pt x="66" y="39"/>
                    <a:pt x="67" y="40"/>
                  </a:cubicBezTo>
                  <a:cubicBezTo>
                    <a:pt x="67" y="40"/>
                    <a:pt x="68" y="41"/>
                    <a:pt x="68" y="41"/>
                  </a:cubicBezTo>
                  <a:cubicBezTo>
                    <a:pt x="69" y="42"/>
                    <a:pt x="70" y="43"/>
                    <a:pt x="70" y="44"/>
                  </a:cubicBezTo>
                  <a:cubicBezTo>
                    <a:pt x="72" y="46"/>
                    <a:pt x="73" y="48"/>
                    <a:pt x="74" y="50"/>
                  </a:cubicBezTo>
                  <a:cubicBezTo>
                    <a:pt x="75" y="51"/>
                    <a:pt x="75" y="51"/>
                    <a:pt x="75" y="51"/>
                  </a:cubicBezTo>
                  <a:cubicBezTo>
                    <a:pt x="76" y="52"/>
                    <a:pt x="76" y="53"/>
                    <a:pt x="76" y="53"/>
                  </a:cubicBezTo>
                  <a:cubicBezTo>
                    <a:pt x="77" y="54"/>
                    <a:pt x="77" y="55"/>
                    <a:pt x="78" y="55"/>
                  </a:cubicBezTo>
                  <a:cubicBezTo>
                    <a:pt x="78" y="56"/>
                    <a:pt x="78" y="56"/>
                    <a:pt x="78" y="57"/>
                  </a:cubicBezTo>
                  <a:cubicBezTo>
                    <a:pt x="79" y="57"/>
                    <a:pt x="79" y="57"/>
                    <a:pt x="79" y="58"/>
                  </a:cubicBezTo>
                  <a:cubicBezTo>
                    <a:pt x="80" y="59"/>
                    <a:pt x="80" y="60"/>
                    <a:pt x="80" y="60"/>
                  </a:cubicBezTo>
                  <a:cubicBezTo>
                    <a:pt x="81" y="62"/>
                    <a:pt x="82" y="62"/>
                    <a:pt x="82" y="64"/>
                  </a:cubicBezTo>
                  <a:cubicBezTo>
                    <a:pt x="82" y="64"/>
                    <a:pt x="82" y="65"/>
                    <a:pt x="82" y="65"/>
                  </a:cubicBezTo>
                  <a:close/>
                  <a:moveTo>
                    <a:pt x="135" y="56"/>
                  </a:moveTo>
                  <a:cubicBezTo>
                    <a:pt x="135" y="57"/>
                    <a:pt x="135" y="57"/>
                    <a:pt x="134" y="58"/>
                  </a:cubicBezTo>
                  <a:cubicBezTo>
                    <a:pt x="133" y="58"/>
                    <a:pt x="132" y="59"/>
                    <a:pt x="131" y="59"/>
                  </a:cubicBezTo>
                  <a:cubicBezTo>
                    <a:pt x="130" y="60"/>
                    <a:pt x="128" y="59"/>
                    <a:pt x="127" y="58"/>
                  </a:cubicBezTo>
                  <a:cubicBezTo>
                    <a:pt x="124" y="57"/>
                    <a:pt x="120" y="55"/>
                    <a:pt x="117" y="53"/>
                  </a:cubicBezTo>
                  <a:cubicBezTo>
                    <a:pt x="117" y="53"/>
                    <a:pt x="112" y="51"/>
                    <a:pt x="112" y="50"/>
                  </a:cubicBezTo>
                  <a:cubicBezTo>
                    <a:pt x="112" y="50"/>
                    <a:pt x="112" y="50"/>
                    <a:pt x="112" y="50"/>
                  </a:cubicBezTo>
                  <a:cubicBezTo>
                    <a:pt x="111" y="51"/>
                    <a:pt x="111" y="52"/>
                    <a:pt x="111" y="53"/>
                  </a:cubicBezTo>
                  <a:cubicBezTo>
                    <a:pt x="111" y="54"/>
                    <a:pt x="110" y="55"/>
                    <a:pt x="109" y="55"/>
                  </a:cubicBezTo>
                  <a:cubicBezTo>
                    <a:pt x="108" y="56"/>
                    <a:pt x="108" y="55"/>
                    <a:pt x="108" y="56"/>
                  </a:cubicBezTo>
                  <a:cubicBezTo>
                    <a:pt x="108" y="56"/>
                    <a:pt x="108" y="56"/>
                    <a:pt x="108" y="56"/>
                  </a:cubicBezTo>
                  <a:cubicBezTo>
                    <a:pt x="108" y="56"/>
                    <a:pt x="108" y="56"/>
                    <a:pt x="108" y="56"/>
                  </a:cubicBezTo>
                  <a:cubicBezTo>
                    <a:pt x="109" y="57"/>
                    <a:pt x="109" y="58"/>
                    <a:pt x="110" y="59"/>
                  </a:cubicBezTo>
                  <a:cubicBezTo>
                    <a:pt x="111" y="59"/>
                    <a:pt x="111" y="60"/>
                    <a:pt x="112" y="61"/>
                  </a:cubicBezTo>
                  <a:cubicBezTo>
                    <a:pt x="112" y="61"/>
                    <a:pt x="113" y="62"/>
                    <a:pt x="113" y="63"/>
                  </a:cubicBezTo>
                  <a:cubicBezTo>
                    <a:pt x="114" y="63"/>
                    <a:pt x="114" y="64"/>
                    <a:pt x="114" y="64"/>
                  </a:cubicBezTo>
                  <a:cubicBezTo>
                    <a:pt x="115" y="65"/>
                    <a:pt x="115" y="65"/>
                    <a:pt x="115" y="66"/>
                  </a:cubicBezTo>
                  <a:cubicBezTo>
                    <a:pt x="116" y="66"/>
                    <a:pt x="116" y="67"/>
                    <a:pt x="116" y="67"/>
                  </a:cubicBezTo>
                  <a:cubicBezTo>
                    <a:pt x="117" y="68"/>
                    <a:pt x="118" y="69"/>
                    <a:pt x="118" y="70"/>
                  </a:cubicBezTo>
                  <a:cubicBezTo>
                    <a:pt x="118" y="70"/>
                    <a:pt x="118" y="70"/>
                    <a:pt x="118" y="70"/>
                  </a:cubicBezTo>
                  <a:cubicBezTo>
                    <a:pt x="118" y="70"/>
                    <a:pt x="118" y="70"/>
                    <a:pt x="118" y="70"/>
                  </a:cubicBezTo>
                  <a:cubicBezTo>
                    <a:pt x="118" y="70"/>
                    <a:pt x="118" y="70"/>
                    <a:pt x="118" y="70"/>
                  </a:cubicBezTo>
                  <a:cubicBezTo>
                    <a:pt x="118" y="71"/>
                    <a:pt x="118" y="71"/>
                    <a:pt x="119" y="71"/>
                  </a:cubicBezTo>
                  <a:cubicBezTo>
                    <a:pt x="119" y="72"/>
                    <a:pt x="120" y="76"/>
                    <a:pt x="119" y="77"/>
                  </a:cubicBezTo>
                  <a:cubicBezTo>
                    <a:pt x="119" y="77"/>
                    <a:pt x="118" y="77"/>
                    <a:pt x="118" y="77"/>
                  </a:cubicBezTo>
                  <a:cubicBezTo>
                    <a:pt x="118" y="77"/>
                    <a:pt x="118" y="77"/>
                    <a:pt x="118" y="78"/>
                  </a:cubicBezTo>
                  <a:cubicBezTo>
                    <a:pt x="117" y="78"/>
                    <a:pt x="116" y="78"/>
                    <a:pt x="115" y="78"/>
                  </a:cubicBezTo>
                  <a:cubicBezTo>
                    <a:pt x="114" y="78"/>
                    <a:pt x="113" y="78"/>
                    <a:pt x="113" y="77"/>
                  </a:cubicBezTo>
                  <a:cubicBezTo>
                    <a:pt x="112" y="77"/>
                    <a:pt x="111" y="77"/>
                    <a:pt x="111" y="77"/>
                  </a:cubicBezTo>
                  <a:cubicBezTo>
                    <a:pt x="108" y="76"/>
                    <a:pt x="106" y="75"/>
                    <a:pt x="104" y="74"/>
                  </a:cubicBezTo>
                  <a:cubicBezTo>
                    <a:pt x="102" y="73"/>
                    <a:pt x="101" y="73"/>
                    <a:pt x="100" y="72"/>
                  </a:cubicBezTo>
                  <a:cubicBezTo>
                    <a:pt x="99" y="72"/>
                    <a:pt x="98" y="72"/>
                    <a:pt x="97" y="71"/>
                  </a:cubicBezTo>
                  <a:cubicBezTo>
                    <a:pt x="96" y="71"/>
                    <a:pt x="96" y="70"/>
                    <a:pt x="95" y="70"/>
                  </a:cubicBezTo>
                  <a:cubicBezTo>
                    <a:pt x="94" y="69"/>
                    <a:pt x="93" y="69"/>
                    <a:pt x="92" y="68"/>
                  </a:cubicBezTo>
                  <a:cubicBezTo>
                    <a:pt x="91" y="68"/>
                    <a:pt x="91" y="68"/>
                    <a:pt x="91" y="68"/>
                  </a:cubicBezTo>
                  <a:cubicBezTo>
                    <a:pt x="90" y="67"/>
                    <a:pt x="89" y="67"/>
                    <a:pt x="88" y="67"/>
                  </a:cubicBezTo>
                  <a:cubicBezTo>
                    <a:pt x="86" y="65"/>
                    <a:pt x="84" y="62"/>
                    <a:pt x="83" y="59"/>
                  </a:cubicBezTo>
                  <a:cubicBezTo>
                    <a:pt x="83" y="59"/>
                    <a:pt x="83" y="58"/>
                    <a:pt x="83" y="57"/>
                  </a:cubicBezTo>
                  <a:cubicBezTo>
                    <a:pt x="83" y="54"/>
                    <a:pt x="86" y="58"/>
                    <a:pt x="87" y="59"/>
                  </a:cubicBezTo>
                  <a:cubicBezTo>
                    <a:pt x="87" y="59"/>
                    <a:pt x="88" y="60"/>
                    <a:pt x="88" y="60"/>
                  </a:cubicBezTo>
                  <a:cubicBezTo>
                    <a:pt x="89" y="60"/>
                    <a:pt x="91" y="60"/>
                    <a:pt x="92" y="60"/>
                  </a:cubicBezTo>
                  <a:cubicBezTo>
                    <a:pt x="93" y="61"/>
                    <a:pt x="92" y="61"/>
                    <a:pt x="92" y="62"/>
                  </a:cubicBezTo>
                  <a:cubicBezTo>
                    <a:pt x="93" y="62"/>
                    <a:pt x="93" y="62"/>
                    <a:pt x="93" y="62"/>
                  </a:cubicBezTo>
                  <a:cubicBezTo>
                    <a:pt x="94" y="62"/>
                    <a:pt x="95" y="62"/>
                    <a:pt x="95" y="62"/>
                  </a:cubicBezTo>
                  <a:cubicBezTo>
                    <a:pt x="96" y="62"/>
                    <a:pt x="97" y="62"/>
                    <a:pt x="98" y="62"/>
                  </a:cubicBezTo>
                  <a:cubicBezTo>
                    <a:pt x="99" y="62"/>
                    <a:pt x="99" y="62"/>
                    <a:pt x="99" y="62"/>
                  </a:cubicBezTo>
                  <a:cubicBezTo>
                    <a:pt x="100" y="63"/>
                    <a:pt x="99" y="64"/>
                    <a:pt x="99" y="65"/>
                  </a:cubicBezTo>
                  <a:cubicBezTo>
                    <a:pt x="99" y="65"/>
                    <a:pt x="99" y="65"/>
                    <a:pt x="99" y="65"/>
                  </a:cubicBezTo>
                  <a:cubicBezTo>
                    <a:pt x="100" y="66"/>
                    <a:pt x="103" y="67"/>
                    <a:pt x="103" y="68"/>
                  </a:cubicBezTo>
                  <a:cubicBezTo>
                    <a:pt x="103" y="68"/>
                    <a:pt x="103" y="68"/>
                    <a:pt x="103" y="68"/>
                  </a:cubicBezTo>
                  <a:cubicBezTo>
                    <a:pt x="104" y="67"/>
                    <a:pt x="105" y="69"/>
                    <a:pt x="106" y="69"/>
                  </a:cubicBezTo>
                  <a:cubicBezTo>
                    <a:pt x="108" y="70"/>
                    <a:pt x="109" y="70"/>
                    <a:pt x="110" y="70"/>
                  </a:cubicBezTo>
                  <a:cubicBezTo>
                    <a:pt x="110" y="70"/>
                    <a:pt x="111" y="71"/>
                    <a:pt x="111" y="71"/>
                  </a:cubicBezTo>
                  <a:cubicBezTo>
                    <a:pt x="112" y="71"/>
                    <a:pt x="112" y="71"/>
                    <a:pt x="113" y="72"/>
                  </a:cubicBezTo>
                  <a:cubicBezTo>
                    <a:pt x="113" y="72"/>
                    <a:pt x="114" y="72"/>
                    <a:pt x="114" y="72"/>
                  </a:cubicBezTo>
                  <a:cubicBezTo>
                    <a:pt x="114" y="72"/>
                    <a:pt x="115" y="72"/>
                    <a:pt x="115" y="72"/>
                  </a:cubicBezTo>
                  <a:cubicBezTo>
                    <a:pt x="115" y="71"/>
                    <a:pt x="115" y="70"/>
                    <a:pt x="115" y="70"/>
                  </a:cubicBezTo>
                  <a:cubicBezTo>
                    <a:pt x="115" y="69"/>
                    <a:pt x="114" y="68"/>
                    <a:pt x="114" y="68"/>
                  </a:cubicBezTo>
                  <a:cubicBezTo>
                    <a:pt x="113" y="66"/>
                    <a:pt x="112" y="65"/>
                    <a:pt x="111" y="63"/>
                  </a:cubicBezTo>
                  <a:cubicBezTo>
                    <a:pt x="110" y="63"/>
                    <a:pt x="110" y="62"/>
                    <a:pt x="109" y="62"/>
                  </a:cubicBezTo>
                  <a:cubicBezTo>
                    <a:pt x="109" y="61"/>
                    <a:pt x="109" y="61"/>
                    <a:pt x="109" y="60"/>
                  </a:cubicBezTo>
                  <a:cubicBezTo>
                    <a:pt x="108" y="60"/>
                    <a:pt x="108" y="60"/>
                    <a:pt x="108" y="59"/>
                  </a:cubicBezTo>
                  <a:cubicBezTo>
                    <a:pt x="107" y="59"/>
                    <a:pt x="107" y="59"/>
                    <a:pt x="107" y="58"/>
                  </a:cubicBezTo>
                  <a:cubicBezTo>
                    <a:pt x="106" y="58"/>
                    <a:pt x="106" y="57"/>
                    <a:pt x="106" y="57"/>
                  </a:cubicBezTo>
                  <a:cubicBezTo>
                    <a:pt x="105" y="56"/>
                    <a:pt x="104" y="55"/>
                    <a:pt x="104" y="55"/>
                  </a:cubicBezTo>
                  <a:cubicBezTo>
                    <a:pt x="103" y="54"/>
                    <a:pt x="103" y="54"/>
                    <a:pt x="102" y="54"/>
                  </a:cubicBezTo>
                  <a:cubicBezTo>
                    <a:pt x="102" y="54"/>
                    <a:pt x="101" y="53"/>
                    <a:pt x="101" y="53"/>
                  </a:cubicBezTo>
                  <a:cubicBezTo>
                    <a:pt x="101" y="53"/>
                    <a:pt x="100" y="53"/>
                    <a:pt x="100" y="53"/>
                  </a:cubicBezTo>
                  <a:cubicBezTo>
                    <a:pt x="99" y="52"/>
                    <a:pt x="99" y="52"/>
                    <a:pt x="99" y="52"/>
                  </a:cubicBezTo>
                  <a:cubicBezTo>
                    <a:pt x="98" y="52"/>
                    <a:pt x="97" y="51"/>
                    <a:pt x="96" y="51"/>
                  </a:cubicBezTo>
                  <a:cubicBezTo>
                    <a:pt x="96" y="51"/>
                    <a:pt x="95" y="50"/>
                    <a:pt x="95" y="50"/>
                  </a:cubicBezTo>
                  <a:cubicBezTo>
                    <a:pt x="94" y="50"/>
                    <a:pt x="94" y="50"/>
                    <a:pt x="93" y="49"/>
                  </a:cubicBezTo>
                  <a:cubicBezTo>
                    <a:pt x="92" y="49"/>
                    <a:pt x="91" y="48"/>
                    <a:pt x="89" y="48"/>
                  </a:cubicBezTo>
                  <a:cubicBezTo>
                    <a:pt x="89" y="48"/>
                    <a:pt x="88" y="48"/>
                    <a:pt x="88" y="48"/>
                  </a:cubicBezTo>
                  <a:cubicBezTo>
                    <a:pt x="88" y="48"/>
                    <a:pt x="87" y="49"/>
                    <a:pt x="87" y="50"/>
                  </a:cubicBezTo>
                  <a:cubicBezTo>
                    <a:pt x="86" y="52"/>
                    <a:pt x="83" y="56"/>
                    <a:pt x="81" y="54"/>
                  </a:cubicBezTo>
                  <a:cubicBezTo>
                    <a:pt x="80" y="53"/>
                    <a:pt x="79" y="52"/>
                    <a:pt x="80" y="51"/>
                  </a:cubicBezTo>
                  <a:cubicBezTo>
                    <a:pt x="80" y="50"/>
                    <a:pt x="81" y="50"/>
                    <a:pt x="81" y="49"/>
                  </a:cubicBezTo>
                  <a:cubicBezTo>
                    <a:pt x="81" y="48"/>
                    <a:pt x="82" y="48"/>
                    <a:pt x="82" y="47"/>
                  </a:cubicBezTo>
                  <a:cubicBezTo>
                    <a:pt x="83" y="46"/>
                    <a:pt x="83" y="45"/>
                    <a:pt x="83" y="44"/>
                  </a:cubicBezTo>
                  <a:cubicBezTo>
                    <a:pt x="83" y="44"/>
                    <a:pt x="83" y="44"/>
                    <a:pt x="83" y="44"/>
                  </a:cubicBezTo>
                  <a:cubicBezTo>
                    <a:pt x="83" y="44"/>
                    <a:pt x="83" y="44"/>
                    <a:pt x="83" y="44"/>
                  </a:cubicBezTo>
                  <a:cubicBezTo>
                    <a:pt x="82" y="44"/>
                    <a:pt x="82" y="44"/>
                    <a:pt x="82" y="43"/>
                  </a:cubicBezTo>
                  <a:cubicBezTo>
                    <a:pt x="82" y="43"/>
                    <a:pt x="81" y="43"/>
                    <a:pt x="81" y="43"/>
                  </a:cubicBezTo>
                  <a:cubicBezTo>
                    <a:pt x="80" y="43"/>
                    <a:pt x="80" y="42"/>
                    <a:pt x="80" y="42"/>
                  </a:cubicBezTo>
                  <a:cubicBezTo>
                    <a:pt x="79" y="42"/>
                    <a:pt x="79" y="42"/>
                    <a:pt x="78" y="41"/>
                  </a:cubicBezTo>
                  <a:cubicBezTo>
                    <a:pt x="78" y="41"/>
                    <a:pt x="77" y="41"/>
                    <a:pt x="77" y="40"/>
                  </a:cubicBezTo>
                  <a:cubicBezTo>
                    <a:pt x="76" y="39"/>
                    <a:pt x="74" y="38"/>
                    <a:pt x="74" y="37"/>
                  </a:cubicBezTo>
                  <a:cubicBezTo>
                    <a:pt x="74" y="36"/>
                    <a:pt x="74" y="36"/>
                    <a:pt x="75" y="36"/>
                  </a:cubicBezTo>
                  <a:cubicBezTo>
                    <a:pt x="75" y="36"/>
                    <a:pt x="76" y="37"/>
                    <a:pt x="77" y="37"/>
                  </a:cubicBezTo>
                  <a:cubicBezTo>
                    <a:pt x="77" y="37"/>
                    <a:pt x="79" y="38"/>
                    <a:pt x="79" y="38"/>
                  </a:cubicBezTo>
                  <a:cubicBezTo>
                    <a:pt x="80" y="39"/>
                    <a:pt x="80" y="39"/>
                    <a:pt x="81" y="39"/>
                  </a:cubicBezTo>
                  <a:cubicBezTo>
                    <a:pt x="81" y="40"/>
                    <a:pt x="82" y="40"/>
                    <a:pt x="82" y="40"/>
                  </a:cubicBezTo>
                  <a:cubicBezTo>
                    <a:pt x="83" y="40"/>
                    <a:pt x="84" y="40"/>
                    <a:pt x="84" y="41"/>
                  </a:cubicBezTo>
                  <a:cubicBezTo>
                    <a:pt x="85" y="41"/>
                    <a:pt x="85" y="41"/>
                    <a:pt x="85" y="42"/>
                  </a:cubicBezTo>
                  <a:cubicBezTo>
                    <a:pt x="85" y="42"/>
                    <a:pt x="85" y="42"/>
                    <a:pt x="85" y="41"/>
                  </a:cubicBezTo>
                  <a:cubicBezTo>
                    <a:pt x="86" y="41"/>
                    <a:pt x="87" y="40"/>
                    <a:pt x="87" y="39"/>
                  </a:cubicBezTo>
                  <a:cubicBezTo>
                    <a:pt x="86" y="39"/>
                    <a:pt x="86" y="38"/>
                    <a:pt x="85" y="38"/>
                  </a:cubicBezTo>
                  <a:cubicBezTo>
                    <a:pt x="85" y="37"/>
                    <a:pt x="84" y="37"/>
                    <a:pt x="84" y="36"/>
                  </a:cubicBezTo>
                  <a:cubicBezTo>
                    <a:pt x="84" y="36"/>
                    <a:pt x="83" y="36"/>
                    <a:pt x="83" y="36"/>
                  </a:cubicBezTo>
                  <a:cubicBezTo>
                    <a:pt x="82" y="35"/>
                    <a:pt x="82" y="34"/>
                    <a:pt x="81" y="34"/>
                  </a:cubicBezTo>
                  <a:cubicBezTo>
                    <a:pt x="81" y="33"/>
                    <a:pt x="79" y="32"/>
                    <a:pt x="79" y="31"/>
                  </a:cubicBezTo>
                  <a:cubicBezTo>
                    <a:pt x="79" y="31"/>
                    <a:pt x="79" y="31"/>
                    <a:pt x="79" y="31"/>
                  </a:cubicBezTo>
                  <a:cubicBezTo>
                    <a:pt x="79" y="31"/>
                    <a:pt x="78" y="31"/>
                    <a:pt x="78" y="31"/>
                  </a:cubicBezTo>
                  <a:cubicBezTo>
                    <a:pt x="77" y="30"/>
                    <a:pt x="76" y="30"/>
                    <a:pt x="76" y="29"/>
                  </a:cubicBezTo>
                  <a:cubicBezTo>
                    <a:pt x="75" y="29"/>
                    <a:pt x="74" y="28"/>
                    <a:pt x="74" y="28"/>
                  </a:cubicBezTo>
                  <a:cubicBezTo>
                    <a:pt x="73" y="28"/>
                    <a:pt x="73" y="27"/>
                    <a:pt x="73" y="27"/>
                  </a:cubicBezTo>
                  <a:cubicBezTo>
                    <a:pt x="72" y="26"/>
                    <a:pt x="70" y="27"/>
                    <a:pt x="70" y="26"/>
                  </a:cubicBezTo>
                  <a:cubicBezTo>
                    <a:pt x="69" y="25"/>
                    <a:pt x="69" y="24"/>
                    <a:pt x="69" y="23"/>
                  </a:cubicBezTo>
                  <a:cubicBezTo>
                    <a:pt x="69" y="23"/>
                    <a:pt x="69" y="22"/>
                    <a:pt x="69" y="22"/>
                  </a:cubicBezTo>
                  <a:cubicBezTo>
                    <a:pt x="70" y="22"/>
                    <a:pt x="70" y="21"/>
                    <a:pt x="71" y="21"/>
                  </a:cubicBezTo>
                  <a:cubicBezTo>
                    <a:pt x="71" y="21"/>
                    <a:pt x="72" y="20"/>
                    <a:pt x="72" y="20"/>
                  </a:cubicBezTo>
                  <a:cubicBezTo>
                    <a:pt x="73" y="20"/>
                    <a:pt x="74" y="20"/>
                    <a:pt x="75" y="20"/>
                  </a:cubicBezTo>
                  <a:cubicBezTo>
                    <a:pt x="76" y="19"/>
                    <a:pt x="76" y="19"/>
                    <a:pt x="76" y="19"/>
                  </a:cubicBezTo>
                  <a:cubicBezTo>
                    <a:pt x="77" y="19"/>
                    <a:pt x="78" y="19"/>
                    <a:pt x="78" y="19"/>
                  </a:cubicBezTo>
                  <a:cubicBezTo>
                    <a:pt x="79" y="19"/>
                    <a:pt x="80" y="19"/>
                    <a:pt x="81" y="18"/>
                  </a:cubicBezTo>
                  <a:cubicBezTo>
                    <a:pt x="82" y="18"/>
                    <a:pt x="83" y="17"/>
                    <a:pt x="84" y="17"/>
                  </a:cubicBezTo>
                  <a:cubicBezTo>
                    <a:pt x="84" y="17"/>
                    <a:pt x="85" y="17"/>
                    <a:pt x="85" y="17"/>
                  </a:cubicBezTo>
                  <a:cubicBezTo>
                    <a:pt x="85" y="18"/>
                    <a:pt x="84" y="20"/>
                    <a:pt x="83" y="21"/>
                  </a:cubicBezTo>
                  <a:cubicBezTo>
                    <a:pt x="83" y="21"/>
                    <a:pt x="82" y="21"/>
                    <a:pt x="82" y="22"/>
                  </a:cubicBezTo>
                  <a:cubicBezTo>
                    <a:pt x="82" y="22"/>
                    <a:pt x="81" y="22"/>
                    <a:pt x="81" y="23"/>
                  </a:cubicBezTo>
                  <a:cubicBezTo>
                    <a:pt x="81" y="23"/>
                    <a:pt x="80" y="23"/>
                    <a:pt x="80" y="24"/>
                  </a:cubicBezTo>
                  <a:cubicBezTo>
                    <a:pt x="79" y="24"/>
                    <a:pt x="78" y="24"/>
                    <a:pt x="78" y="25"/>
                  </a:cubicBezTo>
                  <a:cubicBezTo>
                    <a:pt x="78" y="26"/>
                    <a:pt x="79" y="26"/>
                    <a:pt x="79" y="27"/>
                  </a:cubicBezTo>
                  <a:cubicBezTo>
                    <a:pt x="80" y="27"/>
                    <a:pt x="80" y="28"/>
                    <a:pt x="80" y="28"/>
                  </a:cubicBezTo>
                  <a:cubicBezTo>
                    <a:pt x="81" y="29"/>
                    <a:pt x="81" y="29"/>
                    <a:pt x="82" y="29"/>
                  </a:cubicBezTo>
                  <a:cubicBezTo>
                    <a:pt x="82" y="30"/>
                    <a:pt x="84" y="32"/>
                    <a:pt x="85" y="32"/>
                  </a:cubicBezTo>
                  <a:cubicBezTo>
                    <a:pt x="86" y="32"/>
                    <a:pt x="86" y="28"/>
                    <a:pt x="87" y="28"/>
                  </a:cubicBezTo>
                  <a:cubicBezTo>
                    <a:pt x="87" y="27"/>
                    <a:pt x="88" y="28"/>
                    <a:pt x="88" y="28"/>
                  </a:cubicBezTo>
                  <a:cubicBezTo>
                    <a:pt x="89" y="28"/>
                    <a:pt x="90" y="28"/>
                    <a:pt x="90" y="28"/>
                  </a:cubicBezTo>
                  <a:cubicBezTo>
                    <a:pt x="91" y="28"/>
                    <a:pt x="92" y="28"/>
                    <a:pt x="92" y="27"/>
                  </a:cubicBezTo>
                  <a:cubicBezTo>
                    <a:pt x="94" y="27"/>
                    <a:pt x="95" y="26"/>
                    <a:pt x="96" y="25"/>
                  </a:cubicBezTo>
                  <a:cubicBezTo>
                    <a:pt x="97" y="25"/>
                    <a:pt x="97" y="24"/>
                    <a:pt x="98" y="24"/>
                  </a:cubicBezTo>
                  <a:cubicBezTo>
                    <a:pt x="98" y="24"/>
                    <a:pt x="99" y="24"/>
                    <a:pt x="100" y="24"/>
                  </a:cubicBezTo>
                  <a:cubicBezTo>
                    <a:pt x="100" y="24"/>
                    <a:pt x="100" y="24"/>
                    <a:pt x="100" y="24"/>
                  </a:cubicBezTo>
                  <a:cubicBezTo>
                    <a:pt x="100" y="25"/>
                    <a:pt x="99" y="26"/>
                    <a:pt x="99" y="27"/>
                  </a:cubicBezTo>
                  <a:cubicBezTo>
                    <a:pt x="98" y="27"/>
                    <a:pt x="98" y="28"/>
                    <a:pt x="98" y="28"/>
                  </a:cubicBezTo>
                  <a:cubicBezTo>
                    <a:pt x="96" y="30"/>
                    <a:pt x="95" y="32"/>
                    <a:pt x="94" y="33"/>
                  </a:cubicBezTo>
                  <a:cubicBezTo>
                    <a:pt x="93" y="34"/>
                    <a:pt x="93" y="35"/>
                    <a:pt x="92" y="35"/>
                  </a:cubicBezTo>
                  <a:cubicBezTo>
                    <a:pt x="91" y="36"/>
                    <a:pt x="90" y="36"/>
                    <a:pt x="89" y="36"/>
                  </a:cubicBezTo>
                  <a:cubicBezTo>
                    <a:pt x="89" y="36"/>
                    <a:pt x="89" y="36"/>
                    <a:pt x="89" y="36"/>
                  </a:cubicBezTo>
                  <a:cubicBezTo>
                    <a:pt x="89" y="37"/>
                    <a:pt x="90" y="38"/>
                    <a:pt x="90" y="38"/>
                  </a:cubicBezTo>
                  <a:cubicBezTo>
                    <a:pt x="91" y="39"/>
                    <a:pt x="92" y="40"/>
                    <a:pt x="93" y="41"/>
                  </a:cubicBezTo>
                  <a:cubicBezTo>
                    <a:pt x="94" y="42"/>
                    <a:pt x="94" y="42"/>
                    <a:pt x="95" y="43"/>
                  </a:cubicBezTo>
                  <a:cubicBezTo>
                    <a:pt x="96" y="43"/>
                    <a:pt x="96" y="44"/>
                    <a:pt x="96" y="45"/>
                  </a:cubicBezTo>
                  <a:cubicBezTo>
                    <a:pt x="97" y="45"/>
                    <a:pt x="99" y="46"/>
                    <a:pt x="100" y="46"/>
                  </a:cubicBezTo>
                  <a:cubicBezTo>
                    <a:pt x="100" y="46"/>
                    <a:pt x="101" y="47"/>
                    <a:pt x="101" y="47"/>
                  </a:cubicBezTo>
                  <a:cubicBezTo>
                    <a:pt x="102" y="47"/>
                    <a:pt x="103" y="47"/>
                    <a:pt x="104" y="48"/>
                  </a:cubicBezTo>
                  <a:cubicBezTo>
                    <a:pt x="105" y="48"/>
                    <a:pt x="105" y="48"/>
                    <a:pt x="105" y="48"/>
                  </a:cubicBezTo>
                  <a:cubicBezTo>
                    <a:pt x="105" y="47"/>
                    <a:pt x="105" y="47"/>
                    <a:pt x="105" y="46"/>
                  </a:cubicBezTo>
                  <a:cubicBezTo>
                    <a:pt x="104" y="46"/>
                    <a:pt x="104" y="45"/>
                    <a:pt x="103" y="44"/>
                  </a:cubicBezTo>
                  <a:cubicBezTo>
                    <a:pt x="103" y="44"/>
                    <a:pt x="102" y="43"/>
                    <a:pt x="101" y="43"/>
                  </a:cubicBezTo>
                  <a:cubicBezTo>
                    <a:pt x="101" y="43"/>
                    <a:pt x="101" y="42"/>
                    <a:pt x="100" y="42"/>
                  </a:cubicBezTo>
                  <a:cubicBezTo>
                    <a:pt x="100" y="41"/>
                    <a:pt x="99" y="41"/>
                    <a:pt x="99" y="41"/>
                  </a:cubicBezTo>
                  <a:cubicBezTo>
                    <a:pt x="98" y="40"/>
                    <a:pt x="98" y="39"/>
                    <a:pt x="97" y="39"/>
                  </a:cubicBezTo>
                  <a:cubicBezTo>
                    <a:pt x="97" y="38"/>
                    <a:pt x="96" y="38"/>
                    <a:pt x="96" y="38"/>
                  </a:cubicBezTo>
                  <a:cubicBezTo>
                    <a:pt x="96" y="37"/>
                    <a:pt x="96" y="37"/>
                    <a:pt x="96" y="37"/>
                  </a:cubicBezTo>
                  <a:cubicBezTo>
                    <a:pt x="98" y="37"/>
                    <a:pt x="102" y="42"/>
                    <a:pt x="103" y="41"/>
                  </a:cubicBezTo>
                  <a:cubicBezTo>
                    <a:pt x="104" y="41"/>
                    <a:pt x="104" y="35"/>
                    <a:pt x="104" y="34"/>
                  </a:cubicBezTo>
                  <a:cubicBezTo>
                    <a:pt x="105" y="34"/>
                    <a:pt x="105" y="33"/>
                    <a:pt x="105" y="34"/>
                  </a:cubicBezTo>
                  <a:cubicBezTo>
                    <a:pt x="106" y="34"/>
                    <a:pt x="106" y="35"/>
                    <a:pt x="106" y="36"/>
                  </a:cubicBezTo>
                  <a:cubicBezTo>
                    <a:pt x="106" y="36"/>
                    <a:pt x="106" y="36"/>
                    <a:pt x="106" y="36"/>
                  </a:cubicBezTo>
                  <a:cubicBezTo>
                    <a:pt x="107" y="37"/>
                    <a:pt x="107" y="37"/>
                    <a:pt x="107" y="38"/>
                  </a:cubicBezTo>
                  <a:cubicBezTo>
                    <a:pt x="107" y="38"/>
                    <a:pt x="108" y="39"/>
                    <a:pt x="108" y="39"/>
                  </a:cubicBezTo>
                  <a:cubicBezTo>
                    <a:pt x="108" y="40"/>
                    <a:pt x="108" y="41"/>
                    <a:pt x="109" y="41"/>
                  </a:cubicBezTo>
                  <a:cubicBezTo>
                    <a:pt x="109" y="42"/>
                    <a:pt x="109" y="43"/>
                    <a:pt x="109" y="43"/>
                  </a:cubicBezTo>
                  <a:cubicBezTo>
                    <a:pt x="110" y="44"/>
                    <a:pt x="110" y="44"/>
                    <a:pt x="110" y="45"/>
                  </a:cubicBezTo>
                  <a:cubicBezTo>
                    <a:pt x="110" y="45"/>
                    <a:pt x="111" y="45"/>
                    <a:pt x="111" y="46"/>
                  </a:cubicBezTo>
                  <a:cubicBezTo>
                    <a:pt x="112" y="46"/>
                    <a:pt x="112" y="46"/>
                    <a:pt x="113" y="46"/>
                  </a:cubicBezTo>
                  <a:cubicBezTo>
                    <a:pt x="114" y="47"/>
                    <a:pt x="114" y="47"/>
                    <a:pt x="115" y="47"/>
                  </a:cubicBezTo>
                  <a:cubicBezTo>
                    <a:pt x="116" y="47"/>
                    <a:pt x="117" y="48"/>
                    <a:pt x="118" y="49"/>
                  </a:cubicBezTo>
                  <a:cubicBezTo>
                    <a:pt x="118" y="49"/>
                    <a:pt x="119" y="49"/>
                    <a:pt x="119" y="49"/>
                  </a:cubicBezTo>
                  <a:cubicBezTo>
                    <a:pt x="119" y="49"/>
                    <a:pt x="119" y="49"/>
                    <a:pt x="119" y="49"/>
                  </a:cubicBezTo>
                  <a:cubicBezTo>
                    <a:pt x="120" y="49"/>
                    <a:pt x="121" y="50"/>
                    <a:pt x="121" y="50"/>
                  </a:cubicBezTo>
                  <a:cubicBezTo>
                    <a:pt x="122" y="50"/>
                    <a:pt x="123" y="51"/>
                    <a:pt x="124" y="51"/>
                  </a:cubicBezTo>
                  <a:cubicBezTo>
                    <a:pt x="125" y="52"/>
                    <a:pt x="127" y="53"/>
                    <a:pt x="128" y="53"/>
                  </a:cubicBezTo>
                  <a:cubicBezTo>
                    <a:pt x="129" y="54"/>
                    <a:pt x="132" y="55"/>
                    <a:pt x="134" y="55"/>
                  </a:cubicBezTo>
                  <a:cubicBezTo>
                    <a:pt x="134" y="55"/>
                    <a:pt x="134" y="55"/>
                    <a:pt x="134" y="55"/>
                  </a:cubicBezTo>
                  <a:cubicBezTo>
                    <a:pt x="135" y="55"/>
                    <a:pt x="135" y="56"/>
                    <a:pt x="13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1" name="Freeform 13"/>
            <p:cNvSpPr>
              <a:spLocks noEditPoints="1"/>
            </p:cNvSpPr>
            <p:nvPr/>
          </p:nvSpPr>
          <p:spPr bwMode="auto">
            <a:xfrm>
              <a:off x="6164263" y="2185988"/>
              <a:ext cx="274638" cy="327025"/>
            </a:xfrm>
            <a:custGeom>
              <a:avLst/>
              <a:gdLst>
                <a:gd name="T0" fmla="*/ 69 w 101"/>
                <a:gd name="T1" fmla="*/ 53 h 120"/>
                <a:gd name="T2" fmla="*/ 47 w 101"/>
                <a:gd name="T3" fmla="*/ 25 h 120"/>
                <a:gd name="T4" fmla="*/ 48 w 101"/>
                <a:gd name="T5" fmla="*/ 34 h 120"/>
                <a:gd name="T6" fmla="*/ 40 w 101"/>
                <a:gd name="T7" fmla="*/ 37 h 120"/>
                <a:gd name="T8" fmla="*/ 36 w 101"/>
                <a:gd name="T9" fmla="*/ 41 h 120"/>
                <a:gd name="T10" fmla="*/ 31 w 101"/>
                <a:gd name="T11" fmla="*/ 56 h 120"/>
                <a:gd name="T12" fmla="*/ 28 w 101"/>
                <a:gd name="T13" fmla="*/ 67 h 120"/>
                <a:gd name="T14" fmla="*/ 23 w 101"/>
                <a:gd name="T15" fmla="*/ 86 h 120"/>
                <a:gd name="T16" fmla="*/ 21 w 101"/>
                <a:gd name="T17" fmla="*/ 98 h 120"/>
                <a:gd name="T18" fmla="*/ 15 w 101"/>
                <a:gd name="T19" fmla="*/ 94 h 120"/>
                <a:gd name="T20" fmla="*/ 19 w 101"/>
                <a:gd name="T21" fmla="*/ 76 h 120"/>
                <a:gd name="T22" fmla="*/ 23 w 101"/>
                <a:gd name="T23" fmla="*/ 61 h 120"/>
                <a:gd name="T24" fmla="*/ 20 w 101"/>
                <a:gd name="T25" fmla="*/ 60 h 120"/>
                <a:gd name="T26" fmla="*/ 15 w 101"/>
                <a:gd name="T27" fmla="*/ 71 h 120"/>
                <a:gd name="T28" fmla="*/ 5 w 101"/>
                <a:gd name="T29" fmla="*/ 80 h 120"/>
                <a:gd name="T30" fmla="*/ 0 w 101"/>
                <a:gd name="T31" fmla="*/ 68 h 120"/>
                <a:gd name="T32" fmla="*/ 12 w 101"/>
                <a:gd name="T33" fmla="*/ 62 h 120"/>
                <a:gd name="T34" fmla="*/ 22 w 101"/>
                <a:gd name="T35" fmla="*/ 56 h 120"/>
                <a:gd name="T36" fmla="*/ 28 w 101"/>
                <a:gd name="T37" fmla="*/ 45 h 120"/>
                <a:gd name="T38" fmla="*/ 21 w 101"/>
                <a:gd name="T39" fmla="*/ 42 h 120"/>
                <a:gd name="T40" fmla="*/ 24 w 101"/>
                <a:gd name="T41" fmla="*/ 35 h 120"/>
                <a:gd name="T42" fmla="*/ 35 w 101"/>
                <a:gd name="T43" fmla="*/ 30 h 120"/>
                <a:gd name="T44" fmla="*/ 87 w 101"/>
                <a:gd name="T45" fmla="*/ 9 h 120"/>
                <a:gd name="T46" fmla="*/ 88 w 101"/>
                <a:gd name="T47" fmla="*/ 22 h 120"/>
                <a:gd name="T48" fmla="*/ 84 w 101"/>
                <a:gd name="T49" fmla="*/ 36 h 120"/>
                <a:gd name="T50" fmla="*/ 91 w 101"/>
                <a:gd name="T51" fmla="*/ 39 h 120"/>
                <a:gd name="T52" fmla="*/ 94 w 101"/>
                <a:gd name="T53" fmla="*/ 27 h 120"/>
                <a:gd name="T54" fmla="*/ 99 w 101"/>
                <a:gd name="T55" fmla="*/ 27 h 120"/>
                <a:gd name="T56" fmla="*/ 97 w 101"/>
                <a:gd name="T57" fmla="*/ 43 h 120"/>
                <a:gd name="T58" fmla="*/ 92 w 101"/>
                <a:gd name="T59" fmla="*/ 47 h 120"/>
                <a:gd name="T60" fmla="*/ 83 w 101"/>
                <a:gd name="T61" fmla="*/ 52 h 120"/>
                <a:gd name="T62" fmla="*/ 76 w 101"/>
                <a:gd name="T63" fmla="*/ 65 h 120"/>
                <a:gd name="T64" fmla="*/ 77 w 101"/>
                <a:gd name="T65" fmla="*/ 76 h 120"/>
                <a:gd name="T66" fmla="*/ 75 w 101"/>
                <a:gd name="T67" fmla="*/ 87 h 120"/>
                <a:gd name="T68" fmla="*/ 73 w 101"/>
                <a:gd name="T69" fmla="*/ 94 h 120"/>
                <a:gd name="T70" fmla="*/ 72 w 101"/>
                <a:gd name="T71" fmla="*/ 101 h 120"/>
                <a:gd name="T72" fmla="*/ 72 w 101"/>
                <a:gd name="T73" fmla="*/ 113 h 120"/>
                <a:gd name="T74" fmla="*/ 64 w 101"/>
                <a:gd name="T75" fmla="*/ 120 h 120"/>
                <a:gd name="T76" fmla="*/ 59 w 101"/>
                <a:gd name="T77" fmla="*/ 114 h 120"/>
                <a:gd name="T78" fmla="*/ 62 w 101"/>
                <a:gd name="T79" fmla="*/ 97 h 120"/>
                <a:gd name="T80" fmla="*/ 64 w 101"/>
                <a:gd name="T81" fmla="*/ 88 h 120"/>
                <a:gd name="T82" fmla="*/ 67 w 101"/>
                <a:gd name="T83" fmla="*/ 75 h 120"/>
                <a:gd name="T84" fmla="*/ 69 w 101"/>
                <a:gd name="T85" fmla="*/ 60 h 120"/>
                <a:gd name="T86" fmla="*/ 57 w 101"/>
                <a:gd name="T87" fmla="*/ 68 h 120"/>
                <a:gd name="T88" fmla="*/ 53 w 101"/>
                <a:gd name="T89" fmla="*/ 64 h 120"/>
                <a:gd name="T90" fmla="*/ 65 w 101"/>
                <a:gd name="T91" fmla="*/ 55 h 120"/>
                <a:gd name="T92" fmla="*/ 57 w 101"/>
                <a:gd name="T93" fmla="*/ 45 h 120"/>
                <a:gd name="T94" fmla="*/ 58 w 101"/>
                <a:gd name="T95" fmla="*/ 33 h 120"/>
                <a:gd name="T96" fmla="*/ 64 w 101"/>
                <a:gd name="T97" fmla="*/ 25 h 120"/>
                <a:gd name="T98" fmla="*/ 61 w 101"/>
                <a:gd name="T99" fmla="*/ 38 h 120"/>
                <a:gd name="T100" fmla="*/ 73 w 101"/>
                <a:gd name="T101" fmla="*/ 41 h 120"/>
                <a:gd name="T102" fmla="*/ 79 w 101"/>
                <a:gd name="T103" fmla="*/ 24 h 120"/>
                <a:gd name="T104" fmla="*/ 81 w 101"/>
                <a:gd name="T105" fmla="*/ 15 h 120"/>
                <a:gd name="T106" fmla="*/ 56 w 101"/>
                <a:gd name="T107" fmla="*/ 0 h 120"/>
                <a:gd name="T108" fmla="*/ 55 w 101"/>
                <a:gd name="T109" fmla="*/ 11 h 120"/>
                <a:gd name="T110" fmla="*/ 46 w 101"/>
                <a:gd name="T111" fmla="*/ 18 h 120"/>
                <a:gd name="T112" fmla="*/ 36 w 101"/>
                <a:gd name="T113" fmla="*/ 22 h 120"/>
                <a:gd name="T114" fmla="*/ 27 w 101"/>
                <a:gd name="T115" fmla="*/ 27 h 120"/>
                <a:gd name="T116" fmla="*/ 25 w 101"/>
                <a:gd name="T117" fmla="*/ 26 h 120"/>
                <a:gd name="T118" fmla="*/ 36 w 101"/>
                <a:gd name="T119" fmla="*/ 15 h 120"/>
                <a:gd name="T120" fmla="*/ 46 w 101"/>
                <a:gd name="T121" fmla="*/ 8 h 120"/>
                <a:gd name="T122" fmla="*/ 54 w 101"/>
                <a:gd name="T123" fmla="*/ 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 h="120">
                  <a:moveTo>
                    <a:pt x="70" y="50"/>
                  </a:moveTo>
                  <a:cubicBezTo>
                    <a:pt x="70" y="50"/>
                    <a:pt x="68" y="51"/>
                    <a:pt x="68" y="51"/>
                  </a:cubicBezTo>
                  <a:cubicBezTo>
                    <a:pt x="68" y="52"/>
                    <a:pt x="68" y="52"/>
                    <a:pt x="68" y="52"/>
                  </a:cubicBezTo>
                  <a:cubicBezTo>
                    <a:pt x="68" y="53"/>
                    <a:pt x="67" y="54"/>
                    <a:pt x="67" y="54"/>
                  </a:cubicBezTo>
                  <a:cubicBezTo>
                    <a:pt x="67" y="54"/>
                    <a:pt x="67" y="53"/>
                    <a:pt x="67" y="53"/>
                  </a:cubicBezTo>
                  <a:cubicBezTo>
                    <a:pt x="68" y="53"/>
                    <a:pt x="69" y="53"/>
                    <a:pt x="69" y="53"/>
                  </a:cubicBezTo>
                  <a:cubicBezTo>
                    <a:pt x="69" y="53"/>
                    <a:pt x="69" y="53"/>
                    <a:pt x="69" y="53"/>
                  </a:cubicBezTo>
                  <a:cubicBezTo>
                    <a:pt x="70" y="53"/>
                    <a:pt x="70" y="53"/>
                    <a:pt x="70" y="53"/>
                  </a:cubicBezTo>
                  <a:cubicBezTo>
                    <a:pt x="70" y="52"/>
                    <a:pt x="71" y="51"/>
                    <a:pt x="71" y="50"/>
                  </a:cubicBezTo>
                  <a:cubicBezTo>
                    <a:pt x="71" y="50"/>
                    <a:pt x="71" y="50"/>
                    <a:pt x="71" y="50"/>
                  </a:cubicBezTo>
                  <a:cubicBezTo>
                    <a:pt x="71" y="50"/>
                    <a:pt x="70" y="50"/>
                    <a:pt x="70" y="50"/>
                  </a:cubicBezTo>
                  <a:close/>
                  <a:moveTo>
                    <a:pt x="47" y="25"/>
                  </a:moveTo>
                  <a:cubicBezTo>
                    <a:pt x="47" y="25"/>
                    <a:pt x="48" y="26"/>
                    <a:pt x="48" y="26"/>
                  </a:cubicBezTo>
                  <a:cubicBezTo>
                    <a:pt x="49" y="26"/>
                    <a:pt x="49" y="27"/>
                    <a:pt x="49" y="27"/>
                  </a:cubicBezTo>
                  <a:cubicBezTo>
                    <a:pt x="49" y="27"/>
                    <a:pt x="50" y="28"/>
                    <a:pt x="50" y="28"/>
                  </a:cubicBezTo>
                  <a:cubicBezTo>
                    <a:pt x="50" y="28"/>
                    <a:pt x="50" y="29"/>
                    <a:pt x="50" y="29"/>
                  </a:cubicBezTo>
                  <a:cubicBezTo>
                    <a:pt x="50" y="29"/>
                    <a:pt x="50" y="30"/>
                    <a:pt x="50" y="31"/>
                  </a:cubicBezTo>
                  <a:cubicBezTo>
                    <a:pt x="50" y="33"/>
                    <a:pt x="49" y="33"/>
                    <a:pt x="48" y="34"/>
                  </a:cubicBezTo>
                  <a:cubicBezTo>
                    <a:pt x="48" y="35"/>
                    <a:pt x="47" y="35"/>
                    <a:pt x="47" y="35"/>
                  </a:cubicBezTo>
                  <a:cubicBezTo>
                    <a:pt x="46" y="35"/>
                    <a:pt x="46" y="35"/>
                    <a:pt x="45" y="35"/>
                  </a:cubicBezTo>
                  <a:cubicBezTo>
                    <a:pt x="45" y="36"/>
                    <a:pt x="45" y="36"/>
                    <a:pt x="44" y="36"/>
                  </a:cubicBezTo>
                  <a:cubicBezTo>
                    <a:pt x="44" y="36"/>
                    <a:pt x="43" y="36"/>
                    <a:pt x="42" y="36"/>
                  </a:cubicBezTo>
                  <a:cubicBezTo>
                    <a:pt x="42" y="36"/>
                    <a:pt x="42" y="36"/>
                    <a:pt x="41" y="36"/>
                  </a:cubicBezTo>
                  <a:cubicBezTo>
                    <a:pt x="41" y="36"/>
                    <a:pt x="40" y="37"/>
                    <a:pt x="40" y="37"/>
                  </a:cubicBezTo>
                  <a:cubicBezTo>
                    <a:pt x="39" y="37"/>
                    <a:pt x="39" y="37"/>
                    <a:pt x="39" y="37"/>
                  </a:cubicBezTo>
                  <a:cubicBezTo>
                    <a:pt x="39" y="38"/>
                    <a:pt x="38" y="38"/>
                    <a:pt x="38" y="38"/>
                  </a:cubicBezTo>
                  <a:cubicBezTo>
                    <a:pt x="38" y="38"/>
                    <a:pt x="38" y="38"/>
                    <a:pt x="37" y="39"/>
                  </a:cubicBezTo>
                  <a:cubicBezTo>
                    <a:pt x="37" y="39"/>
                    <a:pt x="37" y="39"/>
                    <a:pt x="37" y="40"/>
                  </a:cubicBezTo>
                  <a:cubicBezTo>
                    <a:pt x="36" y="40"/>
                    <a:pt x="36" y="40"/>
                    <a:pt x="36" y="40"/>
                  </a:cubicBezTo>
                  <a:cubicBezTo>
                    <a:pt x="36" y="40"/>
                    <a:pt x="36" y="41"/>
                    <a:pt x="36" y="41"/>
                  </a:cubicBezTo>
                  <a:cubicBezTo>
                    <a:pt x="35" y="42"/>
                    <a:pt x="35" y="42"/>
                    <a:pt x="35" y="43"/>
                  </a:cubicBezTo>
                  <a:cubicBezTo>
                    <a:pt x="34" y="44"/>
                    <a:pt x="34" y="45"/>
                    <a:pt x="34" y="46"/>
                  </a:cubicBezTo>
                  <a:cubicBezTo>
                    <a:pt x="34" y="47"/>
                    <a:pt x="34" y="47"/>
                    <a:pt x="34" y="47"/>
                  </a:cubicBezTo>
                  <a:cubicBezTo>
                    <a:pt x="33" y="47"/>
                    <a:pt x="33" y="48"/>
                    <a:pt x="33" y="48"/>
                  </a:cubicBezTo>
                  <a:cubicBezTo>
                    <a:pt x="32" y="49"/>
                    <a:pt x="32" y="50"/>
                    <a:pt x="32" y="51"/>
                  </a:cubicBezTo>
                  <a:cubicBezTo>
                    <a:pt x="31" y="53"/>
                    <a:pt x="31" y="54"/>
                    <a:pt x="31" y="56"/>
                  </a:cubicBezTo>
                  <a:cubicBezTo>
                    <a:pt x="31" y="56"/>
                    <a:pt x="31" y="57"/>
                    <a:pt x="30" y="57"/>
                  </a:cubicBezTo>
                  <a:cubicBezTo>
                    <a:pt x="30" y="57"/>
                    <a:pt x="30" y="58"/>
                    <a:pt x="30" y="57"/>
                  </a:cubicBezTo>
                  <a:cubicBezTo>
                    <a:pt x="30" y="59"/>
                    <a:pt x="29" y="59"/>
                    <a:pt x="29" y="60"/>
                  </a:cubicBezTo>
                  <a:cubicBezTo>
                    <a:pt x="29" y="60"/>
                    <a:pt x="29" y="61"/>
                    <a:pt x="29" y="61"/>
                  </a:cubicBezTo>
                  <a:cubicBezTo>
                    <a:pt x="29" y="63"/>
                    <a:pt x="29" y="65"/>
                    <a:pt x="28" y="67"/>
                  </a:cubicBezTo>
                  <a:cubicBezTo>
                    <a:pt x="28" y="67"/>
                    <a:pt x="28" y="67"/>
                    <a:pt x="28" y="67"/>
                  </a:cubicBezTo>
                  <a:cubicBezTo>
                    <a:pt x="28" y="67"/>
                    <a:pt x="28" y="67"/>
                    <a:pt x="28" y="67"/>
                  </a:cubicBezTo>
                  <a:cubicBezTo>
                    <a:pt x="28" y="68"/>
                    <a:pt x="27" y="69"/>
                    <a:pt x="27" y="69"/>
                  </a:cubicBezTo>
                  <a:cubicBezTo>
                    <a:pt x="27" y="69"/>
                    <a:pt x="27" y="70"/>
                    <a:pt x="27" y="70"/>
                  </a:cubicBezTo>
                  <a:cubicBezTo>
                    <a:pt x="27" y="72"/>
                    <a:pt x="27" y="74"/>
                    <a:pt x="26" y="77"/>
                  </a:cubicBezTo>
                  <a:cubicBezTo>
                    <a:pt x="26" y="78"/>
                    <a:pt x="25" y="79"/>
                    <a:pt x="25" y="79"/>
                  </a:cubicBezTo>
                  <a:cubicBezTo>
                    <a:pt x="24" y="82"/>
                    <a:pt x="24" y="84"/>
                    <a:pt x="23" y="86"/>
                  </a:cubicBezTo>
                  <a:cubicBezTo>
                    <a:pt x="23" y="87"/>
                    <a:pt x="23" y="88"/>
                    <a:pt x="23" y="89"/>
                  </a:cubicBezTo>
                  <a:cubicBezTo>
                    <a:pt x="23" y="90"/>
                    <a:pt x="22" y="91"/>
                    <a:pt x="22" y="92"/>
                  </a:cubicBezTo>
                  <a:cubicBezTo>
                    <a:pt x="22" y="92"/>
                    <a:pt x="22" y="92"/>
                    <a:pt x="22" y="92"/>
                  </a:cubicBezTo>
                  <a:cubicBezTo>
                    <a:pt x="22" y="93"/>
                    <a:pt x="23" y="94"/>
                    <a:pt x="23" y="94"/>
                  </a:cubicBezTo>
                  <a:cubicBezTo>
                    <a:pt x="22" y="95"/>
                    <a:pt x="21" y="96"/>
                    <a:pt x="21" y="96"/>
                  </a:cubicBezTo>
                  <a:cubicBezTo>
                    <a:pt x="21" y="97"/>
                    <a:pt x="21" y="97"/>
                    <a:pt x="21" y="98"/>
                  </a:cubicBezTo>
                  <a:cubicBezTo>
                    <a:pt x="20" y="98"/>
                    <a:pt x="19" y="99"/>
                    <a:pt x="18" y="99"/>
                  </a:cubicBezTo>
                  <a:cubicBezTo>
                    <a:pt x="18" y="99"/>
                    <a:pt x="17" y="99"/>
                    <a:pt x="16" y="99"/>
                  </a:cubicBezTo>
                  <a:cubicBezTo>
                    <a:pt x="15" y="98"/>
                    <a:pt x="14" y="99"/>
                    <a:pt x="13" y="98"/>
                  </a:cubicBezTo>
                  <a:cubicBezTo>
                    <a:pt x="13" y="98"/>
                    <a:pt x="13" y="98"/>
                    <a:pt x="13" y="98"/>
                  </a:cubicBezTo>
                  <a:cubicBezTo>
                    <a:pt x="13" y="98"/>
                    <a:pt x="13" y="97"/>
                    <a:pt x="13" y="97"/>
                  </a:cubicBezTo>
                  <a:cubicBezTo>
                    <a:pt x="13" y="96"/>
                    <a:pt x="14" y="95"/>
                    <a:pt x="15" y="94"/>
                  </a:cubicBezTo>
                  <a:cubicBezTo>
                    <a:pt x="15" y="93"/>
                    <a:pt x="15" y="92"/>
                    <a:pt x="15" y="91"/>
                  </a:cubicBezTo>
                  <a:cubicBezTo>
                    <a:pt x="15" y="90"/>
                    <a:pt x="16" y="90"/>
                    <a:pt x="16" y="89"/>
                  </a:cubicBezTo>
                  <a:cubicBezTo>
                    <a:pt x="16" y="87"/>
                    <a:pt x="17" y="85"/>
                    <a:pt x="17" y="83"/>
                  </a:cubicBezTo>
                  <a:cubicBezTo>
                    <a:pt x="17" y="83"/>
                    <a:pt x="17" y="81"/>
                    <a:pt x="18" y="81"/>
                  </a:cubicBezTo>
                  <a:cubicBezTo>
                    <a:pt x="17" y="80"/>
                    <a:pt x="18" y="78"/>
                    <a:pt x="18" y="77"/>
                  </a:cubicBezTo>
                  <a:cubicBezTo>
                    <a:pt x="19" y="77"/>
                    <a:pt x="19" y="76"/>
                    <a:pt x="19" y="76"/>
                  </a:cubicBezTo>
                  <a:cubicBezTo>
                    <a:pt x="20" y="74"/>
                    <a:pt x="20" y="71"/>
                    <a:pt x="21" y="69"/>
                  </a:cubicBezTo>
                  <a:cubicBezTo>
                    <a:pt x="21" y="69"/>
                    <a:pt x="21" y="68"/>
                    <a:pt x="21" y="68"/>
                  </a:cubicBezTo>
                  <a:cubicBezTo>
                    <a:pt x="21" y="67"/>
                    <a:pt x="21" y="67"/>
                    <a:pt x="21" y="66"/>
                  </a:cubicBezTo>
                  <a:cubicBezTo>
                    <a:pt x="22" y="65"/>
                    <a:pt x="22" y="65"/>
                    <a:pt x="23" y="64"/>
                  </a:cubicBezTo>
                  <a:cubicBezTo>
                    <a:pt x="23" y="64"/>
                    <a:pt x="23" y="63"/>
                    <a:pt x="23" y="63"/>
                  </a:cubicBezTo>
                  <a:cubicBezTo>
                    <a:pt x="23" y="62"/>
                    <a:pt x="23" y="62"/>
                    <a:pt x="23" y="61"/>
                  </a:cubicBezTo>
                  <a:cubicBezTo>
                    <a:pt x="23" y="61"/>
                    <a:pt x="23" y="60"/>
                    <a:pt x="23" y="60"/>
                  </a:cubicBezTo>
                  <a:cubicBezTo>
                    <a:pt x="24" y="60"/>
                    <a:pt x="24" y="59"/>
                    <a:pt x="24" y="58"/>
                  </a:cubicBezTo>
                  <a:cubicBezTo>
                    <a:pt x="24" y="58"/>
                    <a:pt x="24" y="58"/>
                    <a:pt x="24" y="57"/>
                  </a:cubicBezTo>
                  <a:cubicBezTo>
                    <a:pt x="24" y="56"/>
                    <a:pt x="24" y="57"/>
                    <a:pt x="23" y="57"/>
                  </a:cubicBezTo>
                  <a:cubicBezTo>
                    <a:pt x="22" y="57"/>
                    <a:pt x="21" y="59"/>
                    <a:pt x="20" y="59"/>
                  </a:cubicBezTo>
                  <a:cubicBezTo>
                    <a:pt x="20" y="59"/>
                    <a:pt x="20" y="60"/>
                    <a:pt x="20" y="60"/>
                  </a:cubicBezTo>
                  <a:cubicBezTo>
                    <a:pt x="20" y="61"/>
                    <a:pt x="19" y="61"/>
                    <a:pt x="19" y="61"/>
                  </a:cubicBezTo>
                  <a:cubicBezTo>
                    <a:pt x="19" y="62"/>
                    <a:pt x="19" y="62"/>
                    <a:pt x="19" y="63"/>
                  </a:cubicBezTo>
                  <a:cubicBezTo>
                    <a:pt x="19" y="63"/>
                    <a:pt x="18" y="64"/>
                    <a:pt x="18" y="64"/>
                  </a:cubicBezTo>
                  <a:cubicBezTo>
                    <a:pt x="18" y="65"/>
                    <a:pt x="17" y="65"/>
                    <a:pt x="17" y="66"/>
                  </a:cubicBezTo>
                  <a:cubicBezTo>
                    <a:pt x="17" y="66"/>
                    <a:pt x="17" y="68"/>
                    <a:pt x="17" y="68"/>
                  </a:cubicBezTo>
                  <a:cubicBezTo>
                    <a:pt x="16" y="69"/>
                    <a:pt x="16" y="70"/>
                    <a:pt x="15" y="71"/>
                  </a:cubicBezTo>
                  <a:cubicBezTo>
                    <a:pt x="15" y="72"/>
                    <a:pt x="15" y="74"/>
                    <a:pt x="15" y="75"/>
                  </a:cubicBezTo>
                  <a:cubicBezTo>
                    <a:pt x="14" y="76"/>
                    <a:pt x="15" y="76"/>
                    <a:pt x="14" y="76"/>
                  </a:cubicBezTo>
                  <a:cubicBezTo>
                    <a:pt x="14" y="76"/>
                    <a:pt x="14" y="76"/>
                    <a:pt x="13" y="77"/>
                  </a:cubicBezTo>
                  <a:cubicBezTo>
                    <a:pt x="13" y="77"/>
                    <a:pt x="12" y="78"/>
                    <a:pt x="11" y="78"/>
                  </a:cubicBezTo>
                  <a:cubicBezTo>
                    <a:pt x="10" y="79"/>
                    <a:pt x="9" y="80"/>
                    <a:pt x="8" y="80"/>
                  </a:cubicBezTo>
                  <a:cubicBezTo>
                    <a:pt x="7" y="80"/>
                    <a:pt x="5" y="80"/>
                    <a:pt x="5" y="80"/>
                  </a:cubicBezTo>
                  <a:cubicBezTo>
                    <a:pt x="4" y="79"/>
                    <a:pt x="3" y="78"/>
                    <a:pt x="3" y="77"/>
                  </a:cubicBezTo>
                  <a:cubicBezTo>
                    <a:pt x="2" y="76"/>
                    <a:pt x="1" y="75"/>
                    <a:pt x="1" y="74"/>
                  </a:cubicBezTo>
                  <a:cubicBezTo>
                    <a:pt x="0" y="73"/>
                    <a:pt x="0" y="72"/>
                    <a:pt x="0" y="72"/>
                  </a:cubicBezTo>
                  <a:cubicBezTo>
                    <a:pt x="0" y="71"/>
                    <a:pt x="0" y="70"/>
                    <a:pt x="0" y="70"/>
                  </a:cubicBezTo>
                  <a:cubicBezTo>
                    <a:pt x="0" y="69"/>
                    <a:pt x="0" y="69"/>
                    <a:pt x="0" y="69"/>
                  </a:cubicBezTo>
                  <a:cubicBezTo>
                    <a:pt x="0" y="69"/>
                    <a:pt x="0" y="68"/>
                    <a:pt x="0" y="68"/>
                  </a:cubicBezTo>
                  <a:cubicBezTo>
                    <a:pt x="0" y="68"/>
                    <a:pt x="0" y="68"/>
                    <a:pt x="0" y="68"/>
                  </a:cubicBezTo>
                  <a:cubicBezTo>
                    <a:pt x="1" y="67"/>
                    <a:pt x="3" y="65"/>
                    <a:pt x="4" y="65"/>
                  </a:cubicBezTo>
                  <a:cubicBezTo>
                    <a:pt x="4" y="65"/>
                    <a:pt x="5" y="65"/>
                    <a:pt x="5" y="65"/>
                  </a:cubicBezTo>
                  <a:cubicBezTo>
                    <a:pt x="6" y="65"/>
                    <a:pt x="6" y="64"/>
                    <a:pt x="6" y="64"/>
                  </a:cubicBezTo>
                  <a:cubicBezTo>
                    <a:pt x="8" y="64"/>
                    <a:pt x="9" y="64"/>
                    <a:pt x="10" y="63"/>
                  </a:cubicBezTo>
                  <a:cubicBezTo>
                    <a:pt x="11" y="62"/>
                    <a:pt x="11" y="62"/>
                    <a:pt x="12" y="62"/>
                  </a:cubicBezTo>
                  <a:cubicBezTo>
                    <a:pt x="12" y="61"/>
                    <a:pt x="13" y="61"/>
                    <a:pt x="14" y="61"/>
                  </a:cubicBezTo>
                  <a:cubicBezTo>
                    <a:pt x="14" y="60"/>
                    <a:pt x="15" y="60"/>
                    <a:pt x="15" y="60"/>
                  </a:cubicBezTo>
                  <a:cubicBezTo>
                    <a:pt x="16" y="59"/>
                    <a:pt x="17" y="59"/>
                    <a:pt x="17" y="58"/>
                  </a:cubicBezTo>
                  <a:cubicBezTo>
                    <a:pt x="19" y="57"/>
                    <a:pt x="20" y="56"/>
                    <a:pt x="21" y="56"/>
                  </a:cubicBezTo>
                  <a:cubicBezTo>
                    <a:pt x="21" y="56"/>
                    <a:pt x="21" y="56"/>
                    <a:pt x="21" y="56"/>
                  </a:cubicBezTo>
                  <a:cubicBezTo>
                    <a:pt x="22" y="56"/>
                    <a:pt x="22" y="56"/>
                    <a:pt x="22" y="56"/>
                  </a:cubicBezTo>
                  <a:cubicBezTo>
                    <a:pt x="22" y="55"/>
                    <a:pt x="23" y="55"/>
                    <a:pt x="23" y="54"/>
                  </a:cubicBezTo>
                  <a:cubicBezTo>
                    <a:pt x="24" y="54"/>
                    <a:pt x="25" y="53"/>
                    <a:pt x="25" y="52"/>
                  </a:cubicBezTo>
                  <a:cubicBezTo>
                    <a:pt x="26" y="52"/>
                    <a:pt x="26" y="51"/>
                    <a:pt x="27" y="51"/>
                  </a:cubicBezTo>
                  <a:cubicBezTo>
                    <a:pt x="27" y="50"/>
                    <a:pt x="27" y="50"/>
                    <a:pt x="27" y="50"/>
                  </a:cubicBezTo>
                  <a:cubicBezTo>
                    <a:pt x="27" y="49"/>
                    <a:pt x="27" y="49"/>
                    <a:pt x="28" y="48"/>
                  </a:cubicBezTo>
                  <a:cubicBezTo>
                    <a:pt x="28" y="47"/>
                    <a:pt x="28" y="46"/>
                    <a:pt x="28" y="45"/>
                  </a:cubicBezTo>
                  <a:cubicBezTo>
                    <a:pt x="28" y="45"/>
                    <a:pt x="29" y="44"/>
                    <a:pt x="29" y="44"/>
                  </a:cubicBezTo>
                  <a:cubicBezTo>
                    <a:pt x="29" y="43"/>
                    <a:pt x="30" y="40"/>
                    <a:pt x="30" y="40"/>
                  </a:cubicBezTo>
                  <a:cubicBezTo>
                    <a:pt x="30" y="40"/>
                    <a:pt x="29" y="40"/>
                    <a:pt x="29" y="40"/>
                  </a:cubicBezTo>
                  <a:cubicBezTo>
                    <a:pt x="28" y="40"/>
                    <a:pt x="27" y="41"/>
                    <a:pt x="25" y="41"/>
                  </a:cubicBezTo>
                  <a:cubicBezTo>
                    <a:pt x="25" y="41"/>
                    <a:pt x="24" y="40"/>
                    <a:pt x="24" y="41"/>
                  </a:cubicBezTo>
                  <a:cubicBezTo>
                    <a:pt x="24" y="41"/>
                    <a:pt x="22" y="42"/>
                    <a:pt x="21" y="42"/>
                  </a:cubicBezTo>
                  <a:cubicBezTo>
                    <a:pt x="20" y="42"/>
                    <a:pt x="20" y="41"/>
                    <a:pt x="19" y="41"/>
                  </a:cubicBezTo>
                  <a:cubicBezTo>
                    <a:pt x="19" y="40"/>
                    <a:pt x="18" y="39"/>
                    <a:pt x="19" y="38"/>
                  </a:cubicBezTo>
                  <a:cubicBezTo>
                    <a:pt x="19" y="37"/>
                    <a:pt x="19" y="37"/>
                    <a:pt x="19" y="37"/>
                  </a:cubicBezTo>
                  <a:cubicBezTo>
                    <a:pt x="20" y="37"/>
                    <a:pt x="20" y="37"/>
                    <a:pt x="20" y="37"/>
                  </a:cubicBezTo>
                  <a:cubicBezTo>
                    <a:pt x="20" y="36"/>
                    <a:pt x="21" y="36"/>
                    <a:pt x="21" y="36"/>
                  </a:cubicBezTo>
                  <a:cubicBezTo>
                    <a:pt x="22" y="36"/>
                    <a:pt x="23" y="35"/>
                    <a:pt x="24" y="35"/>
                  </a:cubicBezTo>
                  <a:cubicBezTo>
                    <a:pt x="24" y="35"/>
                    <a:pt x="25" y="34"/>
                    <a:pt x="25" y="34"/>
                  </a:cubicBezTo>
                  <a:cubicBezTo>
                    <a:pt x="26" y="34"/>
                    <a:pt x="27" y="34"/>
                    <a:pt x="27" y="33"/>
                  </a:cubicBezTo>
                  <a:cubicBezTo>
                    <a:pt x="28" y="33"/>
                    <a:pt x="29" y="32"/>
                    <a:pt x="29" y="32"/>
                  </a:cubicBezTo>
                  <a:cubicBezTo>
                    <a:pt x="30" y="32"/>
                    <a:pt x="31" y="32"/>
                    <a:pt x="31" y="31"/>
                  </a:cubicBezTo>
                  <a:cubicBezTo>
                    <a:pt x="32" y="31"/>
                    <a:pt x="32" y="31"/>
                    <a:pt x="33" y="31"/>
                  </a:cubicBezTo>
                  <a:cubicBezTo>
                    <a:pt x="33" y="31"/>
                    <a:pt x="34" y="30"/>
                    <a:pt x="35" y="30"/>
                  </a:cubicBezTo>
                  <a:cubicBezTo>
                    <a:pt x="36" y="28"/>
                    <a:pt x="36" y="26"/>
                    <a:pt x="38" y="26"/>
                  </a:cubicBezTo>
                  <a:cubicBezTo>
                    <a:pt x="40" y="26"/>
                    <a:pt x="40" y="28"/>
                    <a:pt x="41" y="28"/>
                  </a:cubicBezTo>
                  <a:cubicBezTo>
                    <a:pt x="41" y="28"/>
                    <a:pt x="42" y="28"/>
                    <a:pt x="43" y="28"/>
                  </a:cubicBezTo>
                  <a:cubicBezTo>
                    <a:pt x="43" y="28"/>
                    <a:pt x="43" y="28"/>
                    <a:pt x="43" y="28"/>
                  </a:cubicBezTo>
                  <a:cubicBezTo>
                    <a:pt x="44" y="26"/>
                    <a:pt x="45" y="25"/>
                    <a:pt x="47" y="25"/>
                  </a:cubicBezTo>
                  <a:close/>
                  <a:moveTo>
                    <a:pt x="87" y="9"/>
                  </a:moveTo>
                  <a:cubicBezTo>
                    <a:pt x="88" y="9"/>
                    <a:pt x="90" y="10"/>
                    <a:pt x="90" y="11"/>
                  </a:cubicBezTo>
                  <a:cubicBezTo>
                    <a:pt x="90" y="12"/>
                    <a:pt x="90" y="12"/>
                    <a:pt x="90" y="12"/>
                  </a:cubicBezTo>
                  <a:cubicBezTo>
                    <a:pt x="90" y="13"/>
                    <a:pt x="90" y="13"/>
                    <a:pt x="91" y="13"/>
                  </a:cubicBezTo>
                  <a:cubicBezTo>
                    <a:pt x="91" y="15"/>
                    <a:pt x="90" y="17"/>
                    <a:pt x="90" y="18"/>
                  </a:cubicBezTo>
                  <a:cubicBezTo>
                    <a:pt x="90" y="18"/>
                    <a:pt x="89" y="19"/>
                    <a:pt x="89" y="19"/>
                  </a:cubicBezTo>
                  <a:cubicBezTo>
                    <a:pt x="89" y="20"/>
                    <a:pt x="88" y="21"/>
                    <a:pt x="88" y="22"/>
                  </a:cubicBezTo>
                  <a:cubicBezTo>
                    <a:pt x="88" y="22"/>
                    <a:pt x="87" y="23"/>
                    <a:pt x="87" y="23"/>
                  </a:cubicBezTo>
                  <a:cubicBezTo>
                    <a:pt x="87" y="25"/>
                    <a:pt x="87" y="26"/>
                    <a:pt x="86" y="27"/>
                  </a:cubicBezTo>
                  <a:cubicBezTo>
                    <a:pt x="86" y="28"/>
                    <a:pt x="86" y="28"/>
                    <a:pt x="86" y="28"/>
                  </a:cubicBezTo>
                  <a:cubicBezTo>
                    <a:pt x="85" y="29"/>
                    <a:pt x="85" y="29"/>
                    <a:pt x="85" y="30"/>
                  </a:cubicBezTo>
                  <a:cubicBezTo>
                    <a:pt x="85" y="31"/>
                    <a:pt x="85" y="31"/>
                    <a:pt x="85" y="32"/>
                  </a:cubicBezTo>
                  <a:cubicBezTo>
                    <a:pt x="84" y="33"/>
                    <a:pt x="84" y="35"/>
                    <a:pt x="84" y="36"/>
                  </a:cubicBezTo>
                  <a:cubicBezTo>
                    <a:pt x="83" y="38"/>
                    <a:pt x="83" y="39"/>
                    <a:pt x="83" y="41"/>
                  </a:cubicBezTo>
                  <a:cubicBezTo>
                    <a:pt x="83" y="41"/>
                    <a:pt x="82" y="41"/>
                    <a:pt x="82" y="42"/>
                  </a:cubicBezTo>
                  <a:cubicBezTo>
                    <a:pt x="81" y="43"/>
                    <a:pt x="81" y="45"/>
                    <a:pt x="83" y="45"/>
                  </a:cubicBezTo>
                  <a:cubicBezTo>
                    <a:pt x="84" y="44"/>
                    <a:pt x="85" y="44"/>
                    <a:pt x="86" y="43"/>
                  </a:cubicBezTo>
                  <a:cubicBezTo>
                    <a:pt x="86" y="43"/>
                    <a:pt x="86" y="43"/>
                    <a:pt x="86" y="43"/>
                  </a:cubicBezTo>
                  <a:cubicBezTo>
                    <a:pt x="87" y="42"/>
                    <a:pt x="91" y="40"/>
                    <a:pt x="91" y="39"/>
                  </a:cubicBezTo>
                  <a:cubicBezTo>
                    <a:pt x="91" y="38"/>
                    <a:pt x="91" y="38"/>
                    <a:pt x="91" y="38"/>
                  </a:cubicBezTo>
                  <a:cubicBezTo>
                    <a:pt x="93" y="37"/>
                    <a:pt x="93" y="36"/>
                    <a:pt x="93" y="35"/>
                  </a:cubicBezTo>
                  <a:cubicBezTo>
                    <a:pt x="93" y="34"/>
                    <a:pt x="94" y="34"/>
                    <a:pt x="94" y="33"/>
                  </a:cubicBezTo>
                  <a:cubicBezTo>
                    <a:pt x="94" y="32"/>
                    <a:pt x="94" y="32"/>
                    <a:pt x="94" y="31"/>
                  </a:cubicBezTo>
                  <a:cubicBezTo>
                    <a:pt x="94" y="31"/>
                    <a:pt x="94" y="30"/>
                    <a:pt x="94" y="30"/>
                  </a:cubicBezTo>
                  <a:cubicBezTo>
                    <a:pt x="94" y="29"/>
                    <a:pt x="94" y="28"/>
                    <a:pt x="94" y="27"/>
                  </a:cubicBezTo>
                  <a:cubicBezTo>
                    <a:pt x="94" y="26"/>
                    <a:pt x="94" y="25"/>
                    <a:pt x="94" y="24"/>
                  </a:cubicBezTo>
                  <a:cubicBezTo>
                    <a:pt x="94" y="24"/>
                    <a:pt x="93" y="24"/>
                    <a:pt x="93" y="23"/>
                  </a:cubicBezTo>
                  <a:cubicBezTo>
                    <a:pt x="94" y="23"/>
                    <a:pt x="95" y="23"/>
                    <a:pt x="96" y="23"/>
                  </a:cubicBezTo>
                  <a:cubicBezTo>
                    <a:pt x="96" y="23"/>
                    <a:pt x="97" y="24"/>
                    <a:pt x="98" y="24"/>
                  </a:cubicBezTo>
                  <a:cubicBezTo>
                    <a:pt x="98" y="24"/>
                    <a:pt x="99" y="25"/>
                    <a:pt x="99" y="26"/>
                  </a:cubicBezTo>
                  <a:cubicBezTo>
                    <a:pt x="99" y="26"/>
                    <a:pt x="99" y="27"/>
                    <a:pt x="99" y="27"/>
                  </a:cubicBezTo>
                  <a:cubicBezTo>
                    <a:pt x="100" y="28"/>
                    <a:pt x="101" y="29"/>
                    <a:pt x="101" y="29"/>
                  </a:cubicBezTo>
                  <a:cubicBezTo>
                    <a:pt x="101" y="30"/>
                    <a:pt x="100" y="31"/>
                    <a:pt x="100" y="32"/>
                  </a:cubicBezTo>
                  <a:cubicBezTo>
                    <a:pt x="100" y="34"/>
                    <a:pt x="99" y="35"/>
                    <a:pt x="99" y="37"/>
                  </a:cubicBezTo>
                  <a:cubicBezTo>
                    <a:pt x="99" y="38"/>
                    <a:pt x="99" y="39"/>
                    <a:pt x="99" y="39"/>
                  </a:cubicBezTo>
                  <a:cubicBezTo>
                    <a:pt x="99" y="40"/>
                    <a:pt x="98" y="40"/>
                    <a:pt x="97" y="41"/>
                  </a:cubicBezTo>
                  <a:cubicBezTo>
                    <a:pt x="97" y="41"/>
                    <a:pt x="97" y="42"/>
                    <a:pt x="97" y="43"/>
                  </a:cubicBezTo>
                  <a:cubicBezTo>
                    <a:pt x="97" y="43"/>
                    <a:pt x="97" y="43"/>
                    <a:pt x="97" y="43"/>
                  </a:cubicBezTo>
                  <a:cubicBezTo>
                    <a:pt x="97" y="43"/>
                    <a:pt x="96" y="43"/>
                    <a:pt x="96" y="43"/>
                  </a:cubicBezTo>
                  <a:cubicBezTo>
                    <a:pt x="96" y="44"/>
                    <a:pt x="96" y="44"/>
                    <a:pt x="95" y="44"/>
                  </a:cubicBezTo>
                  <a:cubicBezTo>
                    <a:pt x="95" y="44"/>
                    <a:pt x="95" y="45"/>
                    <a:pt x="94" y="45"/>
                  </a:cubicBezTo>
                  <a:cubicBezTo>
                    <a:pt x="94" y="45"/>
                    <a:pt x="94" y="45"/>
                    <a:pt x="93" y="45"/>
                  </a:cubicBezTo>
                  <a:cubicBezTo>
                    <a:pt x="93" y="46"/>
                    <a:pt x="93" y="46"/>
                    <a:pt x="92" y="47"/>
                  </a:cubicBezTo>
                  <a:cubicBezTo>
                    <a:pt x="92" y="47"/>
                    <a:pt x="91" y="47"/>
                    <a:pt x="90" y="48"/>
                  </a:cubicBezTo>
                  <a:cubicBezTo>
                    <a:pt x="90" y="48"/>
                    <a:pt x="89" y="48"/>
                    <a:pt x="89" y="49"/>
                  </a:cubicBezTo>
                  <a:cubicBezTo>
                    <a:pt x="89" y="49"/>
                    <a:pt x="89" y="49"/>
                    <a:pt x="88" y="49"/>
                  </a:cubicBezTo>
                  <a:cubicBezTo>
                    <a:pt x="88" y="49"/>
                    <a:pt x="88" y="49"/>
                    <a:pt x="87" y="49"/>
                  </a:cubicBezTo>
                  <a:cubicBezTo>
                    <a:pt x="87" y="49"/>
                    <a:pt x="87" y="50"/>
                    <a:pt x="86" y="50"/>
                  </a:cubicBezTo>
                  <a:cubicBezTo>
                    <a:pt x="85" y="50"/>
                    <a:pt x="84" y="51"/>
                    <a:pt x="83" y="52"/>
                  </a:cubicBezTo>
                  <a:cubicBezTo>
                    <a:pt x="83" y="52"/>
                    <a:pt x="82" y="52"/>
                    <a:pt x="82" y="53"/>
                  </a:cubicBezTo>
                  <a:cubicBezTo>
                    <a:pt x="81" y="53"/>
                    <a:pt x="81" y="53"/>
                    <a:pt x="81" y="54"/>
                  </a:cubicBezTo>
                  <a:cubicBezTo>
                    <a:pt x="80" y="54"/>
                    <a:pt x="80" y="54"/>
                    <a:pt x="80" y="54"/>
                  </a:cubicBezTo>
                  <a:cubicBezTo>
                    <a:pt x="80" y="55"/>
                    <a:pt x="79" y="56"/>
                    <a:pt x="79" y="56"/>
                  </a:cubicBezTo>
                  <a:cubicBezTo>
                    <a:pt x="78" y="58"/>
                    <a:pt x="78" y="61"/>
                    <a:pt x="78" y="63"/>
                  </a:cubicBezTo>
                  <a:cubicBezTo>
                    <a:pt x="77" y="64"/>
                    <a:pt x="76" y="64"/>
                    <a:pt x="76" y="65"/>
                  </a:cubicBezTo>
                  <a:cubicBezTo>
                    <a:pt x="76" y="66"/>
                    <a:pt x="77" y="67"/>
                    <a:pt x="77" y="67"/>
                  </a:cubicBezTo>
                  <a:cubicBezTo>
                    <a:pt x="77" y="68"/>
                    <a:pt x="76" y="69"/>
                    <a:pt x="76" y="70"/>
                  </a:cubicBezTo>
                  <a:cubicBezTo>
                    <a:pt x="77" y="70"/>
                    <a:pt x="77" y="70"/>
                    <a:pt x="77" y="71"/>
                  </a:cubicBezTo>
                  <a:cubicBezTo>
                    <a:pt x="77" y="71"/>
                    <a:pt x="77" y="72"/>
                    <a:pt x="77" y="72"/>
                  </a:cubicBezTo>
                  <a:cubicBezTo>
                    <a:pt x="77" y="73"/>
                    <a:pt x="77" y="73"/>
                    <a:pt x="77" y="73"/>
                  </a:cubicBezTo>
                  <a:cubicBezTo>
                    <a:pt x="78" y="74"/>
                    <a:pt x="77" y="76"/>
                    <a:pt x="77" y="76"/>
                  </a:cubicBezTo>
                  <a:cubicBezTo>
                    <a:pt x="77" y="77"/>
                    <a:pt x="77" y="77"/>
                    <a:pt x="77" y="78"/>
                  </a:cubicBezTo>
                  <a:cubicBezTo>
                    <a:pt x="77" y="79"/>
                    <a:pt x="75" y="79"/>
                    <a:pt x="74" y="80"/>
                  </a:cubicBezTo>
                  <a:cubicBezTo>
                    <a:pt x="73" y="81"/>
                    <a:pt x="73" y="82"/>
                    <a:pt x="74" y="83"/>
                  </a:cubicBezTo>
                  <a:cubicBezTo>
                    <a:pt x="74" y="83"/>
                    <a:pt x="74" y="83"/>
                    <a:pt x="74" y="84"/>
                  </a:cubicBezTo>
                  <a:cubicBezTo>
                    <a:pt x="73" y="84"/>
                    <a:pt x="73" y="85"/>
                    <a:pt x="73" y="85"/>
                  </a:cubicBezTo>
                  <a:cubicBezTo>
                    <a:pt x="73" y="87"/>
                    <a:pt x="75" y="86"/>
                    <a:pt x="75" y="87"/>
                  </a:cubicBezTo>
                  <a:cubicBezTo>
                    <a:pt x="75" y="88"/>
                    <a:pt x="75" y="88"/>
                    <a:pt x="75" y="89"/>
                  </a:cubicBezTo>
                  <a:cubicBezTo>
                    <a:pt x="75" y="89"/>
                    <a:pt x="74" y="90"/>
                    <a:pt x="74" y="90"/>
                  </a:cubicBezTo>
                  <a:cubicBezTo>
                    <a:pt x="74" y="91"/>
                    <a:pt x="73" y="91"/>
                    <a:pt x="72" y="91"/>
                  </a:cubicBezTo>
                  <a:cubicBezTo>
                    <a:pt x="72" y="91"/>
                    <a:pt x="72" y="91"/>
                    <a:pt x="72" y="91"/>
                  </a:cubicBezTo>
                  <a:cubicBezTo>
                    <a:pt x="72" y="92"/>
                    <a:pt x="72" y="92"/>
                    <a:pt x="72" y="93"/>
                  </a:cubicBezTo>
                  <a:cubicBezTo>
                    <a:pt x="72" y="94"/>
                    <a:pt x="72" y="94"/>
                    <a:pt x="73" y="94"/>
                  </a:cubicBezTo>
                  <a:cubicBezTo>
                    <a:pt x="73" y="93"/>
                    <a:pt x="74" y="91"/>
                    <a:pt x="75" y="92"/>
                  </a:cubicBezTo>
                  <a:cubicBezTo>
                    <a:pt x="75" y="93"/>
                    <a:pt x="75" y="93"/>
                    <a:pt x="75" y="93"/>
                  </a:cubicBezTo>
                  <a:cubicBezTo>
                    <a:pt x="75" y="93"/>
                    <a:pt x="75" y="94"/>
                    <a:pt x="74" y="94"/>
                  </a:cubicBezTo>
                  <a:cubicBezTo>
                    <a:pt x="74" y="96"/>
                    <a:pt x="74" y="97"/>
                    <a:pt x="74" y="98"/>
                  </a:cubicBezTo>
                  <a:cubicBezTo>
                    <a:pt x="73" y="99"/>
                    <a:pt x="73" y="99"/>
                    <a:pt x="73" y="100"/>
                  </a:cubicBezTo>
                  <a:cubicBezTo>
                    <a:pt x="72" y="100"/>
                    <a:pt x="72" y="101"/>
                    <a:pt x="72" y="101"/>
                  </a:cubicBezTo>
                  <a:cubicBezTo>
                    <a:pt x="73" y="102"/>
                    <a:pt x="73" y="102"/>
                    <a:pt x="73" y="102"/>
                  </a:cubicBezTo>
                  <a:cubicBezTo>
                    <a:pt x="73" y="103"/>
                    <a:pt x="72" y="104"/>
                    <a:pt x="72" y="105"/>
                  </a:cubicBezTo>
                  <a:cubicBezTo>
                    <a:pt x="72" y="105"/>
                    <a:pt x="73" y="106"/>
                    <a:pt x="73" y="107"/>
                  </a:cubicBezTo>
                  <a:cubicBezTo>
                    <a:pt x="73" y="107"/>
                    <a:pt x="73" y="108"/>
                    <a:pt x="72" y="109"/>
                  </a:cubicBezTo>
                  <a:cubicBezTo>
                    <a:pt x="72" y="110"/>
                    <a:pt x="72" y="110"/>
                    <a:pt x="72" y="111"/>
                  </a:cubicBezTo>
                  <a:cubicBezTo>
                    <a:pt x="72" y="112"/>
                    <a:pt x="72" y="113"/>
                    <a:pt x="72" y="113"/>
                  </a:cubicBezTo>
                  <a:cubicBezTo>
                    <a:pt x="72" y="114"/>
                    <a:pt x="72" y="114"/>
                    <a:pt x="72" y="115"/>
                  </a:cubicBezTo>
                  <a:cubicBezTo>
                    <a:pt x="72" y="115"/>
                    <a:pt x="72" y="115"/>
                    <a:pt x="71" y="116"/>
                  </a:cubicBezTo>
                  <a:cubicBezTo>
                    <a:pt x="71" y="116"/>
                    <a:pt x="71" y="117"/>
                    <a:pt x="70" y="117"/>
                  </a:cubicBezTo>
                  <a:cubicBezTo>
                    <a:pt x="70" y="118"/>
                    <a:pt x="69" y="118"/>
                    <a:pt x="68" y="118"/>
                  </a:cubicBezTo>
                  <a:cubicBezTo>
                    <a:pt x="68" y="118"/>
                    <a:pt x="67" y="119"/>
                    <a:pt x="67" y="119"/>
                  </a:cubicBezTo>
                  <a:cubicBezTo>
                    <a:pt x="66" y="119"/>
                    <a:pt x="65" y="120"/>
                    <a:pt x="64" y="120"/>
                  </a:cubicBezTo>
                  <a:cubicBezTo>
                    <a:pt x="64" y="120"/>
                    <a:pt x="63" y="120"/>
                    <a:pt x="62" y="120"/>
                  </a:cubicBezTo>
                  <a:cubicBezTo>
                    <a:pt x="61" y="120"/>
                    <a:pt x="59" y="119"/>
                    <a:pt x="59" y="119"/>
                  </a:cubicBezTo>
                  <a:cubicBezTo>
                    <a:pt x="58" y="118"/>
                    <a:pt x="59" y="117"/>
                    <a:pt x="59" y="117"/>
                  </a:cubicBezTo>
                  <a:cubicBezTo>
                    <a:pt x="59" y="117"/>
                    <a:pt x="59" y="117"/>
                    <a:pt x="59" y="117"/>
                  </a:cubicBezTo>
                  <a:cubicBezTo>
                    <a:pt x="59" y="117"/>
                    <a:pt x="59" y="117"/>
                    <a:pt x="59" y="116"/>
                  </a:cubicBezTo>
                  <a:cubicBezTo>
                    <a:pt x="59" y="116"/>
                    <a:pt x="59" y="115"/>
                    <a:pt x="59" y="114"/>
                  </a:cubicBezTo>
                  <a:cubicBezTo>
                    <a:pt x="60" y="114"/>
                    <a:pt x="60" y="113"/>
                    <a:pt x="60" y="113"/>
                  </a:cubicBezTo>
                  <a:cubicBezTo>
                    <a:pt x="60" y="112"/>
                    <a:pt x="60" y="111"/>
                    <a:pt x="60" y="110"/>
                  </a:cubicBezTo>
                  <a:cubicBezTo>
                    <a:pt x="60" y="108"/>
                    <a:pt x="61" y="105"/>
                    <a:pt x="61" y="102"/>
                  </a:cubicBezTo>
                  <a:cubicBezTo>
                    <a:pt x="62" y="102"/>
                    <a:pt x="61" y="101"/>
                    <a:pt x="61" y="101"/>
                  </a:cubicBezTo>
                  <a:cubicBezTo>
                    <a:pt x="61" y="100"/>
                    <a:pt x="61" y="99"/>
                    <a:pt x="62" y="98"/>
                  </a:cubicBezTo>
                  <a:cubicBezTo>
                    <a:pt x="62" y="98"/>
                    <a:pt x="62" y="97"/>
                    <a:pt x="62" y="97"/>
                  </a:cubicBezTo>
                  <a:cubicBezTo>
                    <a:pt x="62" y="96"/>
                    <a:pt x="63" y="96"/>
                    <a:pt x="63" y="95"/>
                  </a:cubicBezTo>
                  <a:cubicBezTo>
                    <a:pt x="63" y="95"/>
                    <a:pt x="63" y="94"/>
                    <a:pt x="63" y="94"/>
                  </a:cubicBezTo>
                  <a:cubicBezTo>
                    <a:pt x="63" y="94"/>
                    <a:pt x="63" y="93"/>
                    <a:pt x="63" y="93"/>
                  </a:cubicBezTo>
                  <a:cubicBezTo>
                    <a:pt x="63" y="92"/>
                    <a:pt x="63" y="92"/>
                    <a:pt x="63" y="91"/>
                  </a:cubicBezTo>
                  <a:cubicBezTo>
                    <a:pt x="63" y="90"/>
                    <a:pt x="63" y="90"/>
                    <a:pt x="64" y="89"/>
                  </a:cubicBezTo>
                  <a:cubicBezTo>
                    <a:pt x="64" y="89"/>
                    <a:pt x="64" y="88"/>
                    <a:pt x="64" y="88"/>
                  </a:cubicBezTo>
                  <a:cubicBezTo>
                    <a:pt x="64" y="87"/>
                    <a:pt x="64" y="87"/>
                    <a:pt x="65" y="86"/>
                  </a:cubicBezTo>
                  <a:cubicBezTo>
                    <a:pt x="65" y="86"/>
                    <a:pt x="65" y="85"/>
                    <a:pt x="65" y="84"/>
                  </a:cubicBezTo>
                  <a:cubicBezTo>
                    <a:pt x="65" y="84"/>
                    <a:pt x="65" y="84"/>
                    <a:pt x="65" y="83"/>
                  </a:cubicBezTo>
                  <a:cubicBezTo>
                    <a:pt x="66" y="82"/>
                    <a:pt x="65" y="81"/>
                    <a:pt x="66" y="80"/>
                  </a:cubicBezTo>
                  <a:cubicBezTo>
                    <a:pt x="66" y="79"/>
                    <a:pt x="66" y="79"/>
                    <a:pt x="67" y="78"/>
                  </a:cubicBezTo>
                  <a:cubicBezTo>
                    <a:pt x="67" y="77"/>
                    <a:pt x="67" y="76"/>
                    <a:pt x="67" y="75"/>
                  </a:cubicBezTo>
                  <a:cubicBezTo>
                    <a:pt x="67" y="74"/>
                    <a:pt x="68" y="74"/>
                    <a:pt x="68" y="73"/>
                  </a:cubicBezTo>
                  <a:cubicBezTo>
                    <a:pt x="68" y="72"/>
                    <a:pt x="68" y="72"/>
                    <a:pt x="67" y="71"/>
                  </a:cubicBezTo>
                  <a:cubicBezTo>
                    <a:pt x="68" y="70"/>
                    <a:pt x="68" y="68"/>
                    <a:pt x="68" y="67"/>
                  </a:cubicBezTo>
                  <a:cubicBezTo>
                    <a:pt x="69" y="66"/>
                    <a:pt x="69" y="66"/>
                    <a:pt x="69" y="65"/>
                  </a:cubicBezTo>
                  <a:cubicBezTo>
                    <a:pt x="70" y="65"/>
                    <a:pt x="69" y="64"/>
                    <a:pt x="69" y="64"/>
                  </a:cubicBezTo>
                  <a:cubicBezTo>
                    <a:pt x="69" y="63"/>
                    <a:pt x="70" y="62"/>
                    <a:pt x="69" y="60"/>
                  </a:cubicBezTo>
                  <a:cubicBezTo>
                    <a:pt x="68" y="59"/>
                    <a:pt x="64" y="63"/>
                    <a:pt x="63" y="63"/>
                  </a:cubicBezTo>
                  <a:cubicBezTo>
                    <a:pt x="62" y="64"/>
                    <a:pt x="62" y="64"/>
                    <a:pt x="61" y="64"/>
                  </a:cubicBezTo>
                  <a:cubicBezTo>
                    <a:pt x="61" y="65"/>
                    <a:pt x="60" y="65"/>
                    <a:pt x="60" y="66"/>
                  </a:cubicBezTo>
                  <a:cubicBezTo>
                    <a:pt x="60" y="66"/>
                    <a:pt x="59" y="66"/>
                    <a:pt x="59" y="66"/>
                  </a:cubicBezTo>
                  <a:cubicBezTo>
                    <a:pt x="59" y="66"/>
                    <a:pt x="58" y="66"/>
                    <a:pt x="58" y="66"/>
                  </a:cubicBezTo>
                  <a:cubicBezTo>
                    <a:pt x="57" y="66"/>
                    <a:pt x="57" y="67"/>
                    <a:pt x="57" y="68"/>
                  </a:cubicBezTo>
                  <a:cubicBezTo>
                    <a:pt x="56" y="68"/>
                    <a:pt x="55" y="68"/>
                    <a:pt x="54" y="68"/>
                  </a:cubicBezTo>
                  <a:cubicBezTo>
                    <a:pt x="53" y="69"/>
                    <a:pt x="50" y="71"/>
                    <a:pt x="48" y="69"/>
                  </a:cubicBezTo>
                  <a:cubicBezTo>
                    <a:pt x="48" y="68"/>
                    <a:pt x="48" y="67"/>
                    <a:pt x="48" y="66"/>
                  </a:cubicBezTo>
                  <a:cubicBezTo>
                    <a:pt x="49" y="65"/>
                    <a:pt x="50" y="65"/>
                    <a:pt x="51" y="65"/>
                  </a:cubicBezTo>
                  <a:cubicBezTo>
                    <a:pt x="51" y="64"/>
                    <a:pt x="51" y="64"/>
                    <a:pt x="52" y="64"/>
                  </a:cubicBezTo>
                  <a:cubicBezTo>
                    <a:pt x="52" y="64"/>
                    <a:pt x="53" y="64"/>
                    <a:pt x="53" y="64"/>
                  </a:cubicBezTo>
                  <a:cubicBezTo>
                    <a:pt x="54" y="63"/>
                    <a:pt x="54" y="63"/>
                    <a:pt x="54" y="63"/>
                  </a:cubicBezTo>
                  <a:cubicBezTo>
                    <a:pt x="55" y="62"/>
                    <a:pt x="56" y="62"/>
                    <a:pt x="57" y="61"/>
                  </a:cubicBezTo>
                  <a:cubicBezTo>
                    <a:pt x="57" y="60"/>
                    <a:pt x="59" y="60"/>
                    <a:pt x="59" y="60"/>
                  </a:cubicBezTo>
                  <a:cubicBezTo>
                    <a:pt x="61" y="59"/>
                    <a:pt x="62" y="58"/>
                    <a:pt x="63" y="57"/>
                  </a:cubicBezTo>
                  <a:cubicBezTo>
                    <a:pt x="63" y="57"/>
                    <a:pt x="64" y="56"/>
                    <a:pt x="65" y="56"/>
                  </a:cubicBezTo>
                  <a:cubicBezTo>
                    <a:pt x="65" y="56"/>
                    <a:pt x="65" y="55"/>
                    <a:pt x="65" y="55"/>
                  </a:cubicBezTo>
                  <a:cubicBezTo>
                    <a:pt x="65" y="55"/>
                    <a:pt x="65" y="55"/>
                    <a:pt x="65" y="55"/>
                  </a:cubicBezTo>
                  <a:cubicBezTo>
                    <a:pt x="64" y="55"/>
                    <a:pt x="62" y="54"/>
                    <a:pt x="62" y="53"/>
                  </a:cubicBezTo>
                  <a:cubicBezTo>
                    <a:pt x="62" y="53"/>
                    <a:pt x="61" y="52"/>
                    <a:pt x="61" y="52"/>
                  </a:cubicBezTo>
                  <a:cubicBezTo>
                    <a:pt x="61" y="50"/>
                    <a:pt x="63" y="49"/>
                    <a:pt x="62" y="48"/>
                  </a:cubicBezTo>
                  <a:cubicBezTo>
                    <a:pt x="61" y="47"/>
                    <a:pt x="60" y="47"/>
                    <a:pt x="59" y="47"/>
                  </a:cubicBezTo>
                  <a:cubicBezTo>
                    <a:pt x="58" y="47"/>
                    <a:pt x="58" y="46"/>
                    <a:pt x="57" y="45"/>
                  </a:cubicBezTo>
                  <a:cubicBezTo>
                    <a:pt x="56" y="44"/>
                    <a:pt x="56" y="45"/>
                    <a:pt x="55" y="43"/>
                  </a:cubicBezTo>
                  <a:cubicBezTo>
                    <a:pt x="55" y="43"/>
                    <a:pt x="55" y="43"/>
                    <a:pt x="55" y="42"/>
                  </a:cubicBezTo>
                  <a:cubicBezTo>
                    <a:pt x="55" y="42"/>
                    <a:pt x="55" y="41"/>
                    <a:pt x="55" y="41"/>
                  </a:cubicBezTo>
                  <a:cubicBezTo>
                    <a:pt x="55" y="40"/>
                    <a:pt x="56" y="39"/>
                    <a:pt x="56" y="38"/>
                  </a:cubicBezTo>
                  <a:cubicBezTo>
                    <a:pt x="56" y="37"/>
                    <a:pt x="57" y="37"/>
                    <a:pt x="57" y="35"/>
                  </a:cubicBezTo>
                  <a:cubicBezTo>
                    <a:pt x="57" y="35"/>
                    <a:pt x="58" y="34"/>
                    <a:pt x="58" y="33"/>
                  </a:cubicBezTo>
                  <a:cubicBezTo>
                    <a:pt x="57" y="32"/>
                    <a:pt x="56" y="32"/>
                    <a:pt x="56" y="31"/>
                  </a:cubicBezTo>
                  <a:cubicBezTo>
                    <a:pt x="56" y="30"/>
                    <a:pt x="57" y="29"/>
                    <a:pt x="57" y="28"/>
                  </a:cubicBezTo>
                  <a:cubicBezTo>
                    <a:pt x="57" y="28"/>
                    <a:pt x="57" y="28"/>
                    <a:pt x="58" y="28"/>
                  </a:cubicBezTo>
                  <a:cubicBezTo>
                    <a:pt x="58" y="28"/>
                    <a:pt x="58" y="27"/>
                    <a:pt x="58" y="27"/>
                  </a:cubicBezTo>
                  <a:cubicBezTo>
                    <a:pt x="59" y="26"/>
                    <a:pt x="61" y="25"/>
                    <a:pt x="62" y="25"/>
                  </a:cubicBezTo>
                  <a:cubicBezTo>
                    <a:pt x="63" y="25"/>
                    <a:pt x="63" y="24"/>
                    <a:pt x="64" y="25"/>
                  </a:cubicBezTo>
                  <a:cubicBezTo>
                    <a:pt x="67" y="24"/>
                    <a:pt x="69" y="26"/>
                    <a:pt x="70" y="29"/>
                  </a:cubicBezTo>
                  <a:cubicBezTo>
                    <a:pt x="70" y="29"/>
                    <a:pt x="71" y="30"/>
                    <a:pt x="70" y="30"/>
                  </a:cubicBezTo>
                  <a:cubicBezTo>
                    <a:pt x="70" y="30"/>
                    <a:pt x="69" y="31"/>
                    <a:pt x="69" y="31"/>
                  </a:cubicBezTo>
                  <a:cubicBezTo>
                    <a:pt x="69" y="32"/>
                    <a:pt x="69" y="33"/>
                    <a:pt x="68" y="33"/>
                  </a:cubicBezTo>
                  <a:cubicBezTo>
                    <a:pt x="67" y="35"/>
                    <a:pt x="64" y="36"/>
                    <a:pt x="62" y="37"/>
                  </a:cubicBezTo>
                  <a:cubicBezTo>
                    <a:pt x="62" y="37"/>
                    <a:pt x="62" y="38"/>
                    <a:pt x="61" y="38"/>
                  </a:cubicBezTo>
                  <a:cubicBezTo>
                    <a:pt x="61" y="39"/>
                    <a:pt x="60" y="39"/>
                    <a:pt x="61" y="40"/>
                  </a:cubicBezTo>
                  <a:cubicBezTo>
                    <a:pt x="61" y="41"/>
                    <a:pt x="62" y="41"/>
                    <a:pt x="63" y="41"/>
                  </a:cubicBezTo>
                  <a:cubicBezTo>
                    <a:pt x="64" y="41"/>
                    <a:pt x="64" y="41"/>
                    <a:pt x="65" y="41"/>
                  </a:cubicBezTo>
                  <a:cubicBezTo>
                    <a:pt x="65" y="41"/>
                    <a:pt x="66" y="41"/>
                    <a:pt x="66" y="41"/>
                  </a:cubicBezTo>
                  <a:cubicBezTo>
                    <a:pt x="67" y="40"/>
                    <a:pt x="68" y="40"/>
                    <a:pt x="69" y="40"/>
                  </a:cubicBezTo>
                  <a:cubicBezTo>
                    <a:pt x="70" y="40"/>
                    <a:pt x="72" y="41"/>
                    <a:pt x="73" y="41"/>
                  </a:cubicBezTo>
                  <a:cubicBezTo>
                    <a:pt x="75" y="39"/>
                    <a:pt x="75" y="35"/>
                    <a:pt x="76" y="33"/>
                  </a:cubicBezTo>
                  <a:cubicBezTo>
                    <a:pt x="76" y="32"/>
                    <a:pt x="76" y="32"/>
                    <a:pt x="76" y="32"/>
                  </a:cubicBezTo>
                  <a:cubicBezTo>
                    <a:pt x="77" y="31"/>
                    <a:pt x="77" y="31"/>
                    <a:pt x="77" y="31"/>
                  </a:cubicBezTo>
                  <a:cubicBezTo>
                    <a:pt x="78" y="29"/>
                    <a:pt x="78" y="27"/>
                    <a:pt x="78" y="26"/>
                  </a:cubicBezTo>
                  <a:cubicBezTo>
                    <a:pt x="78" y="26"/>
                    <a:pt x="78" y="25"/>
                    <a:pt x="79" y="25"/>
                  </a:cubicBezTo>
                  <a:cubicBezTo>
                    <a:pt x="79" y="24"/>
                    <a:pt x="79" y="24"/>
                    <a:pt x="79" y="24"/>
                  </a:cubicBezTo>
                  <a:cubicBezTo>
                    <a:pt x="79" y="23"/>
                    <a:pt x="79" y="22"/>
                    <a:pt x="79" y="22"/>
                  </a:cubicBezTo>
                  <a:cubicBezTo>
                    <a:pt x="79" y="22"/>
                    <a:pt x="80" y="21"/>
                    <a:pt x="80" y="21"/>
                  </a:cubicBezTo>
                  <a:cubicBezTo>
                    <a:pt x="80" y="21"/>
                    <a:pt x="80" y="20"/>
                    <a:pt x="80" y="20"/>
                  </a:cubicBezTo>
                  <a:cubicBezTo>
                    <a:pt x="80" y="20"/>
                    <a:pt x="80" y="20"/>
                    <a:pt x="80" y="20"/>
                  </a:cubicBezTo>
                  <a:cubicBezTo>
                    <a:pt x="80" y="19"/>
                    <a:pt x="80" y="19"/>
                    <a:pt x="80" y="19"/>
                  </a:cubicBezTo>
                  <a:cubicBezTo>
                    <a:pt x="81" y="18"/>
                    <a:pt x="81" y="16"/>
                    <a:pt x="81" y="15"/>
                  </a:cubicBezTo>
                  <a:cubicBezTo>
                    <a:pt x="81" y="15"/>
                    <a:pt x="81" y="13"/>
                    <a:pt x="81" y="13"/>
                  </a:cubicBezTo>
                  <a:cubicBezTo>
                    <a:pt x="81" y="12"/>
                    <a:pt x="82" y="12"/>
                    <a:pt x="82" y="12"/>
                  </a:cubicBezTo>
                  <a:cubicBezTo>
                    <a:pt x="82" y="11"/>
                    <a:pt x="82" y="11"/>
                    <a:pt x="82" y="11"/>
                  </a:cubicBezTo>
                  <a:cubicBezTo>
                    <a:pt x="83" y="10"/>
                    <a:pt x="84" y="10"/>
                    <a:pt x="85" y="9"/>
                  </a:cubicBezTo>
                  <a:cubicBezTo>
                    <a:pt x="85" y="9"/>
                    <a:pt x="86" y="9"/>
                    <a:pt x="87" y="9"/>
                  </a:cubicBezTo>
                  <a:close/>
                  <a:moveTo>
                    <a:pt x="56" y="0"/>
                  </a:moveTo>
                  <a:cubicBezTo>
                    <a:pt x="57" y="1"/>
                    <a:pt x="58" y="3"/>
                    <a:pt x="59" y="4"/>
                  </a:cubicBezTo>
                  <a:cubicBezTo>
                    <a:pt x="59" y="5"/>
                    <a:pt x="59" y="6"/>
                    <a:pt x="58" y="7"/>
                  </a:cubicBezTo>
                  <a:cubicBezTo>
                    <a:pt x="58" y="7"/>
                    <a:pt x="58" y="7"/>
                    <a:pt x="57" y="8"/>
                  </a:cubicBezTo>
                  <a:cubicBezTo>
                    <a:pt x="57" y="8"/>
                    <a:pt x="57" y="9"/>
                    <a:pt x="57" y="9"/>
                  </a:cubicBezTo>
                  <a:cubicBezTo>
                    <a:pt x="57" y="9"/>
                    <a:pt x="56" y="10"/>
                    <a:pt x="56" y="10"/>
                  </a:cubicBezTo>
                  <a:cubicBezTo>
                    <a:pt x="56" y="10"/>
                    <a:pt x="56" y="11"/>
                    <a:pt x="55" y="11"/>
                  </a:cubicBezTo>
                  <a:cubicBezTo>
                    <a:pt x="55" y="11"/>
                    <a:pt x="55" y="12"/>
                    <a:pt x="55" y="12"/>
                  </a:cubicBezTo>
                  <a:cubicBezTo>
                    <a:pt x="55" y="12"/>
                    <a:pt x="55" y="13"/>
                    <a:pt x="54" y="13"/>
                  </a:cubicBezTo>
                  <a:cubicBezTo>
                    <a:pt x="54" y="13"/>
                    <a:pt x="53" y="14"/>
                    <a:pt x="53" y="14"/>
                  </a:cubicBezTo>
                  <a:cubicBezTo>
                    <a:pt x="52" y="15"/>
                    <a:pt x="52" y="15"/>
                    <a:pt x="51" y="16"/>
                  </a:cubicBezTo>
                  <a:cubicBezTo>
                    <a:pt x="50" y="16"/>
                    <a:pt x="50" y="16"/>
                    <a:pt x="49" y="16"/>
                  </a:cubicBezTo>
                  <a:cubicBezTo>
                    <a:pt x="48" y="17"/>
                    <a:pt x="47" y="18"/>
                    <a:pt x="46" y="18"/>
                  </a:cubicBezTo>
                  <a:cubicBezTo>
                    <a:pt x="44" y="19"/>
                    <a:pt x="43" y="19"/>
                    <a:pt x="42" y="20"/>
                  </a:cubicBezTo>
                  <a:cubicBezTo>
                    <a:pt x="42" y="20"/>
                    <a:pt x="41" y="20"/>
                    <a:pt x="41" y="21"/>
                  </a:cubicBezTo>
                  <a:cubicBezTo>
                    <a:pt x="40" y="21"/>
                    <a:pt x="40" y="21"/>
                    <a:pt x="40" y="21"/>
                  </a:cubicBezTo>
                  <a:cubicBezTo>
                    <a:pt x="39" y="22"/>
                    <a:pt x="38" y="22"/>
                    <a:pt x="38" y="22"/>
                  </a:cubicBezTo>
                  <a:cubicBezTo>
                    <a:pt x="38" y="22"/>
                    <a:pt x="37" y="22"/>
                    <a:pt x="37" y="22"/>
                  </a:cubicBezTo>
                  <a:cubicBezTo>
                    <a:pt x="37" y="22"/>
                    <a:pt x="36" y="22"/>
                    <a:pt x="36" y="22"/>
                  </a:cubicBezTo>
                  <a:cubicBezTo>
                    <a:pt x="36" y="23"/>
                    <a:pt x="35" y="23"/>
                    <a:pt x="35" y="23"/>
                  </a:cubicBezTo>
                  <a:cubicBezTo>
                    <a:pt x="34" y="23"/>
                    <a:pt x="33" y="24"/>
                    <a:pt x="32" y="24"/>
                  </a:cubicBezTo>
                  <a:cubicBezTo>
                    <a:pt x="32" y="25"/>
                    <a:pt x="31" y="25"/>
                    <a:pt x="31" y="25"/>
                  </a:cubicBezTo>
                  <a:cubicBezTo>
                    <a:pt x="30" y="26"/>
                    <a:pt x="29" y="26"/>
                    <a:pt x="28" y="26"/>
                  </a:cubicBezTo>
                  <a:cubicBezTo>
                    <a:pt x="28" y="26"/>
                    <a:pt x="28" y="26"/>
                    <a:pt x="28" y="26"/>
                  </a:cubicBezTo>
                  <a:cubicBezTo>
                    <a:pt x="27" y="27"/>
                    <a:pt x="27" y="27"/>
                    <a:pt x="27" y="27"/>
                  </a:cubicBezTo>
                  <a:cubicBezTo>
                    <a:pt x="26" y="28"/>
                    <a:pt x="22" y="32"/>
                    <a:pt x="21" y="31"/>
                  </a:cubicBezTo>
                  <a:cubicBezTo>
                    <a:pt x="21" y="31"/>
                    <a:pt x="21" y="31"/>
                    <a:pt x="21" y="30"/>
                  </a:cubicBezTo>
                  <a:cubicBezTo>
                    <a:pt x="21" y="29"/>
                    <a:pt x="22" y="29"/>
                    <a:pt x="23" y="29"/>
                  </a:cubicBezTo>
                  <a:cubicBezTo>
                    <a:pt x="23" y="28"/>
                    <a:pt x="23" y="28"/>
                    <a:pt x="23" y="27"/>
                  </a:cubicBezTo>
                  <a:cubicBezTo>
                    <a:pt x="23" y="27"/>
                    <a:pt x="23" y="27"/>
                    <a:pt x="23" y="27"/>
                  </a:cubicBezTo>
                  <a:cubicBezTo>
                    <a:pt x="24" y="27"/>
                    <a:pt x="24" y="26"/>
                    <a:pt x="25" y="26"/>
                  </a:cubicBezTo>
                  <a:cubicBezTo>
                    <a:pt x="25" y="25"/>
                    <a:pt x="25" y="25"/>
                    <a:pt x="26" y="25"/>
                  </a:cubicBezTo>
                  <a:cubicBezTo>
                    <a:pt x="26" y="24"/>
                    <a:pt x="26" y="24"/>
                    <a:pt x="27" y="24"/>
                  </a:cubicBezTo>
                  <a:cubicBezTo>
                    <a:pt x="28" y="23"/>
                    <a:pt x="29" y="22"/>
                    <a:pt x="30" y="21"/>
                  </a:cubicBezTo>
                  <a:cubicBezTo>
                    <a:pt x="31" y="20"/>
                    <a:pt x="33" y="19"/>
                    <a:pt x="34" y="18"/>
                  </a:cubicBezTo>
                  <a:cubicBezTo>
                    <a:pt x="34" y="17"/>
                    <a:pt x="35" y="17"/>
                    <a:pt x="35" y="16"/>
                  </a:cubicBezTo>
                  <a:cubicBezTo>
                    <a:pt x="35" y="16"/>
                    <a:pt x="36" y="16"/>
                    <a:pt x="36" y="15"/>
                  </a:cubicBezTo>
                  <a:cubicBezTo>
                    <a:pt x="37" y="14"/>
                    <a:pt x="39" y="14"/>
                    <a:pt x="40" y="13"/>
                  </a:cubicBezTo>
                  <a:cubicBezTo>
                    <a:pt x="40" y="13"/>
                    <a:pt x="40" y="13"/>
                    <a:pt x="40" y="13"/>
                  </a:cubicBezTo>
                  <a:cubicBezTo>
                    <a:pt x="40" y="11"/>
                    <a:pt x="42" y="10"/>
                    <a:pt x="43" y="10"/>
                  </a:cubicBezTo>
                  <a:cubicBezTo>
                    <a:pt x="43" y="10"/>
                    <a:pt x="44" y="9"/>
                    <a:pt x="44" y="9"/>
                  </a:cubicBezTo>
                  <a:cubicBezTo>
                    <a:pt x="44" y="9"/>
                    <a:pt x="44" y="9"/>
                    <a:pt x="45" y="8"/>
                  </a:cubicBezTo>
                  <a:cubicBezTo>
                    <a:pt x="45" y="8"/>
                    <a:pt x="46" y="8"/>
                    <a:pt x="46" y="8"/>
                  </a:cubicBezTo>
                  <a:cubicBezTo>
                    <a:pt x="46" y="7"/>
                    <a:pt x="46" y="7"/>
                    <a:pt x="47" y="7"/>
                  </a:cubicBezTo>
                  <a:cubicBezTo>
                    <a:pt x="48" y="6"/>
                    <a:pt x="49" y="6"/>
                    <a:pt x="50" y="4"/>
                  </a:cubicBezTo>
                  <a:cubicBezTo>
                    <a:pt x="50" y="4"/>
                    <a:pt x="50" y="4"/>
                    <a:pt x="50" y="4"/>
                  </a:cubicBezTo>
                  <a:cubicBezTo>
                    <a:pt x="50" y="4"/>
                    <a:pt x="50" y="4"/>
                    <a:pt x="50" y="4"/>
                  </a:cubicBezTo>
                  <a:cubicBezTo>
                    <a:pt x="51" y="3"/>
                    <a:pt x="51" y="3"/>
                    <a:pt x="52" y="2"/>
                  </a:cubicBezTo>
                  <a:cubicBezTo>
                    <a:pt x="53" y="2"/>
                    <a:pt x="54" y="1"/>
                    <a:pt x="54" y="1"/>
                  </a:cubicBezTo>
                  <a:cubicBezTo>
                    <a:pt x="55" y="1"/>
                    <a:pt x="55" y="1"/>
                    <a:pt x="55" y="1"/>
                  </a:cubicBezTo>
                  <a:cubicBezTo>
                    <a:pt x="56" y="1"/>
                    <a:pt x="56" y="1"/>
                    <a:pt x="56" y="1"/>
                  </a:cubicBezTo>
                  <a:cubicBezTo>
                    <a:pt x="56" y="1"/>
                    <a:pt x="56" y="1"/>
                    <a:pt x="56" y="1"/>
                  </a:cubicBezTo>
                  <a:cubicBezTo>
                    <a:pt x="56" y="1"/>
                    <a:pt x="56" y="1"/>
                    <a:pt x="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2" name="Freeform 14"/>
            <p:cNvSpPr>
              <a:spLocks/>
            </p:cNvSpPr>
            <p:nvPr/>
          </p:nvSpPr>
          <p:spPr bwMode="auto">
            <a:xfrm>
              <a:off x="5761038" y="2216150"/>
              <a:ext cx="174625" cy="239713"/>
            </a:xfrm>
            <a:custGeom>
              <a:avLst/>
              <a:gdLst>
                <a:gd name="T0" fmla="*/ 59 w 64"/>
                <a:gd name="T1" fmla="*/ 0 h 88"/>
                <a:gd name="T2" fmla="*/ 58 w 64"/>
                <a:gd name="T3" fmla="*/ 11 h 88"/>
                <a:gd name="T4" fmla="*/ 50 w 64"/>
                <a:gd name="T5" fmla="*/ 19 h 88"/>
                <a:gd name="T6" fmla="*/ 46 w 64"/>
                <a:gd name="T7" fmla="*/ 21 h 88"/>
                <a:gd name="T8" fmla="*/ 42 w 64"/>
                <a:gd name="T9" fmla="*/ 25 h 88"/>
                <a:gd name="T10" fmla="*/ 37 w 64"/>
                <a:gd name="T11" fmla="*/ 30 h 88"/>
                <a:gd name="T12" fmla="*/ 38 w 64"/>
                <a:gd name="T13" fmla="*/ 45 h 88"/>
                <a:gd name="T14" fmla="*/ 41 w 64"/>
                <a:gd name="T15" fmla="*/ 48 h 88"/>
                <a:gd name="T16" fmla="*/ 52 w 64"/>
                <a:gd name="T17" fmla="*/ 44 h 88"/>
                <a:gd name="T18" fmla="*/ 56 w 64"/>
                <a:gd name="T19" fmla="*/ 42 h 88"/>
                <a:gd name="T20" fmla="*/ 59 w 64"/>
                <a:gd name="T21" fmla="*/ 42 h 88"/>
                <a:gd name="T22" fmla="*/ 61 w 64"/>
                <a:gd name="T23" fmla="*/ 51 h 88"/>
                <a:gd name="T24" fmla="*/ 57 w 64"/>
                <a:gd name="T25" fmla="*/ 54 h 88"/>
                <a:gd name="T26" fmla="*/ 58 w 64"/>
                <a:gd name="T27" fmla="*/ 48 h 88"/>
                <a:gd name="T28" fmla="*/ 53 w 64"/>
                <a:gd name="T29" fmla="*/ 50 h 88"/>
                <a:gd name="T30" fmla="*/ 50 w 64"/>
                <a:gd name="T31" fmla="*/ 52 h 88"/>
                <a:gd name="T32" fmla="*/ 40 w 64"/>
                <a:gd name="T33" fmla="*/ 58 h 88"/>
                <a:gd name="T34" fmla="*/ 41 w 64"/>
                <a:gd name="T35" fmla="*/ 66 h 88"/>
                <a:gd name="T36" fmla="*/ 42 w 64"/>
                <a:gd name="T37" fmla="*/ 73 h 88"/>
                <a:gd name="T38" fmla="*/ 44 w 64"/>
                <a:gd name="T39" fmla="*/ 80 h 88"/>
                <a:gd name="T40" fmla="*/ 42 w 64"/>
                <a:gd name="T41" fmla="*/ 86 h 88"/>
                <a:gd name="T42" fmla="*/ 33 w 64"/>
                <a:gd name="T43" fmla="*/ 87 h 88"/>
                <a:gd name="T44" fmla="*/ 27 w 64"/>
                <a:gd name="T45" fmla="*/ 85 h 88"/>
                <a:gd name="T46" fmla="*/ 32 w 64"/>
                <a:gd name="T47" fmla="*/ 81 h 88"/>
                <a:gd name="T48" fmla="*/ 35 w 64"/>
                <a:gd name="T49" fmla="*/ 79 h 88"/>
                <a:gd name="T50" fmla="*/ 34 w 64"/>
                <a:gd name="T51" fmla="*/ 66 h 88"/>
                <a:gd name="T52" fmla="*/ 31 w 64"/>
                <a:gd name="T53" fmla="*/ 61 h 88"/>
                <a:gd name="T54" fmla="*/ 32 w 64"/>
                <a:gd name="T55" fmla="*/ 62 h 88"/>
                <a:gd name="T56" fmla="*/ 23 w 64"/>
                <a:gd name="T57" fmla="*/ 68 h 88"/>
                <a:gd name="T58" fmla="*/ 17 w 64"/>
                <a:gd name="T59" fmla="*/ 71 h 88"/>
                <a:gd name="T60" fmla="*/ 14 w 64"/>
                <a:gd name="T61" fmla="*/ 73 h 88"/>
                <a:gd name="T62" fmla="*/ 13 w 64"/>
                <a:gd name="T63" fmla="*/ 63 h 88"/>
                <a:gd name="T64" fmla="*/ 18 w 64"/>
                <a:gd name="T65" fmla="*/ 60 h 88"/>
                <a:gd name="T66" fmla="*/ 26 w 64"/>
                <a:gd name="T67" fmla="*/ 56 h 88"/>
                <a:gd name="T68" fmla="*/ 28 w 64"/>
                <a:gd name="T69" fmla="*/ 55 h 88"/>
                <a:gd name="T70" fmla="*/ 32 w 64"/>
                <a:gd name="T71" fmla="*/ 51 h 88"/>
                <a:gd name="T72" fmla="*/ 31 w 64"/>
                <a:gd name="T73" fmla="*/ 46 h 88"/>
                <a:gd name="T74" fmla="*/ 32 w 64"/>
                <a:gd name="T75" fmla="*/ 39 h 88"/>
                <a:gd name="T76" fmla="*/ 32 w 64"/>
                <a:gd name="T77" fmla="*/ 32 h 88"/>
                <a:gd name="T78" fmla="*/ 33 w 64"/>
                <a:gd name="T79" fmla="*/ 28 h 88"/>
                <a:gd name="T80" fmla="*/ 40 w 64"/>
                <a:gd name="T81" fmla="*/ 19 h 88"/>
                <a:gd name="T82" fmla="*/ 50 w 64"/>
                <a:gd name="T83" fmla="*/ 8 h 88"/>
                <a:gd name="T84" fmla="*/ 49 w 64"/>
                <a:gd name="T85" fmla="*/ 6 h 88"/>
                <a:gd name="T86" fmla="*/ 44 w 64"/>
                <a:gd name="T87" fmla="*/ 6 h 88"/>
                <a:gd name="T88" fmla="*/ 41 w 64"/>
                <a:gd name="T89" fmla="*/ 9 h 88"/>
                <a:gd name="T90" fmla="*/ 36 w 64"/>
                <a:gd name="T91" fmla="*/ 12 h 88"/>
                <a:gd name="T92" fmla="*/ 29 w 64"/>
                <a:gd name="T93" fmla="*/ 16 h 88"/>
                <a:gd name="T94" fmla="*/ 21 w 64"/>
                <a:gd name="T95" fmla="*/ 22 h 88"/>
                <a:gd name="T96" fmla="*/ 13 w 64"/>
                <a:gd name="T97" fmla="*/ 27 h 88"/>
                <a:gd name="T98" fmla="*/ 9 w 64"/>
                <a:gd name="T99" fmla="*/ 28 h 88"/>
                <a:gd name="T100" fmla="*/ 1 w 64"/>
                <a:gd name="T101" fmla="*/ 26 h 88"/>
                <a:gd name="T102" fmla="*/ 5 w 64"/>
                <a:gd name="T103" fmla="*/ 20 h 88"/>
                <a:gd name="T104" fmla="*/ 12 w 64"/>
                <a:gd name="T105" fmla="*/ 17 h 88"/>
                <a:gd name="T106" fmla="*/ 19 w 64"/>
                <a:gd name="T107" fmla="*/ 14 h 88"/>
                <a:gd name="T108" fmla="*/ 27 w 64"/>
                <a:gd name="T109" fmla="*/ 10 h 88"/>
                <a:gd name="T110" fmla="*/ 34 w 64"/>
                <a:gd name="T111" fmla="*/ 7 h 88"/>
                <a:gd name="T112" fmla="*/ 45 w 64"/>
                <a:gd name="T113" fmla="*/ 3 h 88"/>
                <a:gd name="T114" fmla="*/ 51 w 64"/>
                <a:gd name="T115" fmla="*/ 1 h 88"/>
                <a:gd name="T116" fmla="*/ 53 w 64"/>
                <a:gd name="T1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88">
                  <a:moveTo>
                    <a:pt x="53" y="0"/>
                  </a:moveTo>
                  <a:cubicBezTo>
                    <a:pt x="54" y="0"/>
                    <a:pt x="55" y="0"/>
                    <a:pt x="56" y="0"/>
                  </a:cubicBezTo>
                  <a:cubicBezTo>
                    <a:pt x="57" y="0"/>
                    <a:pt x="58" y="0"/>
                    <a:pt x="59" y="0"/>
                  </a:cubicBezTo>
                  <a:cubicBezTo>
                    <a:pt x="61" y="0"/>
                    <a:pt x="62" y="3"/>
                    <a:pt x="62" y="5"/>
                  </a:cubicBezTo>
                  <a:cubicBezTo>
                    <a:pt x="62" y="6"/>
                    <a:pt x="62" y="6"/>
                    <a:pt x="61" y="7"/>
                  </a:cubicBezTo>
                  <a:cubicBezTo>
                    <a:pt x="61" y="9"/>
                    <a:pt x="59" y="9"/>
                    <a:pt x="58" y="11"/>
                  </a:cubicBezTo>
                  <a:cubicBezTo>
                    <a:pt x="57" y="12"/>
                    <a:pt x="56" y="14"/>
                    <a:pt x="55" y="15"/>
                  </a:cubicBezTo>
                  <a:cubicBezTo>
                    <a:pt x="54" y="16"/>
                    <a:pt x="54" y="16"/>
                    <a:pt x="53" y="17"/>
                  </a:cubicBezTo>
                  <a:cubicBezTo>
                    <a:pt x="52" y="18"/>
                    <a:pt x="51" y="19"/>
                    <a:pt x="50" y="19"/>
                  </a:cubicBezTo>
                  <a:cubicBezTo>
                    <a:pt x="49" y="20"/>
                    <a:pt x="49" y="20"/>
                    <a:pt x="48" y="20"/>
                  </a:cubicBezTo>
                  <a:cubicBezTo>
                    <a:pt x="48" y="20"/>
                    <a:pt x="48" y="20"/>
                    <a:pt x="47" y="21"/>
                  </a:cubicBezTo>
                  <a:cubicBezTo>
                    <a:pt x="47" y="21"/>
                    <a:pt x="47" y="21"/>
                    <a:pt x="46" y="21"/>
                  </a:cubicBezTo>
                  <a:cubicBezTo>
                    <a:pt x="46" y="22"/>
                    <a:pt x="45" y="22"/>
                    <a:pt x="44" y="23"/>
                  </a:cubicBezTo>
                  <a:cubicBezTo>
                    <a:pt x="44" y="23"/>
                    <a:pt x="43" y="23"/>
                    <a:pt x="43" y="24"/>
                  </a:cubicBezTo>
                  <a:cubicBezTo>
                    <a:pt x="43" y="24"/>
                    <a:pt x="42" y="24"/>
                    <a:pt x="42" y="25"/>
                  </a:cubicBezTo>
                  <a:cubicBezTo>
                    <a:pt x="41" y="25"/>
                    <a:pt x="41" y="26"/>
                    <a:pt x="40" y="26"/>
                  </a:cubicBezTo>
                  <a:cubicBezTo>
                    <a:pt x="40" y="27"/>
                    <a:pt x="38" y="27"/>
                    <a:pt x="38" y="28"/>
                  </a:cubicBezTo>
                  <a:cubicBezTo>
                    <a:pt x="38" y="29"/>
                    <a:pt x="37" y="30"/>
                    <a:pt x="37" y="30"/>
                  </a:cubicBezTo>
                  <a:cubicBezTo>
                    <a:pt x="37" y="31"/>
                    <a:pt x="37" y="32"/>
                    <a:pt x="37" y="32"/>
                  </a:cubicBezTo>
                  <a:cubicBezTo>
                    <a:pt x="37" y="33"/>
                    <a:pt x="37" y="35"/>
                    <a:pt x="37" y="36"/>
                  </a:cubicBezTo>
                  <a:cubicBezTo>
                    <a:pt x="37" y="39"/>
                    <a:pt x="37" y="42"/>
                    <a:pt x="38" y="45"/>
                  </a:cubicBezTo>
                  <a:cubicBezTo>
                    <a:pt x="38" y="46"/>
                    <a:pt x="37" y="47"/>
                    <a:pt x="38" y="48"/>
                  </a:cubicBezTo>
                  <a:cubicBezTo>
                    <a:pt x="38" y="49"/>
                    <a:pt x="39" y="49"/>
                    <a:pt x="39" y="49"/>
                  </a:cubicBezTo>
                  <a:cubicBezTo>
                    <a:pt x="40" y="49"/>
                    <a:pt x="40" y="48"/>
                    <a:pt x="41" y="48"/>
                  </a:cubicBezTo>
                  <a:cubicBezTo>
                    <a:pt x="41" y="48"/>
                    <a:pt x="42" y="48"/>
                    <a:pt x="43" y="48"/>
                  </a:cubicBezTo>
                  <a:cubicBezTo>
                    <a:pt x="44" y="47"/>
                    <a:pt x="46" y="46"/>
                    <a:pt x="48" y="45"/>
                  </a:cubicBezTo>
                  <a:cubicBezTo>
                    <a:pt x="49" y="45"/>
                    <a:pt x="50" y="44"/>
                    <a:pt x="52" y="44"/>
                  </a:cubicBezTo>
                  <a:cubicBezTo>
                    <a:pt x="52" y="43"/>
                    <a:pt x="54" y="43"/>
                    <a:pt x="54" y="43"/>
                  </a:cubicBezTo>
                  <a:cubicBezTo>
                    <a:pt x="55" y="43"/>
                    <a:pt x="55" y="43"/>
                    <a:pt x="56" y="42"/>
                  </a:cubicBezTo>
                  <a:cubicBezTo>
                    <a:pt x="56" y="42"/>
                    <a:pt x="56" y="42"/>
                    <a:pt x="56" y="42"/>
                  </a:cubicBezTo>
                  <a:cubicBezTo>
                    <a:pt x="56" y="42"/>
                    <a:pt x="57" y="42"/>
                    <a:pt x="57" y="42"/>
                  </a:cubicBezTo>
                  <a:cubicBezTo>
                    <a:pt x="57" y="42"/>
                    <a:pt x="57" y="42"/>
                    <a:pt x="58" y="42"/>
                  </a:cubicBezTo>
                  <a:cubicBezTo>
                    <a:pt x="58" y="42"/>
                    <a:pt x="59" y="42"/>
                    <a:pt x="59" y="42"/>
                  </a:cubicBezTo>
                  <a:cubicBezTo>
                    <a:pt x="62" y="40"/>
                    <a:pt x="64" y="45"/>
                    <a:pt x="64" y="47"/>
                  </a:cubicBezTo>
                  <a:cubicBezTo>
                    <a:pt x="63" y="48"/>
                    <a:pt x="63" y="48"/>
                    <a:pt x="62" y="49"/>
                  </a:cubicBezTo>
                  <a:cubicBezTo>
                    <a:pt x="62" y="50"/>
                    <a:pt x="62" y="50"/>
                    <a:pt x="61" y="51"/>
                  </a:cubicBezTo>
                  <a:cubicBezTo>
                    <a:pt x="61" y="51"/>
                    <a:pt x="60" y="52"/>
                    <a:pt x="60" y="52"/>
                  </a:cubicBezTo>
                  <a:cubicBezTo>
                    <a:pt x="59" y="53"/>
                    <a:pt x="58" y="54"/>
                    <a:pt x="58" y="54"/>
                  </a:cubicBezTo>
                  <a:cubicBezTo>
                    <a:pt x="57" y="54"/>
                    <a:pt x="57" y="55"/>
                    <a:pt x="57" y="54"/>
                  </a:cubicBezTo>
                  <a:cubicBezTo>
                    <a:pt x="56" y="54"/>
                    <a:pt x="56" y="54"/>
                    <a:pt x="56" y="54"/>
                  </a:cubicBezTo>
                  <a:cubicBezTo>
                    <a:pt x="56" y="53"/>
                    <a:pt x="56" y="53"/>
                    <a:pt x="56" y="52"/>
                  </a:cubicBezTo>
                  <a:cubicBezTo>
                    <a:pt x="57" y="51"/>
                    <a:pt x="61" y="49"/>
                    <a:pt x="58" y="48"/>
                  </a:cubicBezTo>
                  <a:cubicBezTo>
                    <a:pt x="58" y="47"/>
                    <a:pt x="57" y="48"/>
                    <a:pt x="57" y="48"/>
                  </a:cubicBezTo>
                  <a:cubicBezTo>
                    <a:pt x="56" y="48"/>
                    <a:pt x="56" y="49"/>
                    <a:pt x="55" y="49"/>
                  </a:cubicBezTo>
                  <a:cubicBezTo>
                    <a:pt x="55" y="49"/>
                    <a:pt x="54" y="50"/>
                    <a:pt x="53" y="50"/>
                  </a:cubicBezTo>
                  <a:cubicBezTo>
                    <a:pt x="53" y="50"/>
                    <a:pt x="52" y="50"/>
                    <a:pt x="52" y="51"/>
                  </a:cubicBezTo>
                  <a:cubicBezTo>
                    <a:pt x="51" y="51"/>
                    <a:pt x="51" y="51"/>
                    <a:pt x="51" y="51"/>
                  </a:cubicBezTo>
                  <a:cubicBezTo>
                    <a:pt x="50" y="52"/>
                    <a:pt x="50" y="52"/>
                    <a:pt x="50" y="52"/>
                  </a:cubicBezTo>
                  <a:cubicBezTo>
                    <a:pt x="49" y="52"/>
                    <a:pt x="48" y="53"/>
                    <a:pt x="48" y="53"/>
                  </a:cubicBezTo>
                  <a:cubicBezTo>
                    <a:pt x="47" y="53"/>
                    <a:pt x="47" y="54"/>
                    <a:pt x="47" y="54"/>
                  </a:cubicBezTo>
                  <a:cubicBezTo>
                    <a:pt x="45" y="55"/>
                    <a:pt x="41" y="56"/>
                    <a:pt x="40" y="58"/>
                  </a:cubicBezTo>
                  <a:cubicBezTo>
                    <a:pt x="40" y="59"/>
                    <a:pt x="40" y="59"/>
                    <a:pt x="40" y="60"/>
                  </a:cubicBezTo>
                  <a:cubicBezTo>
                    <a:pt x="40" y="61"/>
                    <a:pt x="40" y="62"/>
                    <a:pt x="40" y="63"/>
                  </a:cubicBezTo>
                  <a:cubicBezTo>
                    <a:pt x="41" y="64"/>
                    <a:pt x="41" y="65"/>
                    <a:pt x="41" y="66"/>
                  </a:cubicBezTo>
                  <a:cubicBezTo>
                    <a:pt x="42" y="67"/>
                    <a:pt x="42" y="68"/>
                    <a:pt x="42" y="69"/>
                  </a:cubicBezTo>
                  <a:cubicBezTo>
                    <a:pt x="42" y="69"/>
                    <a:pt x="42" y="70"/>
                    <a:pt x="42" y="71"/>
                  </a:cubicBezTo>
                  <a:cubicBezTo>
                    <a:pt x="42" y="72"/>
                    <a:pt x="42" y="72"/>
                    <a:pt x="42" y="73"/>
                  </a:cubicBezTo>
                  <a:cubicBezTo>
                    <a:pt x="43" y="74"/>
                    <a:pt x="43" y="76"/>
                    <a:pt x="43" y="77"/>
                  </a:cubicBezTo>
                  <a:cubicBezTo>
                    <a:pt x="43" y="77"/>
                    <a:pt x="43" y="77"/>
                    <a:pt x="43" y="77"/>
                  </a:cubicBezTo>
                  <a:cubicBezTo>
                    <a:pt x="44" y="78"/>
                    <a:pt x="44" y="79"/>
                    <a:pt x="44" y="80"/>
                  </a:cubicBezTo>
                  <a:cubicBezTo>
                    <a:pt x="44" y="81"/>
                    <a:pt x="43" y="82"/>
                    <a:pt x="43" y="82"/>
                  </a:cubicBezTo>
                  <a:cubicBezTo>
                    <a:pt x="43" y="83"/>
                    <a:pt x="43" y="83"/>
                    <a:pt x="43" y="83"/>
                  </a:cubicBezTo>
                  <a:cubicBezTo>
                    <a:pt x="43" y="84"/>
                    <a:pt x="43" y="85"/>
                    <a:pt x="42" y="86"/>
                  </a:cubicBezTo>
                  <a:cubicBezTo>
                    <a:pt x="41" y="86"/>
                    <a:pt x="40" y="87"/>
                    <a:pt x="39" y="87"/>
                  </a:cubicBezTo>
                  <a:cubicBezTo>
                    <a:pt x="38" y="87"/>
                    <a:pt x="38" y="87"/>
                    <a:pt x="37" y="87"/>
                  </a:cubicBezTo>
                  <a:cubicBezTo>
                    <a:pt x="36" y="87"/>
                    <a:pt x="34" y="88"/>
                    <a:pt x="33" y="87"/>
                  </a:cubicBezTo>
                  <a:cubicBezTo>
                    <a:pt x="32" y="87"/>
                    <a:pt x="31" y="86"/>
                    <a:pt x="30" y="86"/>
                  </a:cubicBezTo>
                  <a:cubicBezTo>
                    <a:pt x="29" y="86"/>
                    <a:pt x="29" y="86"/>
                    <a:pt x="28" y="86"/>
                  </a:cubicBezTo>
                  <a:cubicBezTo>
                    <a:pt x="28" y="86"/>
                    <a:pt x="27" y="86"/>
                    <a:pt x="27" y="85"/>
                  </a:cubicBezTo>
                  <a:cubicBezTo>
                    <a:pt x="27" y="85"/>
                    <a:pt x="26" y="85"/>
                    <a:pt x="26" y="85"/>
                  </a:cubicBezTo>
                  <a:cubicBezTo>
                    <a:pt x="26" y="85"/>
                    <a:pt x="26" y="84"/>
                    <a:pt x="26" y="84"/>
                  </a:cubicBezTo>
                  <a:cubicBezTo>
                    <a:pt x="27" y="83"/>
                    <a:pt x="31" y="81"/>
                    <a:pt x="32" y="81"/>
                  </a:cubicBezTo>
                  <a:cubicBezTo>
                    <a:pt x="32" y="81"/>
                    <a:pt x="32" y="81"/>
                    <a:pt x="33" y="81"/>
                  </a:cubicBezTo>
                  <a:cubicBezTo>
                    <a:pt x="33" y="81"/>
                    <a:pt x="33" y="80"/>
                    <a:pt x="34" y="80"/>
                  </a:cubicBezTo>
                  <a:cubicBezTo>
                    <a:pt x="34" y="80"/>
                    <a:pt x="34" y="79"/>
                    <a:pt x="35" y="79"/>
                  </a:cubicBezTo>
                  <a:cubicBezTo>
                    <a:pt x="35" y="78"/>
                    <a:pt x="35" y="78"/>
                    <a:pt x="35" y="78"/>
                  </a:cubicBezTo>
                  <a:cubicBezTo>
                    <a:pt x="35" y="77"/>
                    <a:pt x="35" y="76"/>
                    <a:pt x="35" y="76"/>
                  </a:cubicBezTo>
                  <a:cubicBezTo>
                    <a:pt x="35" y="73"/>
                    <a:pt x="34" y="69"/>
                    <a:pt x="34" y="66"/>
                  </a:cubicBezTo>
                  <a:cubicBezTo>
                    <a:pt x="34" y="65"/>
                    <a:pt x="34" y="65"/>
                    <a:pt x="33" y="64"/>
                  </a:cubicBezTo>
                  <a:cubicBezTo>
                    <a:pt x="33" y="64"/>
                    <a:pt x="33" y="63"/>
                    <a:pt x="32" y="63"/>
                  </a:cubicBezTo>
                  <a:cubicBezTo>
                    <a:pt x="32" y="62"/>
                    <a:pt x="32" y="61"/>
                    <a:pt x="31" y="61"/>
                  </a:cubicBezTo>
                  <a:cubicBezTo>
                    <a:pt x="31" y="61"/>
                    <a:pt x="31" y="61"/>
                    <a:pt x="31" y="61"/>
                  </a:cubicBezTo>
                  <a:cubicBezTo>
                    <a:pt x="31" y="61"/>
                    <a:pt x="31" y="61"/>
                    <a:pt x="31" y="62"/>
                  </a:cubicBezTo>
                  <a:cubicBezTo>
                    <a:pt x="32" y="62"/>
                    <a:pt x="32" y="62"/>
                    <a:pt x="32" y="62"/>
                  </a:cubicBezTo>
                  <a:cubicBezTo>
                    <a:pt x="30" y="64"/>
                    <a:pt x="29" y="65"/>
                    <a:pt x="27" y="66"/>
                  </a:cubicBezTo>
                  <a:cubicBezTo>
                    <a:pt x="26" y="66"/>
                    <a:pt x="26" y="67"/>
                    <a:pt x="26" y="67"/>
                  </a:cubicBezTo>
                  <a:cubicBezTo>
                    <a:pt x="25" y="68"/>
                    <a:pt x="24" y="68"/>
                    <a:pt x="23" y="68"/>
                  </a:cubicBezTo>
                  <a:cubicBezTo>
                    <a:pt x="23" y="68"/>
                    <a:pt x="22" y="69"/>
                    <a:pt x="22" y="69"/>
                  </a:cubicBezTo>
                  <a:cubicBezTo>
                    <a:pt x="21" y="70"/>
                    <a:pt x="20" y="70"/>
                    <a:pt x="19" y="70"/>
                  </a:cubicBezTo>
                  <a:cubicBezTo>
                    <a:pt x="19" y="71"/>
                    <a:pt x="18" y="71"/>
                    <a:pt x="17" y="71"/>
                  </a:cubicBezTo>
                  <a:cubicBezTo>
                    <a:pt x="17" y="71"/>
                    <a:pt x="17" y="71"/>
                    <a:pt x="16" y="72"/>
                  </a:cubicBezTo>
                  <a:cubicBezTo>
                    <a:pt x="15" y="72"/>
                    <a:pt x="15" y="72"/>
                    <a:pt x="14" y="72"/>
                  </a:cubicBezTo>
                  <a:cubicBezTo>
                    <a:pt x="14" y="72"/>
                    <a:pt x="14" y="72"/>
                    <a:pt x="14" y="73"/>
                  </a:cubicBezTo>
                  <a:cubicBezTo>
                    <a:pt x="13" y="72"/>
                    <a:pt x="13" y="71"/>
                    <a:pt x="12" y="71"/>
                  </a:cubicBezTo>
                  <a:cubicBezTo>
                    <a:pt x="11" y="70"/>
                    <a:pt x="9" y="72"/>
                    <a:pt x="8" y="70"/>
                  </a:cubicBezTo>
                  <a:cubicBezTo>
                    <a:pt x="6" y="68"/>
                    <a:pt x="11" y="64"/>
                    <a:pt x="13" y="63"/>
                  </a:cubicBezTo>
                  <a:cubicBezTo>
                    <a:pt x="13" y="63"/>
                    <a:pt x="13" y="63"/>
                    <a:pt x="14" y="63"/>
                  </a:cubicBezTo>
                  <a:cubicBezTo>
                    <a:pt x="15" y="62"/>
                    <a:pt x="16" y="61"/>
                    <a:pt x="17" y="61"/>
                  </a:cubicBezTo>
                  <a:cubicBezTo>
                    <a:pt x="17" y="61"/>
                    <a:pt x="18" y="60"/>
                    <a:pt x="18" y="60"/>
                  </a:cubicBezTo>
                  <a:cubicBezTo>
                    <a:pt x="19" y="59"/>
                    <a:pt x="20" y="59"/>
                    <a:pt x="21" y="59"/>
                  </a:cubicBezTo>
                  <a:cubicBezTo>
                    <a:pt x="21" y="58"/>
                    <a:pt x="22" y="58"/>
                    <a:pt x="23" y="57"/>
                  </a:cubicBezTo>
                  <a:cubicBezTo>
                    <a:pt x="24" y="57"/>
                    <a:pt x="25" y="56"/>
                    <a:pt x="26" y="56"/>
                  </a:cubicBezTo>
                  <a:cubicBezTo>
                    <a:pt x="26" y="56"/>
                    <a:pt x="27" y="56"/>
                    <a:pt x="28" y="56"/>
                  </a:cubicBezTo>
                  <a:cubicBezTo>
                    <a:pt x="28" y="56"/>
                    <a:pt x="28" y="55"/>
                    <a:pt x="28" y="55"/>
                  </a:cubicBezTo>
                  <a:cubicBezTo>
                    <a:pt x="28" y="55"/>
                    <a:pt x="28" y="55"/>
                    <a:pt x="28" y="55"/>
                  </a:cubicBezTo>
                  <a:cubicBezTo>
                    <a:pt x="29" y="55"/>
                    <a:pt x="29" y="55"/>
                    <a:pt x="29" y="55"/>
                  </a:cubicBezTo>
                  <a:cubicBezTo>
                    <a:pt x="29" y="55"/>
                    <a:pt x="30" y="54"/>
                    <a:pt x="31" y="54"/>
                  </a:cubicBezTo>
                  <a:cubicBezTo>
                    <a:pt x="31" y="53"/>
                    <a:pt x="31" y="52"/>
                    <a:pt x="32" y="51"/>
                  </a:cubicBezTo>
                  <a:cubicBezTo>
                    <a:pt x="31" y="50"/>
                    <a:pt x="31" y="50"/>
                    <a:pt x="31" y="49"/>
                  </a:cubicBezTo>
                  <a:cubicBezTo>
                    <a:pt x="31" y="49"/>
                    <a:pt x="32" y="48"/>
                    <a:pt x="32" y="48"/>
                  </a:cubicBezTo>
                  <a:cubicBezTo>
                    <a:pt x="32" y="47"/>
                    <a:pt x="31" y="46"/>
                    <a:pt x="31" y="46"/>
                  </a:cubicBezTo>
                  <a:cubicBezTo>
                    <a:pt x="31" y="44"/>
                    <a:pt x="32" y="43"/>
                    <a:pt x="32" y="42"/>
                  </a:cubicBezTo>
                  <a:cubicBezTo>
                    <a:pt x="32" y="42"/>
                    <a:pt x="31" y="41"/>
                    <a:pt x="32" y="41"/>
                  </a:cubicBezTo>
                  <a:cubicBezTo>
                    <a:pt x="32" y="40"/>
                    <a:pt x="32" y="40"/>
                    <a:pt x="32" y="39"/>
                  </a:cubicBezTo>
                  <a:cubicBezTo>
                    <a:pt x="32" y="39"/>
                    <a:pt x="32" y="38"/>
                    <a:pt x="32" y="37"/>
                  </a:cubicBezTo>
                  <a:cubicBezTo>
                    <a:pt x="32" y="36"/>
                    <a:pt x="32" y="35"/>
                    <a:pt x="32" y="33"/>
                  </a:cubicBezTo>
                  <a:cubicBezTo>
                    <a:pt x="32" y="33"/>
                    <a:pt x="32" y="32"/>
                    <a:pt x="32" y="32"/>
                  </a:cubicBezTo>
                  <a:cubicBezTo>
                    <a:pt x="32" y="32"/>
                    <a:pt x="32" y="31"/>
                    <a:pt x="33" y="31"/>
                  </a:cubicBezTo>
                  <a:cubicBezTo>
                    <a:pt x="33" y="30"/>
                    <a:pt x="33" y="30"/>
                    <a:pt x="33" y="29"/>
                  </a:cubicBezTo>
                  <a:cubicBezTo>
                    <a:pt x="33" y="29"/>
                    <a:pt x="33" y="28"/>
                    <a:pt x="33" y="28"/>
                  </a:cubicBezTo>
                  <a:cubicBezTo>
                    <a:pt x="34" y="27"/>
                    <a:pt x="34" y="26"/>
                    <a:pt x="35" y="25"/>
                  </a:cubicBezTo>
                  <a:cubicBezTo>
                    <a:pt x="35" y="23"/>
                    <a:pt x="37" y="22"/>
                    <a:pt x="38" y="21"/>
                  </a:cubicBezTo>
                  <a:cubicBezTo>
                    <a:pt x="39" y="20"/>
                    <a:pt x="39" y="20"/>
                    <a:pt x="40" y="19"/>
                  </a:cubicBezTo>
                  <a:cubicBezTo>
                    <a:pt x="41" y="18"/>
                    <a:pt x="42" y="16"/>
                    <a:pt x="43" y="15"/>
                  </a:cubicBezTo>
                  <a:cubicBezTo>
                    <a:pt x="44" y="14"/>
                    <a:pt x="44" y="13"/>
                    <a:pt x="45" y="13"/>
                  </a:cubicBezTo>
                  <a:cubicBezTo>
                    <a:pt x="47" y="11"/>
                    <a:pt x="49" y="10"/>
                    <a:pt x="50" y="8"/>
                  </a:cubicBezTo>
                  <a:cubicBezTo>
                    <a:pt x="50" y="8"/>
                    <a:pt x="51" y="5"/>
                    <a:pt x="51" y="5"/>
                  </a:cubicBezTo>
                  <a:cubicBezTo>
                    <a:pt x="51" y="3"/>
                    <a:pt x="48" y="4"/>
                    <a:pt x="48" y="4"/>
                  </a:cubicBezTo>
                  <a:cubicBezTo>
                    <a:pt x="48" y="5"/>
                    <a:pt x="49" y="5"/>
                    <a:pt x="49" y="6"/>
                  </a:cubicBezTo>
                  <a:cubicBezTo>
                    <a:pt x="50" y="6"/>
                    <a:pt x="50" y="6"/>
                    <a:pt x="49" y="7"/>
                  </a:cubicBezTo>
                  <a:cubicBezTo>
                    <a:pt x="48" y="7"/>
                    <a:pt x="45" y="6"/>
                    <a:pt x="45" y="6"/>
                  </a:cubicBezTo>
                  <a:cubicBezTo>
                    <a:pt x="44" y="6"/>
                    <a:pt x="44" y="6"/>
                    <a:pt x="44" y="6"/>
                  </a:cubicBezTo>
                  <a:cubicBezTo>
                    <a:pt x="44" y="6"/>
                    <a:pt x="44" y="6"/>
                    <a:pt x="44" y="6"/>
                  </a:cubicBezTo>
                  <a:cubicBezTo>
                    <a:pt x="44" y="7"/>
                    <a:pt x="44" y="7"/>
                    <a:pt x="44" y="8"/>
                  </a:cubicBezTo>
                  <a:cubicBezTo>
                    <a:pt x="43" y="9"/>
                    <a:pt x="42" y="9"/>
                    <a:pt x="41" y="9"/>
                  </a:cubicBezTo>
                  <a:cubicBezTo>
                    <a:pt x="40" y="10"/>
                    <a:pt x="39" y="11"/>
                    <a:pt x="38" y="11"/>
                  </a:cubicBezTo>
                  <a:cubicBezTo>
                    <a:pt x="38" y="11"/>
                    <a:pt x="37" y="12"/>
                    <a:pt x="37" y="12"/>
                  </a:cubicBezTo>
                  <a:cubicBezTo>
                    <a:pt x="36" y="12"/>
                    <a:pt x="36" y="12"/>
                    <a:pt x="36" y="12"/>
                  </a:cubicBezTo>
                  <a:cubicBezTo>
                    <a:pt x="35" y="13"/>
                    <a:pt x="35" y="13"/>
                    <a:pt x="34" y="13"/>
                  </a:cubicBezTo>
                  <a:cubicBezTo>
                    <a:pt x="33" y="13"/>
                    <a:pt x="33" y="14"/>
                    <a:pt x="32" y="15"/>
                  </a:cubicBezTo>
                  <a:cubicBezTo>
                    <a:pt x="31" y="15"/>
                    <a:pt x="30" y="16"/>
                    <a:pt x="29" y="16"/>
                  </a:cubicBezTo>
                  <a:cubicBezTo>
                    <a:pt x="29" y="17"/>
                    <a:pt x="28" y="17"/>
                    <a:pt x="28" y="17"/>
                  </a:cubicBezTo>
                  <a:cubicBezTo>
                    <a:pt x="27" y="18"/>
                    <a:pt x="26" y="18"/>
                    <a:pt x="25" y="19"/>
                  </a:cubicBezTo>
                  <a:cubicBezTo>
                    <a:pt x="23" y="20"/>
                    <a:pt x="23" y="21"/>
                    <a:pt x="21" y="22"/>
                  </a:cubicBezTo>
                  <a:cubicBezTo>
                    <a:pt x="21" y="23"/>
                    <a:pt x="20" y="23"/>
                    <a:pt x="20" y="24"/>
                  </a:cubicBezTo>
                  <a:cubicBezTo>
                    <a:pt x="19" y="25"/>
                    <a:pt x="18" y="25"/>
                    <a:pt x="17" y="26"/>
                  </a:cubicBezTo>
                  <a:cubicBezTo>
                    <a:pt x="16" y="26"/>
                    <a:pt x="15" y="27"/>
                    <a:pt x="13" y="27"/>
                  </a:cubicBezTo>
                  <a:cubicBezTo>
                    <a:pt x="13" y="27"/>
                    <a:pt x="12" y="27"/>
                    <a:pt x="12" y="28"/>
                  </a:cubicBezTo>
                  <a:cubicBezTo>
                    <a:pt x="11" y="28"/>
                    <a:pt x="11" y="28"/>
                    <a:pt x="10" y="28"/>
                  </a:cubicBezTo>
                  <a:cubicBezTo>
                    <a:pt x="10" y="28"/>
                    <a:pt x="9" y="28"/>
                    <a:pt x="9" y="28"/>
                  </a:cubicBezTo>
                  <a:cubicBezTo>
                    <a:pt x="8" y="28"/>
                    <a:pt x="6" y="28"/>
                    <a:pt x="5" y="27"/>
                  </a:cubicBezTo>
                  <a:cubicBezTo>
                    <a:pt x="4" y="27"/>
                    <a:pt x="4" y="27"/>
                    <a:pt x="3" y="27"/>
                  </a:cubicBezTo>
                  <a:cubicBezTo>
                    <a:pt x="2" y="27"/>
                    <a:pt x="1" y="26"/>
                    <a:pt x="1" y="26"/>
                  </a:cubicBezTo>
                  <a:cubicBezTo>
                    <a:pt x="0" y="25"/>
                    <a:pt x="0" y="25"/>
                    <a:pt x="0" y="24"/>
                  </a:cubicBezTo>
                  <a:cubicBezTo>
                    <a:pt x="0" y="22"/>
                    <a:pt x="1" y="21"/>
                    <a:pt x="3" y="20"/>
                  </a:cubicBezTo>
                  <a:cubicBezTo>
                    <a:pt x="4" y="20"/>
                    <a:pt x="4" y="20"/>
                    <a:pt x="5" y="20"/>
                  </a:cubicBezTo>
                  <a:cubicBezTo>
                    <a:pt x="6" y="20"/>
                    <a:pt x="6" y="19"/>
                    <a:pt x="8" y="19"/>
                  </a:cubicBezTo>
                  <a:cubicBezTo>
                    <a:pt x="8" y="19"/>
                    <a:pt x="8" y="18"/>
                    <a:pt x="8" y="18"/>
                  </a:cubicBezTo>
                  <a:cubicBezTo>
                    <a:pt x="9" y="18"/>
                    <a:pt x="10" y="17"/>
                    <a:pt x="12" y="17"/>
                  </a:cubicBezTo>
                  <a:cubicBezTo>
                    <a:pt x="12" y="17"/>
                    <a:pt x="13" y="16"/>
                    <a:pt x="14" y="16"/>
                  </a:cubicBezTo>
                  <a:cubicBezTo>
                    <a:pt x="15" y="16"/>
                    <a:pt x="15" y="15"/>
                    <a:pt x="16" y="15"/>
                  </a:cubicBezTo>
                  <a:cubicBezTo>
                    <a:pt x="17" y="14"/>
                    <a:pt x="18" y="14"/>
                    <a:pt x="19" y="14"/>
                  </a:cubicBezTo>
                  <a:cubicBezTo>
                    <a:pt x="20" y="13"/>
                    <a:pt x="21" y="12"/>
                    <a:pt x="22" y="12"/>
                  </a:cubicBezTo>
                  <a:cubicBezTo>
                    <a:pt x="22" y="12"/>
                    <a:pt x="23" y="12"/>
                    <a:pt x="24" y="12"/>
                  </a:cubicBezTo>
                  <a:cubicBezTo>
                    <a:pt x="25" y="11"/>
                    <a:pt x="26" y="10"/>
                    <a:pt x="27" y="10"/>
                  </a:cubicBezTo>
                  <a:cubicBezTo>
                    <a:pt x="28" y="10"/>
                    <a:pt x="28" y="10"/>
                    <a:pt x="29" y="9"/>
                  </a:cubicBezTo>
                  <a:cubicBezTo>
                    <a:pt x="30" y="9"/>
                    <a:pt x="31" y="8"/>
                    <a:pt x="32" y="8"/>
                  </a:cubicBezTo>
                  <a:cubicBezTo>
                    <a:pt x="33" y="7"/>
                    <a:pt x="33" y="7"/>
                    <a:pt x="34" y="7"/>
                  </a:cubicBezTo>
                  <a:cubicBezTo>
                    <a:pt x="34" y="7"/>
                    <a:pt x="35" y="7"/>
                    <a:pt x="35" y="6"/>
                  </a:cubicBezTo>
                  <a:cubicBezTo>
                    <a:pt x="37" y="6"/>
                    <a:pt x="38" y="5"/>
                    <a:pt x="40" y="4"/>
                  </a:cubicBezTo>
                  <a:cubicBezTo>
                    <a:pt x="41" y="3"/>
                    <a:pt x="43" y="3"/>
                    <a:pt x="45" y="3"/>
                  </a:cubicBezTo>
                  <a:cubicBezTo>
                    <a:pt x="45" y="2"/>
                    <a:pt x="47" y="2"/>
                    <a:pt x="48" y="2"/>
                  </a:cubicBezTo>
                  <a:cubicBezTo>
                    <a:pt x="48" y="2"/>
                    <a:pt x="49" y="2"/>
                    <a:pt x="49" y="1"/>
                  </a:cubicBezTo>
                  <a:cubicBezTo>
                    <a:pt x="50" y="1"/>
                    <a:pt x="51" y="1"/>
                    <a:pt x="51" y="1"/>
                  </a:cubicBezTo>
                  <a:cubicBezTo>
                    <a:pt x="52" y="1"/>
                    <a:pt x="52" y="1"/>
                    <a:pt x="53" y="0"/>
                  </a:cubicBezTo>
                  <a:cubicBezTo>
                    <a:pt x="53" y="0"/>
                    <a:pt x="53" y="0"/>
                    <a:pt x="53" y="0"/>
                  </a:cubicBezTo>
                  <a:cubicBezTo>
                    <a:pt x="53" y="0"/>
                    <a:pt x="53"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3" name="Freeform 15"/>
            <p:cNvSpPr>
              <a:spLocks noEditPoints="1"/>
            </p:cNvSpPr>
            <p:nvPr/>
          </p:nvSpPr>
          <p:spPr bwMode="auto">
            <a:xfrm>
              <a:off x="4862513" y="3144838"/>
              <a:ext cx="236538" cy="306388"/>
            </a:xfrm>
            <a:custGeom>
              <a:avLst/>
              <a:gdLst>
                <a:gd name="T0" fmla="*/ 32 w 87"/>
                <a:gd name="T1" fmla="*/ 24 h 112"/>
                <a:gd name="T2" fmla="*/ 38 w 87"/>
                <a:gd name="T3" fmla="*/ 36 h 112"/>
                <a:gd name="T4" fmla="*/ 46 w 87"/>
                <a:gd name="T5" fmla="*/ 46 h 112"/>
                <a:gd name="T6" fmla="*/ 56 w 87"/>
                <a:gd name="T7" fmla="*/ 56 h 112"/>
                <a:gd name="T8" fmla="*/ 63 w 87"/>
                <a:gd name="T9" fmla="*/ 65 h 112"/>
                <a:gd name="T10" fmla="*/ 69 w 87"/>
                <a:gd name="T11" fmla="*/ 68 h 112"/>
                <a:gd name="T12" fmla="*/ 74 w 87"/>
                <a:gd name="T13" fmla="*/ 56 h 112"/>
                <a:gd name="T14" fmla="*/ 80 w 87"/>
                <a:gd name="T15" fmla="*/ 56 h 112"/>
                <a:gd name="T16" fmla="*/ 73 w 87"/>
                <a:gd name="T17" fmla="*/ 48 h 112"/>
                <a:gd name="T18" fmla="*/ 64 w 87"/>
                <a:gd name="T19" fmla="*/ 41 h 112"/>
                <a:gd name="T20" fmla="*/ 51 w 87"/>
                <a:gd name="T21" fmla="*/ 29 h 112"/>
                <a:gd name="T22" fmla="*/ 41 w 87"/>
                <a:gd name="T23" fmla="*/ 19 h 112"/>
                <a:gd name="T24" fmla="*/ 14 w 87"/>
                <a:gd name="T25" fmla="*/ 49 h 112"/>
                <a:gd name="T26" fmla="*/ 18 w 87"/>
                <a:gd name="T27" fmla="*/ 65 h 112"/>
                <a:gd name="T28" fmla="*/ 29 w 87"/>
                <a:gd name="T29" fmla="*/ 68 h 112"/>
                <a:gd name="T30" fmla="*/ 30 w 87"/>
                <a:gd name="T31" fmla="*/ 62 h 112"/>
                <a:gd name="T32" fmla="*/ 30 w 87"/>
                <a:gd name="T33" fmla="*/ 51 h 112"/>
                <a:gd name="T34" fmla="*/ 28 w 87"/>
                <a:gd name="T35" fmla="*/ 37 h 112"/>
                <a:gd name="T36" fmla="*/ 21 w 87"/>
                <a:gd name="T37" fmla="*/ 40 h 112"/>
                <a:gd name="T38" fmla="*/ 22 w 87"/>
                <a:gd name="T39" fmla="*/ 55 h 112"/>
                <a:gd name="T40" fmla="*/ 16 w 87"/>
                <a:gd name="T41" fmla="*/ 46 h 112"/>
                <a:gd name="T42" fmla="*/ 13 w 87"/>
                <a:gd name="T43" fmla="*/ 42 h 112"/>
                <a:gd name="T44" fmla="*/ 4 w 87"/>
                <a:gd name="T45" fmla="*/ 6 h 112"/>
                <a:gd name="T46" fmla="*/ 13 w 87"/>
                <a:gd name="T47" fmla="*/ 7 h 112"/>
                <a:gd name="T48" fmla="*/ 11 w 87"/>
                <a:gd name="T49" fmla="*/ 23 h 112"/>
                <a:gd name="T50" fmla="*/ 15 w 87"/>
                <a:gd name="T51" fmla="*/ 27 h 112"/>
                <a:gd name="T52" fmla="*/ 24 w 87"/>
                <a:gd name="T53" fmla="*/ 25 h 112"/>
                <a:gd name="T54" fmla="*/ 30 w 87"/>
                <a:gd name="T55" fmla="*/ 18 h 112"/>
                <a:gd name="T56" fmla="*/ 40 w 87"/>
                <a:gd name="T57" fmla="*/ 12 h 112"/>
                <a:gd name="T58" fmla="*/ 51 w 87"/>
                <a:gd name="T59" fmla="*/ 22 h 112"/>
                <a:gd name="T60" fmla="*/ 66 w 87"/>
                <a:gd name="T61" fmla="*/ 33 h 112"/>
                <a:gd name="T62" fmla="*/ 80 w 87"/>
                <a:gd name="T63" fmla="*/ 44 h 112"/>
                <a:gd name="T64" fmla="*/ 87 w 87"/>
                <a:gd name="T65" fmla="*/ 56 h 112"/>
                <a:gd name="T66" fmla="*/ 78 w 87"/>
                <a:gd name="T67" fmla="*/ 70 h 112"/>
                <a:gd name="T68" fmla="*/ 81 w 87"/>
                <a:gd name="T69" fmla="*/ 87 h 112"/>
                <a:gd name="T70" fmla="*/ 71 w 87"/>
                <a:gd name="T71" fmla="*/ 93 h 112"/>
                <a:gd name="T72" fmla="*/ 62 w 87"/>
                <a:gd name="T73" fmla="*/ 77 h 112"/>
                <a:gd name="T74" fmla="*/ 55 w 87"/>
                <a:gd name="T75" fmla="*/ 68 h 112"/>
                <a:gd name="T76" fmla="*/ 44 w 87"/>
                <a:gd name="T77" fmla="*/ 54 h 112"/>
                <a:gd name="T78" fmla="*/ 37 w 87"/>
                <a:gd name="T79" fmla="*/ 46 h 112"/>
                <a:gd name="T80" fmla="*/ 40 w 87"/>
                <a:gd name="T81" fmla="*/ 59 h 112"/>
                <a:gd name="T82" fmla="*/ 48 w 87"/>
                <a:gd name="T83" fmla="*/ 73 h 112"/>
                <a:gd name="T84" fmla="*/ 52 w 87"/>
                <a:gd name="T85" fmla="*/ 85 h 112"/>
                <a:gd name="T86" fmla="*/ 52 w 87"/>
                <a:gd name="T87" fmla="*/ 94 h 112"/>
                <a:gd name="T88" fmla="*/ 62 w 87"/>
                <a:gd name="T89" fmla="*/ 100 h 112"/>
                <a:gd name="T90" fmla="*/ 64 w 87"/>
                <a:gd name="T91" fmla="*/ 109 h 112"/>
                <a:gd name="T92" fmla="*/ 49 w 87"/>
                <a:gd name="T93" fmla="*/ 112 h 112"/>
                <a:gd name="T94" fmla="*/ 38 w 87"/>
                <a:gd name="T95" fmla="*/ 106 h 112"/>
                <a:gd name="T96" fmla="*/ 42 w 87"/>
                <a:gd name="T97" fmla="*/ 95 h 112"/>
                <a:gd name="T98" fmla="*/ 29 w 87"/>
                <a:gd name="T99" fmla="*/ 78 h 112"/>
                <a:gd name="T100" fmla="*/ 13 w 87"/>
                <a:gd name="T101" fmla="*/ 71 h 112"/>
                <a:gd name="T102" fmla="*/ 3 w 87"/>
                <a:gd name="T103" fmla="*/ 76 h 112"/>
                <a:gd name="T104" fmla="*/ 1 w 87"/>
                <a:gd name="T105" fmla="*/ 61 h 112"/>
                <a:gd name="T106" fmla="*/ 0 w 87"/>
                <a:gd name="T107" fmla="*/ 53 h 112"/>
                <a:gd name="T108" fmla="*/ 0 w 87"/>
                <a:gd name="T109" fmla="*/ 43 h 112"/>
                <a:gd name="T110" fmla="*/ 0 w 87"/>
                <a:gd name="T111" fmla="*/ 31 h 112"/>
                <a:gd name="T112" fmla="*/ 2 w 87"/>
                <a:gd name="T113"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7" h="112">
                  <a:moveTo>
                    <a:pt x="33" y="15"/>
                  </a:moveTo>
                  <a:cubicBezTo>
                    <a:pt x="33" y="16"/>
                    <a:pt x="33" y="16"/>
                    <a:pt x="33" y="17"/>
                  </a:cubicBezTo>
                  <a:cubicBezTo>
                    <a:pt x="33" y="17"/>
                    <a:pt x="33" y="17"/>
                    <a:pt x="33" y="18"/>
                  </a:cubicBezTo>
                  <a:cubicBezTo>
                    <a:pt x="32" y="18"/>
                    <a:pt x="32" y="19"/>
                    <a:pt x="32" y="19"/>
                  </a:cubicBezTo>
                  <a:cubicBezTo>
                    <a:pt x="32" y="20"/>
                    <a:pt x="32" y="20"/>
                    <a:pt x="32" y="20"/>
                  </a:cubicBezTo>
                  <a:cubicBezTo>
                    <a:pt x="32" y="21"/>
                    <a:pt x="32" y="21"/>
                    <a:pt x="32" y="21"/>
                  </a:cubicBezTo>
                  <a:cubicBezTo>
                    <a:pt x="32" y="22"/>
                    <a:pt x="32" y="22"/>
                    <a:pt x="32" y="22"/>
                  </a:cubicBezTo>
                  <a:cubicBezTo>
                    <a:pt x="32" y="23"/>
                    <a:pt x="32" y="23"/>
                    <a:pt x="32" y="24"/>
                  </a:cubicBezTo>
                  <a:cubicBezTo>
                    <a:pt x="32" y="24"/>
                    <a:pt x="32" y="25"/>
                    <a:pt x="32" y="25"/>
                  </a:cubicBezTo>
                  <a:cubicBezTo>
                    <a:pt x="32" y="26"/>
                    <a:pt x="32" y="27"/>
                    <a:pt x="32" y="27"/>
                  </a:cubicBezTo>
                  <a:cubicBezTo>
                    <a:pt x="32" y="28"/>
                    <a:pt x="33" y="28"/>
                    <a:pt x="33" y="29"/>
                  </a:cubicBezTo>
                  <a:cubicBezTo>
                    <a:pt x="33" y="29"/>
                    <a:pt x="33" y="30"/>
                    <a:pt x="33" y="31"/>
                  </a:cubicBezTo>
                  <a:cubicBezTo>
                    <a:pt x="33" y="32"/>
                    <a:pt x="34" y="33"/>
                    <a:pt x="34" y="34"/>
                  </a:cubicBezTo>
                  <a:cubicBezTo>
                    <a:pt x="35" y="34"/>
                    <a:pt x="35" y="35"/>
                    <a:pt x="35" y="35"/>
                  </a:cubicBezTo>
                  <a:cubicBezTo>
                    <a:pt x="36" y="35"/>
                    <a:pt x="36" y="36"/>
                    <a:pt x="37" y="36"/>
                  </a:cubicBezTo>
                  <a:cubicBezTo>
                    <a:pt x="37" y="36"/>
                    <a:pt x="37" y="36"/>
                    <a:pt x="38" y="36"/>
                  </a:cubicBezTo>
                  <a:cubicBezTo>
                    <a:pt x="38" y="37"/>
                    <a:pt x="39" y="38"/>
                    <a:pt x="39" y="38"/>
                  </a:cubicBezTo>
                  <a:cubicBezTo>
                    <a:pt x="39" y="38"/>
                    <a:pt x="39" y="38"/>
                    <a:pt x="39" y="38"/>
                  </a:cubicBezTo>
                  <a:cubicBezTo>
                    <a:pt x="40" y="39"/>
                    <a:pt x="40" y="40"/>
                    <a:pt x="41" y="40"/>
                  </a:cubicBezTo>
                  <a:cubicBezTo>
                    <a:pt x="41" y="41"/>
                    <a:pt x="42" y="41"/>
                    <a:pt x="42" y="41"/>
                  </a:cubicBezTo>
                  <a:cubicBezTo>
                    <a:pt x="42" y="42"/>
                    <a:pt x="43" y="42"/>
                    <a:pt x="43" y="43"/>
                  </a:cubicBezTo>
                  <a:cubicBezTo>
                    <a:pt x="43" y="43"/>
                    <a:pt x="43" y="43"/>
                    <a:pt x="44" y="43"/>
                  </a:cubicBezTo>
                  <a:cubicBezTo>
                    <a:pt x="44" y="44"/>
                    <a:pt x="45" y="44"/>
                    <a:pt x="45" y="45"/>
                  </a:cubicBezTo>
                  <a:cubicBezTo>
                    <a:pt x="46" y="45"/>
                    <a:pt x="46" y="45"/>
                    <a:pt x="46" y="46"/>
                  </a:cubicBezTo>
                  <a:cubicBezTo>
                    <a:pt x="46" y="46"/>
                    <a:pt x="47" y="46"/>
                    <a:pt x="47" y="46"/>
                  </a:cubicBezTo>
                  <a:cubicBezTo>
                    <a:pt x="48" y="47"/>
                    <a:pt x="47" y="48"/>
                    <a:pt x="49" y="48"/>
                  </a:cubicBezTo>
                  <a:cubicBezTo>
                    <a:pt x="49" y="49"/>
                    <a:pt x="50" y="51"/>
                    <a:pt x="51" y="51"/>
                  </a:cubicBezTo>
                  <a:cubicBezTo>
                    <a:pt x="52" y="51"/>
                    <a:pt x="52" y="52"/>
                    <a:pt x="53" y="52"/>
                  </a:cubicBezTo>
                  <a:cubicBezTo>
                    <a:pt x="53" y="52"/>
                    <a:pt x="53" y="52"/>
                    <a:pt x="53" y="52"/>
                  </a:cubicBezTo>
                  <a:cubicBezTo>
                    <a:pt x="53" y="53"/>
                    <a:pt x="53" y="53"/>
                    <a:pt x="54" y="54"/>
                  </a:cubicBezTo>
                  <a:cubicBezTo>
                    <a:pt x="54" y="54"/>
                    <a:pt x="54" y="55"/>
                    <a:pt x="54" y="55"/>
                  </a:cubicBezTo>
                  <a:cubicBezTo>
                    <a:pt x="55" y="56"/>
                    <a:pt x="55" y="56"/>
                    <a:pt x="56" y="56"/>
                  </a:cubicBezTo>
                  <a:cubicBezTo>
                    <a:pt x="56" y="57"/>
                    <a:pt x="56" y="57"/>
                    <a:pt x="57" y="57"/>
                  </a:cubicBezTo>
                  <a:cubicBezTo>
                    <a:pt x="57" y="58"/>
                    <a:pt x="57" y="58"/>
                    <a:pt x="58" y="58"/>
                  </a:cubicBezTo>
                  <a:cubicBezTo>
                    <a:pt x="58" y="59"/>
                    <a:pt x="58" y="59"/>
                    <a:pt x="59" y="59"/>
                  </a:cubicBezTo>
                  <a:cubicBezTo>
                    <a:pt x="59" y="60"/>
                    <a:pt x="59" y="60"/>
                    <a:pt x="59" y="60"/>
                  </a:cubicBezTo>
                  <a:cubicBezTo>
                    <a:pt x="60" y="60"/>
                    <a:pt x="60" y="61"/>
                    <a:pt x="60" y="61"/>
                  </a:cubicBezTo>
                  <a:cubicBezTo>
                    <a:pt x="61" y="62"/>
                    <a:pt x="61" y="62"/>
                    <a:pt x="61" y="62"/>
                  </a:cubicBezTo>
                  <a:cubicBezTo>
                    <a:pt x="61" y="63"/>
                    <a:pt x="62" y="63"/>
                    <a:pt x="62" y="63"/>
                  </a:cubicBezTo>
                  <a:cubicBezTo>
                    <a:pt x="62" y="64"/>
                    <a:pt x="62" y="64"/>
                    <a:pt x="63" y="65"/>
                  </a:cubicBezTo>
                  <a:cubicBezTo>
                    <a:pt x="63" y="65"/>
                    <a:pt x="63" y="65"/>
                    <a:pt x="64" y="66"/>
                  </a:cubicBezTo>
                  <a:cubicBezTo>
                    <a:pt x="64" y="66"/>
                    <a:pt x="64" y="66"/>
                    <a:pt x="65" y="67"/>
                  </a:cubicBezTo>
                  <a:cubicBezTo>
                    <a:pt x="65" y="67"/>
                    <a:pt x="66" y="68"/>
                    <a:pt x="66" y="68"/>
                  </a:cubicBezTo>
                  <a:cubicBezTo>
                    <a:pt x="66" y="69"/>
                    <a:pt x="66" y="70"/>
                    <a:pt x="67" y="70"/>
                  </a:cubicBezTo>
                  <a:cubicBezTo>
                    <a:pt x="67" y="70"/>
                    <a:pt x="67" y="70"/>
                    <a:pt x="67" y="70"/>
                  </a:cubicBezTo>
                  <a:cubicBezTo>
                    <a:pt x="67" y="70"/>
                    <a:pt x="68" y="70"/>
                    <a:pt x="68" y="70"/>
                  </a:cubicBezTo>
                  <a:cubicBezTo>
                    <a:pt x="68" y="70"/>
                    <a:pt x="68" y="70"/>
                    <a:pt x="68" y="69"/>
                  </a:cubicBezTo>
                  <a:cubicBezTo>
                    <a:pt x="68" y="69"/>
                    <a:pt x="69" y="68"/>
                    <a:pt x="69" y="68"/>
                  </a:cubicBezTo>
                  <a:cubicBezTo>
                    <a:pt x="69" y="67"/>
                    <a:pt x="68" y="67"/>
                    <a:pt x="68" y="66"/>
                  </a:cubicBezTo>
                  <a:cubicBezTo>
                    <a:pt x="68" y="66"/>
                    <a:pt x="68" y="66"/>
                    <a:pt x="68" y="65"/>
                  </a:cubicBezTo>
                  <a:cubicBezTo>
                    <a:pt x="68" y="65"/>
                    <a:pt x="68" y="64"/>
                    <a:pt x="68" y="63"/>
                  </a:cubicBezTo>
                  <a:cubicBezTo>
                    <a:pt x="67" y="62"/>
                    <a:pt x="67" y="61"/>
                    <a:pt x="67" y="60"/>
                  </a:cubicBezTo>
                  <a:cubicBezTo>
                    <a:pt x="68" y="60"/>
                    <a:pt x="69" y="59"/>
                    <a:pt x="70" y="58"/>
                  </a:cubicBezTo>
                  <a:cubicBezTo>
                    <a:pt x="70" y="57"/>
                    <a:pt x="71" y="56"/>
                    <a:pt x="72" y="56"/>
                  </a:cubicBezTo>
                  <a:cubicBezTo>
                    <a:pt x="72" y="56"/>
                    <a:pt x="72" y="56"/>
                    <a:pt x="73" y="56"/>
                  </a:cubicBezTo>
                  <a:cubicBezTo>
                    <a:pt x="73" y="56"/>
                    <a:pt x="74" y="55"/>
                    <a:pt x="74" y="56"/>
                  </a:cubicBezTo>
                  <a:cubicBezTo>
                    <a:pt x="75" y="56"/>
                    <a:pt x="75" y="57"/>
                    <a:pt x="75" y="57"/>
                  </a:cubicBezTo>
                  <a:cubicBezTo>
                    <a:pt x="76" y="58"/>
                    <a:pt x="76" y="59"/>
                    <a:pt x="76" y="60"/>
                  </a:cubicBezTo>
                  <a:cubicBezTo>
                    <a:pt x="76" y="60"/>
                    <a:pt x="76" y="60"/>
                    <a:pt x="76" y="60"/>
                  </a:cubicBezTo>
                  <a:cubicBezTo>
                    <a:pt x="77" y="60"/>
                    <a:pt x="78" y="60"/>
                    <a:pt x="78" y="59"/>
                  </a:cubicBezTo>
                  <a:cubicBezTo>
                    <a:pt x="79" y="59"/>
                    <a:pt x="79" y="58"/>
                    <a:pt x="79" y="58"/>
                  </a:cubicBezTo>
                  <a:cubicBezTo>
                    <a:pt x="79" y="58"/>
                    <a:pt x="79" y="57"/>
                    <a:pt x="79" y="57"/>
                  </a:cubicBezTo>
                  <a:cubicBezTo>
                    <a:pt x="79" y="57"/>
                    <a:pt x="79" y="57"/>
                    <a:pt x="79" y="57"/>
                  </a:cubicBezTo>
                  <a:cubicBezTo>
                    <a:pt x="79" y="57"/>
                    <a:pt x="79" y="57"/>
                    <a:pt x="80" y="56"/>
                  </a:cubicBezTo>
                  <a:cubicBezTo>
                    <a:pt x="79" y="56"/>
                    <a:pt x="80" y="56"/>
                    <a:pt x="80" y="55"/>
                  </a:cubicBezTo>
                  <a:cubicBezTo>
                    <a:pt x="80" y="55"/>
                    <a:pt x="80" y="55"/>
                    <a:pt x="80" y="55"/>
                  </a:cubicBezTo>
                  <a:cubicBezTo>
                    <a:pt x="80" y="55"/>
                    <a:pt x="79" y="54"/>
                    <a:pt x="79" y="53"/>
                  </a:cubicBezTo>
                  <a:cubicBezTo>
                    <a:pt x="78" y="53"/>
                    <a:pt x="78" y="52"/>
                    <a:pt x="78" y="52"/>
                  </a:cubicBezTo>
                  <a:cubicBezTo>
                    <a:pt x="78" y="52"/>
                    <a:pt x="77" y="51"/>
                    <a:pt x="77" y="51"/>
                  </a:cubicBezTo>
                  <a:cubicBezTo>
                    <a:pt x="77" y="51"/>
                    <a:pt x="76" y="50"/>
                    <a:pt x="76" y="50"/>
                  </a:cubicBezTo>
                  <a:cubicBezTo>
                    <a:pt x="76" y="50"/>
                    <a:pt x="75" y="50"/>
                    <a:pt x="75" y="50"/>
                  </a:cubicBezTo>
                  <a:cubicBezTo>
                    <a:pt x="75" y="49"/>
                    <a:pt x="74" y="49"/>
                    <a:pt x="73" y="48"/>
                  </a:cubicBezTo>
                  <a:cubicBezTo>
                    <a:pt x="73" y="48"/>
                    <a:pt x="73" y="47"/>
                    <a:pt x="72" y="47"/>
                  </a:cubicBezTo>
                  <a:cubicBezTo>
                    <a:pt x="72" y="47"/>
                    <a:pt x="71" y="47"/>
                    <a:pt x="71" y="46"/>
                  </a:cubicBezTo>
                  <a:cubicBezTo>
                    <a:pt x="70" y="46"/>
                    <a:pt x="70" y="45"/>
                    <a:pt x="70" y="45"/>
                  </a:cubicBezTo>
                  <a:cubicBezTo>
                    <a:pt x="70" y="45"/>
                    <a:pt x="70" y="45"/>
                    <a:pt x="70" y="44"/>
                  </a:cubicBezTo>
                  <a:cubicBezTo>
                    <a:pt x="69" y="44"/>
                    <a:pt x="69" y="44"/>
                    <a:pt x="68" y="43"/>
                  </a:cubicBezTo>
                  <a:cubicBezTo>
                    <a:pt x="68" y="43"/>
                    <a:pt x="67" y="43"/>
                    <a:pt x="66" y="43"/>
                  </a:cubicBezTo>
                  <a:cubicBezTo>
                    <a:pt x="66" y="42"/>
                    <a:pt x="65" y="42"/>
                    <a:pt x="65" y="41"/>
                  </a:cubicBezTo>
                  <a:cubicBezTo>
                    <a:pt x="64" y="41"/>
                    <a:pt x="64" y="41"/>
                    <a:pt x="64" y="41"/>
                  </a:cubicBezTo>
                  <a:cubicBezTo>
                    <a:pt x="63" y="40"/>
                    <a:pt x="62" y="39"/>
                    <a:pt x="61" y="38"/>
                  </a:cubicBezTo>
                  <a:cubicBezTo>
                    <a:pt x="61" y="38"/>
                    <a:pt x="60" y="37"/>
                    <a:pt x="60" y="37"/>
                  </a:cubicBezTo>
                  <a:cubicBezTo>
                    <a:pt x="59" y="36"/>
                    <a:pt x="57" y="36"/>
                    <a:pt x="57" y="35"/>
                  </a:cubicBezTo>
                  <a:cubicBezTo>
                    <a:pt x="56" y="34"/>
                    <a:pt x="56" y="34"/>
                    <a:pt x="56" y="34"/>
                  </a:cubicBezTo>
                  <a:cubicBezTo>
                    <a:pt x="55" y="33"/>
                    <a:pt x="55" y="33"/>
                    <a:pt x="54" y="32"/>
                  </a:cubicBezTo>
                  <a:cubicBezTo>
                    <a:pt x="54" y="32"/>
                    <a:pt x="53" y="32"/>
                    <a:pt x="53" y="32"/>
                  </a:cubicBezTo>
                  <a:cubicBezTo>
                    <a:pt x="53" y="31"/>
                    <a:pt x="53" y="31"/>
                    <a:pt x="52" y="31"/>
                  </a:cubicBezTo>
                  <a:cubicBezTo>
                    <a:pt x="52" y="30"/>
                    <a:pt x="51" y="30"/>
                    <a:pt x="51" y="29"/>
                  </a:cubicBezTo>
                  <a:cubicBezTo>
                    <a:pt x="50" y="29"/>
                    <a:pt x="49" y="27"/>
                    <a:pt x="48" y="27"/>
                  </a:cubicBezTo>
                  <a:cubicBezTo>
                    <a:pt x="48" y="27"/>
                    <a:pt x="48" y="27"/>
                    <a:pt x="48" y="27"/>
                  </a:cubicBezTo>
                  <a:cubicBezTo>
                    <a:pt x="47" y="26"/>
                    <a:pt x="47" y="26"/>
                    <a:pt x="47" y="25"/>
                  </a:cubicBezTo>
                  <a:cubicBezTo>
                    <a:pt x="46" y="25"/>
                    <a:pt x="46" y="25"/>
                    <a:pt x="46" y="24"/>
                  </a:cubicBezTo>
                  <a:cubicBezTo>
                    <a:pt x="45" y="24"/>
                    <a:pt x="45" y="24"/>
                    <a:pt x="45" y="24"/>
                  </a:cubicBezTo>
                  <a:cubicBezTo>
                    <a:pt x="44" y="23"/>
                    <a:pt x="43" y="22"/>
                    <a:pt x="42" y="21"/>
                  </a:cubicBezTo>
                  <a:cubicBezTo>
                    <a:pt x="42" y="21"/>
                    <a:pt x="42" y="21"/>
                    <a:pt x="42" y="20"/>
                  </a:cubicBezTo>
                  <a:cubicBezTo>
                    <a:pt x="41" y="20"/>
                    <a:pt x="41" y="20"/>
                    <a:pt x="41" y="19"/>
                  </a:cubicBezTo>
                  <a:cubicBezTo>
                    <a:pt x="41" y="19"/>
                    <a:pt x="41" y="19"/>
                    <a:pt x="40" y="19"/>
                  </a:cubicBezTo>
                  <a:cubicBezTo>
                    <a:pt x="40" y="19"/>
                    <a:pt x="37" y="16"/>
                    <a:pt x="36" y="15"/>
                  </a:cubicBezTo>
                  <a:cubicBezTo>
                    <a:pt x="36" y="15"/>
                    <a:pt x="35" y="15"/>
                    <a:pt x="34" y="15"/>
                  </a:cubicBezTo>
                  <a:cubicBezTo>
                    <a:pt x="34" y="15"/>
                    <a:pt x="33" y="15"/>
                    <a:pt x="33" y="15"/>
                  </a:cubicBezTo>
                  <a:close/>
                  <a:moveTo>
                    <a:pt x="13" y="45"/>
                  </a:moveTo>
                  <a:cubicBezTo>
                    <a:pt x="13" y="46"/>
                    <a:pt x="13" y="46"/>
                    <a:pt x="13" y="47"/>
                  </a:cubicBezTo>
                  <a:cubicBezTo>
                    <a:pt x="13" y="47"/>
                    <a:pt x="13" y="47"/>
                    <a:pt x="13" y="48"/>
                  </a:cubicBezTo>
                  <a:cubicBezTo>
                    <a:pt x="14" y="48"/>
                    <a:pt x="14" y="49"/>
                    <a:pt x="14" y="49"/>
                  </a:cubicBezTo>
                  <a:cubicBezTo>
                    <a:pt x="14" y="50"/>
                    <a:pt x="14" y="50"/>
                    <a:pt x="14" y="50"/>
                  </a:cubicBezTo>
                  <a:cubicBezTo>
                    <a:pt x="14" y="51"/>
                    <a:pt x="14" y="52"/>
                    <a:pt x="14" y="52"/>
                  </a:cubicBezTo>
                  <a:cubicBezTo>
                    <a:pt x="14" y="54"/>
                    <a:pt x="14" y="55"/>
                    <a:pt x="13" y="57"/>
                  </a:cubicBezTo>
                  <a:cubicBezTo>
                    <a:pt x="13" y="58"/>
                    <a:pt x="14" y="58"/>
                    <a:pt x="14" y="59"/>
                  </a:cubicBezTo>
                  <a:cubicBezTo>
                    <a:pt x="13" y="60"/>
                    <a:pt x="13" y="61"/>
                    <a:pt x="14" y="62"/>
                  </a:cubicBezTo>
                  <a:cubicBezTo>
                    <a:pt x="14" y="63"/>
                    <a:pt x="16" y="63"/>
                    <a:pt x="16" y="63"/>
                  </a:cubicBezTo>
                  <a:cubicBezTo>
                    <a:pt x="17" y="64"/>
                    <a:pt x="17" y="64"/>
                    <a:pt x="17" y="64"/>
                  </a:cubicBezTo>
                  <a:cubicBezTo>
                    <a:pt x="18" y="64"/>
                    <a:pt x="18" y="65"/>
                    <a:pt x="18" y="65"/>
                  </a:cubicBezTo>
                  <a:cubicBezTo>
                    <a:pt x="19" y="65"/>
                    <a:pt x="21" y="66"/>
                    <a:pt x="22" y="66"/>
                  </a:cubicBezTo>
                  <a:cubicBezTo>
                    <a:pt x="22" y="66"/>
                    <a:pt x="22" y="66"/>
                    <a:pt x="22" y="66"/>
                  </a:cubicBezTo>
                  <a:cubicBezTo>
                    <a:pt x="22" y="66"/>
                    <a:pt x="23" y="66"/>
                    <a:pt x="23" y="66"/>
                  </a:cubicBezTo>
                  <a:cubicBezTo>
                    <a:pt x="23" y="66"/>
                    <a:pt x="24" y="66"/>
                    <a:pt x="24" y="66"/>
                  </a:cubicBezTo>
                  <a:cubicBezTo>
                    <a:pt x="24" y="66"/>
                    <a:pt x="25" y="67"/>
                    <a:pt x="25" y="67"/>
                  </a:cubicBezTo>
                  <a:cubicBezTo>
                    <a:pt x="25" y="67"/>
                    <a:pt x="26" y="67"/>
                    <a:pt x="26" y="67"/>
                  </a:cubicBezTo>
                  <a:cubicBezTo>
                    <a:pt x="27" y="67"/>
                    <a:pt x="27" y="67"/>
                    <a:pt x="28" y="67"/>
                  </a:cubicBezTo>
                  <a:cubicBezTo>
                    <a:pt x="28" y="67"/>
                    <a:pt x="29" y="67"/>
                    <a:pt x="29" y="68"/>
                  </a:cubicBezTo>
                  <a:cubicBezTo>
                    <a:pt x="29" y="68"/>
                    <a:pt x="30" y="68"/>
                    <a:pt x="30" y="68"/>
                  </a:cubicBezTo>
                  <a:cubicBezTo>
                    <a:pt x="30" y="67"/>
                    <a:pt x="30" y="67"/>
                    <a:pt x="30" y="67"/>
                  </a:cubicBezTo>
                  <a:cubicBezTo>
                    <a:pt x="30" y="67"/>
                    <a:pt x="30" y="67"/>
                    <a:pt x="30" y="67"/>
                  </a:cubicBezTo>
                  <a:cubicBezTo>
                    <a:pt x="30" y="67"/>
                    <a:pt x="30" y="67"/>
                    <a:pt x="30" y="67"/>
                  </a:cubicBezTo>
                  <a:cubicBezTo>
                    <a:pt x="30" y="67"/>
                    <a:pt x="30" y="66"/>
                    <a:pt x="30" y="65"/>
                  </a:cubicBezTo>
                  <a:cubicBezTo>
                    <a:pt x="30" y="65"/>
                    <a:pt x="30" y="65"/>
                    <a:pt x="30" y="65"/>
                  </a:cubicBezTo>
                  <a:cubicBezTo>
                    <a:pt x="30" y="64"/>
                    <a:pt x="30" y="64"/>
                    <a:pt x="30" y="63"/>
                  </a:cubicBezTo>
                  <a:cubicBezTo>
                    <a:pt x="30" y="63"/>
                    <a:pt x="30" y="62"/>
                    <a:pt x="30" y="62"/>
                  </a:cubicBezTo>
                  <a:cubicBezTo>
                    <a:pt x="30" y="62"/>
                    <a:pt x="30" y="62"/>
                    <a:pt x="30" y="62"/>
                  </a:cubicBezTo>
                  <a:cubicBezTo>
                    <a:pt x="30" y="61"/>
                    <a:pt x="29" y="60"/>
                    <a:pt x="29" y="59"/>
                  </a:cubicBezTo>
                  <a:cubicBezTo>
                    <a:pt x="29" y="58"/>
                    <a:pt x="29" y="58"/>
                    <a:pt x="29" y="57"/>
                  </a:cubicBezTo>
                  <a:cubicBezTo>
                    <a:pt x="29" y="57"/>
                    <a:pt x="29" y="56"/>
                    <a:pt x="29" y="56"/>
                  </a:cubicBezTo>
                  <a:cubicBezTo>
                    <a:pt x="29" y="56"/>
                    <a:pt x="29" y="56"/>
                    <a:pt x="29" y="56"/>
                  </a:cubicBezTo>
                  <a:cubicBezTo>
                    <a:pt x="29" y="56"/>
                    <a:pt x="30" y="56"/>
                    <a:pt x="30" y="56"/>
                  </a:cubicBezTo>
                  <a:cubicBezTo>
                    <a:pt x="29" y="56"/>
                    <a:pt x="29" y="55"/>
                    <a:pt x="30" y="55"/>
                  </a:cubicBezTo>
                  <a:cubicBezTo>
                    <a:pt x="29" y="53"/>
                    <a:pt x="29" y="52"/>
                    <a:pt x="30" y="51"/>
                  </a:cubicBezTo>
                  <a:cubicBezTo>
                    <a:pt x="30" y="51"/>
                    <a:pt x="30" y="51"/>
                    <a:pt x="29" y="51"/>
                  </a:cubicBezTo>
                  <a:cubicBezTo>
                    <a:pt x="29" y="50"/>
                    <a:pt x="29" y="48"/>
                    <a:pt x="29" y="47"/>
                  </a:cubicBezTo>
                  <a:cubicBezTo>
                    <a:pt x="29" y="47"/>
                    <a:pt x="29" y="46"/>
                    <a:pt x="29" y="46"/>
                  </a:cubicBezTo>
                  <a:cubicBezTo>
                    <a:pt x="29" y="45"/>
                    <a:pt x="30" y="42"/>
                    <a:pt x="29" y="42"/>
                  </a:cubicBezTo>
                  <a:cubicBezTo>
                    <a:pt x="29" y="41"/>
                    <a:pt x="29" y="40"/>
                    <a:pt x="30" y="39"/>
                  </a:cubicBezTo>
                  <a:cubicBezTo>
                    <a:pt x="29" y="39"/>
                    <a:pt x="29" y="38"/>
                    <a:pt x="28" y="38"/>
                  </a:cubicBezTo>
                  <a:cubicBezTo>
                    <a:pt x="28" y="38"/>
                    <a:pt x="28" y="38"/>
                    <a:pt x="28" y="38"/>
                  </a:cubicBezTo>
                  <a:cubicBezTo>
                    <a:pt x="28" y="37"/>
                    <a:pt x="28" y="37"/>
                    <a:pt x="28" y="37"/>
                  </a:cubicBezTo>
                  <a:cubicBezTo>
                    <a:pt x="27" y="36"/>
                    <a:pt x="25" y="34"/>
                    <a:pt x="25" y="34"/>
                  </a:cubicBezTo>
                  <a:cubicBezTo>
                    <a:pt x="25" y="34"/>
                    <a:pt x="25" y="34"/>
                    <a:pt x="24" y="34"/>
                  </a:cubicBezTo>
                  <a:cubicBezTo>
                    <a:pt x="24" y="33"/>
                    <a:pt x="23" y="33"/>
                    <a:pt x="23" y="33"/>
                  </a:cubicBezTo>
                  <a:cubicBezTo>
                    <a:pt x="22" y="33"/>
                    <a:pt x="21" y="32"/>
                    <a:pt x="21" y="33"/>
                  </a:cubicBezTo>
                  <a:cubicBezTo>
                    <a:pt x="21" y="33"/>
                    <a:pt x="21" y="34"/>
                    <a:pt x="21" y="34"/>
                  </a:cubicBezTo>
                  <a:cubicBezTo>
                    <a:pt x="20" y="36"/>
                    <a:pt x="21" y="36"/>
                    <a:pt x="21" y="37"/>
                  </a:cubicBezTo>
                  <a:cubicBezTo>
                    <a:pt x="21" y="38"/>
                    <a:pt x="20" y="38"/>
                    <a:pt x="20" y="39"/>
                  </a:cubicBezTo>
                  <a:cubicBezTo>
                    <a:pt x="20" y="40"/>
                    <a:pt x="21" y="40"/>
                    <a:pt x="21" y="40"/>
                  </a:cubicBezTo>
                  <a:cubicBezTo>
                    <a:pt x="21" y="41"/>
                    <a:pt x="21" y="42"/>
                    <a:pt x="21" y="42"/>
                  </a:cubicBezTo>
                  <a:cubicBezTo>
                    <a:pt x="21" y="44"/>
                    <a:pt x="21" y="45"/>
                    <a:pt x="21" y="46"/>
                  </a:cubicBezTo>
                  <a:cubicBezTo>
                    <a:pt x="21" y="47"/>
                    <a:pt x="21" y="47"/>
                    <a:pt x="22" y="48"/>
                  </a:cubicBezTo>
                  <a:cubicBezTo>
                    <a:pt x="22" y="48"/>
                    <a:pt x="22" y="49"/>
                    <a:pt x="22" y="49"/>
                  </a:cubicBezTo>
                  <a:cubicBezTo>
                    <a:pt x="22" y="50"/>
                    <a:pt x="22" y="50"/>
                    <a:pt x="22" y="51"/>
                  </a:cubicBezTo>
                  <a:cubicBezTo>
                    <a:pt x="22" y="51"/>
                    <a:pt x="22" y="52"/>
                    <a:pt x="22" y="52"/>
                  </a:cubicBezTo>
                  <a:cubicBezTo>
                    <a:pt x="22" y="53"/>
                    <a:pt x="22" y="53"/>
                    <a:pt x="22" y="54"/>
                  </a:cubicBezTo>
                  <a:cubicBezTo>
                    <a:pt x="22" y="54"/>
                    <a:pt x="22" y="55"/>
                    <a:pt x="22" y="55"/>
                  </a:cubicBezTo>
                  <a:cubicBezTo>
                    <a:pt x="22" y="55"/>
                    <a:pt x="22" y="55"/>
                    <a:pt x="22" y="56"/>
                  </a:cubicBezTo>
                  <a:cubicBezTo>
                    <a:pt x="22" y="56"/>
                    <a:pt x="21" y="56"/>
                    <a:pt x="21" y="56"/>
                  </a:cubicBezTo>
                  <a:cubicBezTo>
                    <a:pt x="21" y="56"/>
                    <a:pt x="21" y="56"/>
                    <a:pt x="20" y="56"/>
                  </a:cubicBezTo>
                  <a:cubicBezTo>
                    <a:pt x="20" y="55"/>
                    <a:pt x="19" y="54"/>
                    <a:pt x="19" y="53"/>
                  </a:cubicBezTo>
                  <a:cubicBezTo>
                    <a:pt x="18" y="53"/>
                    <a:pt x="18" y="52"/>
                    <a:pt x="18" y="52"/>
                  </a:cubicBezTo>
                  <a:cubicBezTo>
                    <a:pt x="18" y="52"/>
                    <a:pt x="17" y="50"/>
                    <a:pt x="17" y="50"/>
                  </a:cubicBezTo>
                  <a:cubicBezTo>
                    <a:pt x="17" y="50"/>
                    <a:pt x="16" y="49"/>
                    <a:pt x="16" y="49"/>
                  </a:cubicBezTo>
                  <a:cubicBezTo>
                    <a:pt x="16" y="48"/>
                    <a:pt x="16" y="47"/>
                    <a:pt x="16" y="46"/>
                  </a:cubicBezTo>
                  <a:cubicBezTo>
                    <a:pt x="15" y="46"/>
                    <a:pt x="15" y="46"/>
                    <a:pt x="15" y="45"/>
                  </a:cubicBezTo>
                  <a:cubicBezTo>
                    <a:pt x="15" y="44"/>
                    <a:pt x="15" y="44"/>
                    <a:pt x="14" y="43"/>
                  </a:cubicBezTo>
                  <a:cubicBezTo>
                    <a:pt x="14" y="43"/>
                    <a:pt x="14" y="43"/>
                    <a:pt x="14" y="44"/>
                  </a:cubicBezTo>
                  <a:cubicBezTo>
                    <a:pt x="14" y="44"/>
                    <a:pt x="14" y="44"/>
                    <a:pt x="14" y="43"/>
                  </a:cubicBezTo>
                  <a:cubicBezTo>
                    <a:pt x="13" y="44"/>
                    <a:pt x="13" y="45"/>
                    <a:pt x="13" y="45"/>
                  </a:cubicBezTo>
                  <a:close/>
                  <a:moveTo>
                    <a:pt x="12" y="39"/>
                  </a:moveTo>
                  <a:cubicBezTo>
                    <a:pt x="13" y="40"/>
                    <a:pt x="13" y="40"/>
                    <a:pt x="13" y="40"/>
                  </a:cubicBezTo>
                  <a:cubicBezTo>
                    <a:pt x="13" y="40"/>
                    <a:pt x="13" y="42"/>
                    <a:pt x="13" y="42"/>
                  </a:cubicBezTo>
                  <a:cubicBezTo>
                    <a:pt x="13" y="42"/>
                    <a:pt x="14" y="43"/>
                    <a:pt x="14" y="42"/>
                  </a:cubicBezTo>
                  <a:cubicBezTo>
                    <a:pt x="14" y="42"/>
                    <a:pt x="14" y="42"/>
                    <a:pt x="14" y="42"/>
                  </a:cubicBezTo>
                  <a:cubicBezTo>
                    <a:pt x="14" y="42"/>
                    <a:pt x="14" y="42"/>
                    <a:pt x="14" y="41"/>
                  </a:cubicBezTo>
                  <a:cubicBezTo>
                    <a:pt x="14" y="41"/>
                    <a:pt x="14" y="41"/>
                    <a:pt x="14" y="41"/>
                  </a:cubicBezTo>
                  <a:cubicBezTo>
                    <a:pt x="14" y="41"/>
                    <a:pt x="14" y="41"/>
                    <a:pt x="14" y="41"/>
                  </a:cubicBezTo>
                  <a:cubicBezTo>
                    <a:pt x="13" y="41"/>
                    <a:pt x="13" y="40"/>
                    <a:pt x="13" y="39"/>
                  </a:cubicBezTo>
                  <a:cubicBezTo>
                    <a:pt x="13" y="39"/>
                    <a:pt x="13" y="39"/>
                    <a:pt x="12" y="39"/>
                  </a:cubicBezTo>
                  <a:close/>
                  <a:moveTo>
                    <a:pt x="4" y="6"/>
                  </a:moveTo>
                  <a:cubicBezTo>
                    <a:pt x="4" y="5"/>
                    <a:pt x="4" y="4"/>
                    <a:pt x="5" y="4"/>
                  </a:cubicBezTo>
                  <a:cubicBezTo>
                    <a:pt x="5" y="3"/>
                    <a:pt x="5" y="3"/>
                    <a:pt x="5" y="3"/>
                  </a:cubicBezTo>
                  <a:cubicBezTo>
                    <a:pt x="6" y="2"/>
                    <a:pt x="7" y="1"/>
                    <a:pt x="8" y="1"/>
                  </a:cubicBezTo>
                  <a:cubicBezTo>
                    <a:pt x="8" y="1"/>
                    <a:pt x="9" y="1"/>
                    <a:pt x="9" y="1"/>
                  </a:cubicBezTo>
                  <a:cubicBezTo>
                    <a:pt x="10" y="1"/>
                    <a:pt x="10" y="1"/>
                    <a:pt x="11" y="1"/>
                  </a:cubicBezTo>
                  <a:cubicBezTo>
                    <a:pt x="12" y="0"/>
                    <a:pt x="13" y="1"/>
                    <a:pt x="14" y="1"/>
                  </a:cubicBezTo>
                  <a:cubicBezTo>
                    <a:pt x="14" y="2"/>
                    <a:pt x="14" y="2"/>
                    <a:pt x="14" y="3"/>
                  </a:cubicBezTo>
                  <a:cubicBezTo>
                    <a:pt x="14" y="3"/>
                    <a:pt x="14" y="6"/>
                    <a:pt x="13" y="7"/>
                  </a:cubicBezTo>
                  <a:cubicBezTo>
                    <a:pt x="13" y="7"/>
                    <a:pt x="13" y="7"/>
                    <a:pt x="12" y="8"/>
                  </a:cubicBezTo>
                  <a:cubicBezTo>
                    <a:pt x="12" y="9"/>
                    <a:pt x="12" y="9"/>
                    <a:pt x="12" y="10"/>
                  </a:cubicBezTo>
                  <a:cubicBezTo>
                    <a:pt x="12" y="10"/>
                    <a:pt x="12" y="11"/>
                    <a:pt x="12" y="11"/>
                  </a:cubicBezTo>
                  <a:cubicBezTo>
                    <a:pt x="11" y="12"/>
                    <a:pt x="11" y="14"/>
                    <a:pt x="11" y="15"/>
                  </a:cubicBezTo>
                  <a:cubicBezTo>
                    <a:pt x="11" y="15"/>
                    <a:pt x="12" y="16"/>
                    <a:pt x="12" y="16"/>
                  </a:cubicBezTo>
                  <a:cubicBezTo>
                    <a:pt x="11" y="17"/>
                    <a:pt x="11" y="18"/>
                    <a:pt x="11" y="19"/>
                  </a:cubicBezTo>
                  <a:cubicBezTo>
                    <a:pt x="11" y="20"/>
                    <a:pt x="11" y="21"/>
                    <a:pt x="11" y="22"/>
                  </a:cubicBezTo>
                  <a:cubicBezTo>
                    <a:pt x="11" y="22"/>
                    <a:pt x="11" y="23"/>
                    <a:pt x="11" y="23"/>
                  </a:cubicBezTo>
                  <a:cubicBezTo>
                    <a:pt x="11" y="24"/>
                    <a:pt x="11" y="25"/>
                    <a:pt x="11" y="25"/>
                  </a:cubicBezTo>
                  <a:cubicBezTo>
                    <a:pt x="11" y="26"/>
                    <a:pt x="11" y="26"/>
                    <a:pt x="11" y="27"/>
                  </a:cubicBezTo>
                  <a:cubicBezTo>
                    <a:pt x="11" y="27"/>
                    <a:pt x="11" y="28"/>
                    <a:pt x="11" y="28"/>
                  </a:cubicBezTo>
                  <a:cubicBezTo>
                    <a:pt x="11" y="30"/>
                    <a:pt x="11" y="32"/>
                    <a:pt x="11" y="33"/>
                  </a:cubicBezTo>
                  <a:cubicBezTo>
                    <a:pt x="11" y="34"/>
                    <a:pt x="12" y="34"/>
                    <a:pt x="12" y="35"/>
                  </a:cubicBezTo>
                  <a:cubicBezTo>
                    <a:pt x="12" y="35"/>
                    <a:pt x="12" y="35"/>
                    <a:pt x="12" y="35"/>
                  </a:cubicBezTo>
                  <a:cubicBezTo>
                    <a:pt x="13" y="34"/>
                    <a:pt x="12" y="32"/>
                    <a:pt x="13" y="30"/>
                  </a:cubicBezTo>
                  <a:cubicBezTo>
                    <a:pt x="13" y="29"/>
                    <a:pt x="15" y="27"/>
                    <a:pt x="15" y="27"/>
                  </a:cubicBezTo>
                  <a:cubicBezTo>
                    <a:pt x="16" y="27"/>
                    <a:pt x="16" y="26"/>
                    <a:pt x="17" y="26"/>
                  </a:cubicBezTo>
                  <a:cubicBezTo>
                    <a:pt x="17" y="26"/>
                    <a:pt x="17" y="25"/>
                    <a:pt x="17" y="25"/>
                  </a:cubicBezTo>
                  <a:cubicBezTo>
                    <a:pt x="18" y="25"/>
                    <a:pt x="18" y="25"/>
                    <a:pt x="19" y="25"/>
                  </a:cubicBezTo>
                  <a:cubicBezTo>
                    <a:pt x="19" y="25"/>
                    <a:pt x="19" y="25"/>
                    <a:pt x="19" y="25"/>
                  </a:cubicBezTo>
                  <a:cubicBezTo>
                    <a:pt x="20" y="25"/>
                    <a:pt x="20" y="25"/>
                    <a:pt x="20" y="24"/>
                  </a:cubicBezTo>
                  <a:cubicBezTo>
                    <a:pt x="21" y="24"/>
                    <a:pt x="21" y="24"/>
                    <a:pt x="21" y="24"/>
                  </a:cubicBezTo>
                  <a:cubicBezTo>
                    <a:pt x="22" y="24"/>
                    <a:pt x="22" y="24"/>
                    <a:pt x="23" y="24"/>
                  </a:cubicBezTo>
                  <a:cubicBezTo>
                    <a:pt x="23" y="24"/>
                    <a:pt x="24" y="25"/>
                    <a:pt x="24" y="25"/>
                  </a:cubicBezTo>
                  <a:cubicBezTo>
                    <a:pt x="25" y="26"/>
                    <a:pt x="26" y="26"/>
                    <a:pt x="26" y="26"/>
                  </a:cubicBezTo>
                  <a:cubicBezTo>
                    <a:pt x="27" y="26"/>
                    <a:pt x="27" y="27"/>
                    <a:pt x="27" y="27"/>
                  </a:cubicBezTo>
                  <a:cubicBezTo>
                    <a:pt x="27" y="27"/>
                    <a:pt x="29" y="28"/>
                    <a:pt x="29" y="28"/>
                  </a:cubicBezTo>
                  <a:cubicBezTo>
                    <a:pt x="29" y="28"/>
                    <a:pt x="30" y="28"/>
                    <a:pt x="30" y="27"/>
                  </a:cubicBezTo>
                  <a:cubicBezTo>
                    <a:pt x="30" y="26"/>
                    <a:pt x="29" y="25"/>
                    <a:pt x="30" y="24"/>
                  </a:cubicBezTo>
                  <a:cubicBezTo>
                    <a:pt x="30" y="24"/>
                    <a:pt x="30" y="20"/>
                    <a:pt x="30" y="20"/>
                  </a:cubicBezTo>
                  <a:cubicBezTo>
                    <a:pt x="30" y="20"/>
                    <a:pt x="30" y="20"/>
                    <a:pt x="30" y="20"/>
                  </a:cubicBezTo>
                  <a:cubicBezTo>
                    <a:pt x="30" y="19"/>
                    <a:pt x="30" y="18"/>
                    <a:pt x="30" y="18"/>
                  </a:cubicBezTo>
                  <a:cubicBezTo>
                    <a:pt x="30" y="17"/>
                    <a:pt x="30" y="17"/>
                    <a:pt x="30" y="16"/>
                  </a:cubicBezTo>
                  <a:cubicBezTo>
                    <a:pt x="30" y="16"/>
                    <a:pt x="30" y="15"/>
                    <a:pt x="30" y="15"/>
                  </a:cubicBezTo>
                  <a:cubicBezTo>
                    <a:pt x="31" y="14"/>
                    <a:pt x="31" y="14"/>
                    <a:pt x="31" y="13"/>
                  </a:cubicBezTo>
                  <a:cubicBezTo>
                    <a:pt x="31" y="13"/>
                    <a:pt x="31" y="13"/>
                    <a:pt x="31" y="12"/>
                  </a:cubicBezTo>
                  <a:cubicBezTo>
                    <a:pt x="31" y="12"/>
                    <a:pt x="32" y="11"/>
                    <a:pt x="32" y="11"/>
                  </a:cubicBezTo>
                  <a:cubicBezTo>
                    <a:pt x="33" y="10"/>
                    <a:pt x="33" y="9"/>
                    <a:pt x="34" y="9"/>
                  </a:cubicBezTo>
                  <a:cubicBezTo>
                    <a:pt x="35" y="9"/>
                    <a:pt x="35" y="9"/>
                    <a:pt x="36" y="9"/>
                  </a:cubicBezTo>
                  <a:cubicBezTo>
                    <a:pt x="38" y="10"/>
                    <a:pt x="39" y="11"/>
                    <a:pt x="40" y="12"/>
                  </a:cubicBezTo>
                  <a:cubicBezTo>
                    <a:pt x="40" y="12"/>
                    <a:pt x="41" y="13"/>
                    <a:pt x="41" y="13"/>
                  </a:cubicBezTo>
                  <a:cubicBezTo>
                    <a:pt x="42" y="13"/>
                    <a:pt x="42" y="13"/>
                    <a:pt x="42" y="14"/>
                  </a:cubicBezTo>
                  <a:cubicBezTo>
                    <a:pt x="43" y="14"/>
                    <a:pt x="44" y="15"/>
                    <a:pt x="44" y="15"/>
                  </a:cubicBezTo>
                  <a:cubicBezTo>
                    <a:pt x="45" y="16"/>
                    <a:pt x="45" y="17"/>
                    <a:pt x="46" y="17"/>
                  </a:cubicBezTo>
                  <a:cubicBezTo>
                    <a:pt x="46" y="17"/>
                    <a:pt x="46" y="17"/>
                    <a:pt x="46" y="17"/>
                  </a:cubicBezTo>
                  <a:cubicBezTo>
                    <a:pt x="46" y="17"/>
                    <a:pt x="46" y="17"/>
                    <a:pt x="46" y="17"/>
                  </a:cubicBezTo>
                  <a:cubicBezTo>
                    <a:pt x="47" y="18"/>
                    <a:pt x="48" y="20"/>
                    <a:pt x="48" y="20"/>
                  </a:cubicBezTo>
                  <a:cubicBezTo>
                    <a:pt x="49" y="20"/>
                    <a:pt x="50" y="21"/>
                    <a:pt x="51" y="22"/>
                  </a:cubicBezTo>
                  <a:cubicBezTo>
                    <a:pt x="51" y="22"/>
                    <a:pt x="52" y="22"/>
                    <a:pt x="52" y="23"/>
                  </a:cubicBezTo>
                  <a:cubicBezTo>
                    <a:pt x="53" y="23"/>
                    <a:pt x="53" y="24"/>
                    <a:pt x="54" y="24"/>
                  </a:cubicBezTo>
                  <a:cubicBezTo>
                    <a:pt x="55" y="25"/>
                    <a:pt x="56" y="26"/>
                    <a:pt x="57" y="26"/>
                  </a:cubicBezTo>
                  <a:cubicBezTo>
                    <a:pt x="58" y="27"/>
                    <a:pt x="58" y="27"/>
                    <a:pt x="59" y="27"/>
                  </a:cubicBezTo>
                  <a:cubicBezTo>
                    <a:pt x="59" y="28"/>
                    <a:pt x="59" y="28"/>
                    <a:pt x="59" y="28"/>
                  </a:cubicBezTo>
                  <a:cubicBezTo>
                    <a:pt x="60" y="29"/>
                    <a:pt x="60" y="29"/>
                    <a:pt x="61" y="30"/>
                  </a:cubicBezTo>
                  <a:cubicBezTo>
                    <a:pt x="62" y="30"/>
                    <a:pt x="63" y="31"/>
                    <a:pt x="64" y="32"/>
                  </a:cubicBezTo>
                  <a:cubicBezTo>
                    <a:pt x="65" y="33"/>
                    <a:pt x="66" y="33"/>
                    <a:pt x="66" y="33"/>
                  </a:cubicBezTo>
                  <a:cubicBezTo>
                    <a:pt x="67" y="34"/>
                    <a:pt x="68" y="35"/>
                    <a:pt x="69" y="35"/>
                  </a:cubicBezTo>
                  <a:cubicBezTo>
                    <a:pt x="70" y="36"/>
                    <a:pt x="71" y="36"/>
                    <a:pt x="72" y="37"/>
                  </a:cubicBezTo>
                  <a:cubicBezTo>
                    <a:pt x="72" y="37"/>
                    <a:pt x="72" y="38"/>
                    <a:pt x="73" y="38"/>
                  </a:cubicBezTo>
                  <a:cubicBezTo>
                    <a:pt x="73" y="39"/>
                    <a:pt x="74" y="39"/>
                    <a:pt x="75" y="39"/>
                  </a:cubicBezTo>
                  <a:cubicBezTo>
                    <a:pt x="75" y="40"/>
                    <a:pt x="76" y="40"/>
                    <a:pt x="76" y="41"/>
                  </a:cubicBezTo>
                  <a:cubicBezTo>
                    <a:pt x="77" y="41"/>
                    <a:pt x="77" y="41"/>
                    <a:pt x="78" y="41"/>
                  </a:cubicBezTo>
                  <a:cubicBezTo>
                    <a:pt x="78" y="42"/>
                    <a:pt x="79" y="43"/>
                    <a:pt x="80" y="44"/>
                  </a:cubicBezTo>
                  <a:cubicBezTo>
                    <a:pt x="80" y="44"/>
                    <a:pt x="80" y="44"/>
                    <a:pt x="80" y="44"/>
                  </a:cubicBezTo>
                  <a:cubicBezTo>
                    <a:pt x="81" y="44"/>
                    <a:pt x="81" y="45"/>
                    <a:pt x="81" y="45"/>
                  </a:cubicBezTo>
                  <a:cubicBezTo>
                    <a:pt x="82" y="46"/>
                    <a:pt x="82" y="46"/>
                    <a:pt x="83" y="47"/>
                  </a:cubicBezTo>
                  <a:cubicBezTo>
                    <a:pt x="83" y="47"/>
                    <a:pt x="83" y="47"/>
                    <a:pt x="83" y="48"/>
                  </a:cubicBezTo>
                  <a:cubicBezTo>
                    <a:pt x="83" y="48"/>
                    <a:pt x="84" y="48"/>
                    <a:pt x="84" y="49"/>
                  </a:cubicBezTo>
                  <a:cubicBezTo>
                    <a:pt x="84" y="49"/>
                    <a:pt x="84" y="49"/>
                    <a:pt x="84" y="50"/>
                  </a:cubicBezTo>
                  <a:cubicBezTo>
                    <a:pt x="84" y="50"/>
                    <a:pt x="85" y="50"/>
                    <a:pt x="85" y="50"/>
                  </a:cubicBezTo>
                  <a:cubicBezTo>
                    <a:pt x="85" y="51"/>
                    <a:pt x="85" y="51"/>
                    <a:pt x="85" y="51"/>
                  </a:cubicBezTo>
                  <a:cubicBezTo>
                    <a:pt x="86" y="53"/>
                    <a:pt x="87" y="54"/>
                    <a:pt x="87" y="56"/>
                  </a:cubicBezTo>
                  <a:cubicBezTo>
                    <a:pt x="87" y="57"/>
                    <a:pt x="87" y="58"/>
                    <a:pt x="87" y="59"/>
                  </a:cubicBezTo>
                  <a:cubicBezTo>
                    <a:pt x="87" y="62"/>
                    <a:pt x="85" y="65"/>
                    <a:pt x="82" y="66"/>
                  </a:cubicBezTo>
                  <a:cubicBezTo>
                    <a:pt x="82" y="66"/>
                    <a:pt x="81" y="66"/>
                    <a:pt x="81" y="66"/>
                  </a:cubicBezTo>
                  <a:cubicBezTo>
                    <a:pt x="80" y="66"/>
                    <a:pt x="79" y="67"/>
                    <a:pt x="79" y="67"/>
                  </a:cubicBezTo>
                  <a:cubicBezTo>
                    <a:pt x="78" y="67"/>
                    <a:pt x="78" y="68"/>
                    <a:pt x="78" y="68"/>
                  </a:cubicBezTo>
                  <a:cubicBezTo>
                    <a:pt x="78" y="68"/>
                    <a:pt x="78" y="68"/>
                    <a:pt x="78" y="69"/>
                  </a:cubicBezTo>
                  <a:cubicBezTo>
                    <a:pt x="78" y="69"/>
                    <a:pt x="78" y="69"/>
                    <a:pt x="78" y="69"/>
                  </a:cubicBezTo>
                  <a:cubicBezTo>
                    <a:pt x="78" y="69"/>
                    <a:pt x="78" y="70"/>
                    <a:pt x="78" y="70"/>
                  </a:cubicBezTo>
                  <a:cubicBezTo>
                    <a:pt x="78" y="72"/>
                    <a:pt x="79" y="73"/>
                    <a:pt x="79" y="74"/>
                  </a:cubicBezTo>
                  <a:cubicBezTo>
                    <a:pt x="79" y="74"/>
                    <a:pt x="79" y="75"/>
                    <a:pt x="78" y="75"/>
                  </a:cubicBezTo>
                  <a:cubicBezTo>
                    <a:pt x="79" y="76"/>
                    <a:pt x="79" y="77"/>
                    <a:pt x="79" y="77"/>
                  </a:cubicBezTo>
                  <a:cubicBezTo>
                    <a:pt x="79" y="78"/>
                    <a:pt x="79" y="78"/>
                    <a:pt x="79" y="79"/>
                  </a:cubicBezTo>
                  <a:cubicBezTo>
                    <a:pt x="79" y="80"/>
                    <a:pt x="79" y="81"/>
                    <a:pt x="79" y="81"/>
                  </a:cubicBezTo>
                  <a:cubicBezTo>
                    <a:pt x="80" y="82"/>
                    <a:pt x="80" y="83"/>
                    <a:pt x="80" y="84"/>
                  </a:cubicBezTo>
                  <a:cubicBezTo>
                    <a:pt x="80" y="84"/>
                    <a:pt x="80" y="84"/>
                    <a:pt x="80" y="85"/>
                  </a:cubicBezTo>
                  <a:cubicBezTo>
                    <a:pt x="81" y="85"/>
                    <a:pt x="81" y="86"/>
                    <a:pt x="81" y="87"/>
                  </a:cubicBezTo>
                  <a:cubicBezTo>
                    <a:pt x="81" y="87"/>
                    <a:pt x="81" y="87"/>
                    <a:pt x="81" y="87"/>
                  </a:cubicBezTo>
                  <a:cubicBezTo>
                    <a:pt x="81" y="88"/>
                    <a:pt x="81" y="89"/>
                    <a:pt x="81" y="89"/>
                  </a:cubicBezTo>
                  <a:cubicBezTo>
                    <a:pt x="80" y="91"/>
                    <a:pt x="79" y="92"/>
                    <a:pt x="79" y="94"/>
                  </a:cubicBezTo>
                  <a:cubicBezTo>
                    <a:pt x="79" y="95"/>
                    <a:pt x="79" y="95"/>
                    <a:pt x="78" y="96"/>
                  </a:cubicBezTo>
                  <a:cubicBezTo>
                    <a:pt x="78" y="96"/>
                    <a:pt x="76" y="96"/>
                    <a:pt x="76" y="96"/>
                  </a:cubicBezTo>
                  <a:cubicBezTo>
                    <a:pt x="75" y="96"/>
                    <a:pt x="75" y="96"/>
                    <a:pt x="74" y="96"/>
                  </a:cubicBezTo>
                  <a:cubicBezTo>
                    <a:pt x="73" y="96"/>
                    <a:pt x="73" y="94"/>
                    <a:pt x="73" y="94"/>
                  </a:cubicBezTo>
                  <a:cubicBezTo>
                    <a:pt x="72" y="93"/>
                    <a:pt x="71" y="94"/>
                    <a:pt x="71" y="93"/>
                  </a:cubicBezTo>
                  <a:cubicBezTo>
                    <a:pt x="70" y="93"/>
                    <a:pt x="69" y="91"/>
                    <a:pt x="69" y="90"/>
                  </a:cubicBezTo>
                  <a:cubicBezTo>
                    <a:pt x="69" y="89"/>
                    <a:pt x="70" y="89"/>
                    <a:pt x="70" y="89"/>
                  </a:cubicBezTo>
                  <a:cubicBezTo>
                    <a:pt x="70" y="89"/>
                    <a:pt x="70" y="89"/>
                    <a:pt x="70" y="89"/>
                  </a:cubicBezTo>
                  <a:cubicBezTo>
                    <a:pt x="70" y="87"/>
                    <a:pt x="68" y="86"/>
                    <a:pt x="67" y="84"/>
                  </a:cubicBezTo>
                  <a:cubicBezTo>
                    <a:pt x="67" y="83"/>
                    <a:pt x="66" y="83"/>
                    <a:pt x="66" y="82"/>
                  </a:cubicBezTo>
                  <a:cubicBezTo>
                    <a:pt x="66" y="82"/>
                    <a:pt x="65" y="81"/>
                    <a:pt x="65" y="81"/>
                  </a:cubicBezTo>
                  <a:cubicBezTo>
                    <a:pt x="65" y="80"/>
                    <a:pt x="64" y="79"/>
                    <a:pt x="64" y="79"/>
                  </a:cubicBezTo>
                  <a:cubicBezTo>
                    <a:pt x="63" y="78"/>
                    <a:pt x="63" y="78"/>
                    <a:pt x="62" y="77"/>
                  </a:cubicBezTo>
                  <a:cubicBezTo>
                    <a:pt x="62" y="77"/>
                    <a:pt x="62" y="77"/>
                    <a:pt x="62" y="76"/>
                  </a:cubicBezTo>
                  <a:cubicBezTo>
                    <a:pt x="62" y="76"/>
                    <a:pt x="61" y="76"/>
                    <a:pt x="61" y="75"/>
                  </a:cubicBezTo>
                  <a:cubicBezTo>
                    <a:pt x="61" y="75"/>
                    <a:pt x="60" y="74"/>
                    <a:pt x="60" y="74"/>
                  </a:cubicBezTo>
                  <a:cubicBezTo>
                    <a:pt x="60" y="74"/>
                    <a:pt x="60" y="73"/>
                    <a:pt x="59" y="73"/>
                  </a:cubicBezTo>
                  <a:cubicBezTo>
                    <a:pt x="59" y="73"/>
                    <a:pt x="59" y="73"/>
                    <a:pt x="59" y="73"/>
                  </a:cubicBezTo>
                  <a:cubicBezTo>
                    <a:pt x="59" y="72"/>
                    <a:pt x="58" y="72"/>
                    <a:pt x="58" y="72"/>
                  </a:cubicBezTo>
                  <a:cubicBezTo>
                    <a:pt x="58" y="71"/>
                    <a:pt x="58" y="70"/>
                    <a:pt x="57" y="70"/>
                  </a:cubicBezTo>
                  <a:cubicBezTo>
                    <a:pt x="57" y="69"/>
                    <a:pt x="56" y="69"/>
                    <a:pt x="55" y="68"/>
                  </a:cubicBezTo>
                  <a:cubicBezTo>
                    <a:pt x="54" y="67"/>
                    <a:pt x="54" y="65"/>
                    <a:pt x="53" y="64"/>
                  </a:cubicBezTo>
                  <a:cubicBezTo>
                    <a:pt x="52" y="64"/>
                    <a:pt x="52" y="63"/>
                    <a:pt x="51" y="63"/>
                  </a:cubicBezTo>
                  <a:cubicBezTo>
                    <a:pt x="51" y="63"/>
                    <a:pt x="51" y="62"/>
                    <a:pt x="50" y="62"/>
                  </a:cubicBezTo>
                  <a:cubicBezTo>
                    <a:pt x="50" y="61"/>
                    <a:pt x="49" y="60"/>
                    <a:pt x="49" y="60"/>
                  </a:cubicBezTo>
                  <a:cubicBezTo>
                    <a:pt x="48" y="59"/>
                    <a:pt x="48" y="59"/>
                    <a:pt x="47" y="58"/>
                  </a:cubicBezTo>
                  <a:cubicBezTo>
                    <a:pt x="47" y="58"/>
                    <a:pt x="46" y="56"/>
                    <a:pt x="46" y="56"/>
                  </a:cubicBezTo>
                  <a:cubicBezTo>
                    <a:pt x="46" y="56"/>
                    <a:pt x="45" y="56"/>
                    <a:pt x="45" y="56"/>
                  </a:cubicBezTo>
                  <a:cubicBezTo>
                    <a:pt x="44" y="55"/>
                    <a:pt x="44" y="55"/>
                    <a:pt x="44" y="54"/>
                  </a:cubicBezTo>
                  <a:cubicBezTo>
                    <a:pt x="43" y="54"/>
                    <a:pt x="44" y="53"/>
                    <a:pt x="43" y="52"/>
                  </a:cubicBezTo>
                  <a:cubicBezTo>
                    <a:pt x="43" y="52"/>
                    <a:pt x="43" y="52"/>
                    <a:pt x="43" y="52"/>
                  </a:cubicBezTo>
                  <a:cubicBezTo>
                    <a:pt x="42" y="52"/>
                    <a:pt x="42" y="52"/>
                    <a:pt x="42" y="52"/>
                  </a:cubicBezTo>
                  <a:cubicBezTo>
                    <a:pt x="42" y="52"/>
                    <a:pt x="42" y="51"/>
                    <a:pt x="41" y="50"/>
                  </a:cubicBezTo>
                  <a:cubicBezTo>
                    <a:pt x="41" y="50"/>
                    <a:pt x="41" y="50"/>
                    <a:pt x="41" y="50"/>
                  </a:cubicBezTo>
                  <a:cubicBezTo>
                    <a:pt x="40" y="49"/>
                    <a:pt x="40" y="49"/>
                    <a:pt x="40" y="49"/>
                  </a:cubicBezTo>
                  <a:cubicBezTo>
                    <a:pt x="39" y="48"/>
                    <a:pt x="39" y="48"/>
                    <a:pt x="39" y="48"/>
                  </a:cubicBezTo>
                  <a:cubicBezTo>
                    <a:pt x="39" y="47"/>
                    <a:pt x="38" y="46"/>
                    <a:pt x="37" y="46"/>
                  </a:cubicBezTo>
                  <a:cubicBezTo>
                    <a:pt x="37" y="46"/>
                    <a:pt x="37" y="46"/>
                    <a:pt x="36" y="46"/>
                  </a:cubicBezTo>
                  <a:cubicBezTo>
                    <a:pt x="36" y="46"/>
                    <a:pt x="36" y="46"/>
                    <a:pt x="36" y="46"/>
                  </a:cubicBezTo>
                  <a:cubicBezTo>
                    <a:pt x="37" y="48"/>
                    <a:pt x="37" y="49"/>
                    <a:pt x="38" y="51"/>
                  </a:cubicBezTo>
                  <a:cubicBezTo>
                    <a:pt x="38" y="51"/>
                    <a:pt x="38" y="52"/>
                    <a:pt x="38" y="52"/>
                  </a:cubicBezTo>
                  <a:cubicBezTo>
                    <a:pt x="38" y="52"/>
                    <a:pt x="39" y="53"/>
                    <a:pt x="39" y="53"/>
                  </a:cubicBezTo>
                  <a:cubicBezTo>
                    <a:pt x="39" y="53"/>
                    <a:pt x="39" y="54"/>
                    <a:pt x="39" y="54"/>
                  </a:cubicBezTo>
                  <a:cubicBezTo>
                    <a:pt x="39" y="55"/>
                    <a:pt x="39" y="56"/>
                    <a:pt x="39" y="57"/>
                  </a:cubicBezTo>
                  <a:cubicBezTo>
                    <a:pt x="40" y="58"/>
                    <a:pt x="40" y="59"/>
                    <a:pt x="40" y="59"/>
                  </a:cubicBezTo>
                  <a:cubicBezTo>
                    <a:pt x="41" y="60"/>
                    <a:pt x="40" y="61"/>
                    <a:pt x="40" y="61"/>
                  </a:cubicBezTo>
                  <a:cubicBezTo>
                    <a:pt x="41" y="62"/>
                    <a:pt x="41" y="64"/>
                    <a:pt x="42" y="65"/>
                  </a:cubicBezTo>
                  <a:cubicBezTo>
                    <a:pt x="42" y="66"/>
                    <a:pt x="42" y="67"/>
                    <a:pt x="42" y="68"/>
                  </a:cubicBezTo>
                  <a:cubicBezTo>
                    <a:pt x="42" y="68"/>
                    <a:pt x="42" y="68"/>
                    <a:pt x="42" y="68"/>
                  </a:cubicBezTo>
                  <a:cubicBezTo>
                    <a:pt x="43" y="69"/>
                    <a:pt x="42" y="69"/>
                    <a:pt x="42" y="70"/>
                  </a:cubicBezTo>
                  <a:cubicBezTo>
                    <a:pt x="43" y="71"/>
                    <a:pt x="45" y="71"/>
                    <a:pt x="45" y="71"/>
                  </a:cubicBezTo>
                  <a:cubicBezTo>
                    <a:pt x="46" y="72"/>
                    <a:pt x="46" y="72"/>
                    <a:pt x="47" y="72"/>
                  </a:cubicBezTo>
                  <a:cubicBezTo>
                    <a:pt x="47" y="72"/>
                    <a:pt x="48" y="73"/>
                    <a:pt x="48" y="73"/>
                  </a:cubicBezTo>
                  <a:cubicBezTo>
                    <a:pt x="49" y="73"/>
                    <a:pt x="49" y="73"/>
                    <a:pt x="49" y="73"/>
                  </a:cubicBezTo>
                  <a:cubicBezTo>
                    <a:pt x="49" y="73"/>
                    <a:pt x="50" y="73"/>
                    <a:pt x="50" y="73"/>
                  </a:cubicBezTo>
                  <a:cubicBezTo>
                    <a:pt x="52" y="73"/>
                    <a:pt x="56" y="76"/>
                    <a:pt x="56" y="78"/>
                  </a:cubicBezTo>
                  <a:cubicBezTo>
                    <a:pt x="57" y="79"/>
                    <a:pt x="56" y="79"/>
                    <a:pt x="56" y="80"/>
                  </a:cubicBezTo>
                  <a:cubicBezTo>
                    <a:pt x="56" y="81"/>
                    <a:pt x="56" y="81"/>
                    <a:pt x="56" y="82"/>
                  </a:cubicBezTo>
                  <a:cubicBezTo>
                    <a:pt x="56" y="83"/>
                    <a:pt x="55" y="83"/>
                    <a:pt x="54" y="83"/>
                  </a:cubicBezTo>
                  <a:cubicBezTo>
                    <a:pt x="54" y="83"/>
                    <a:pt x="54" y="84"/>
                    <a:pt x="54" y="84"/>
                  </a:cubicBezTo>
                  <a:cubicBezTo>
                    <a:pt x="54" y="84"/>
                    <a:pt x="53" y="85"/>
                    <a:pt x="52" y="85"/>
                  </a:cubicBezTo>
                  <a:cubicBezTo>
                    <a:pt x="52" y="85"/>
                    <a:pt x="51" y="85"/>
                    <a:pt x="51" y="85"/>
                  </a:cubicBezTo>
                  <a:cubicBezTo>
                    <a:pt x="50" y="85"/>
                    <a:pt x="50" y="85"/>
                    <a:pt x="50" y="85"/>
                  </a:cubicBezTo>
                  <a:cubicBezTo>
                    <a:pt x="49" y="85"/>
                    <a:pt x="49" y="85"/>
                    <a:pt x="48" y="85"/>
                  </a:cubicBezTo>
                  <a:cubicBezTo>
                    <a:pt x="48" y="85"/>
                    <a:pt x="47" y="85"/>
                    <a:pt x="48" y="85"/>
                  </a:cubicBezTo>
                  <a:cubicBezTo>
                    <a:pt x="48" y="87"/>
                    <a:pt x="49" y="88"/>
                    <a:pt x="49" y="89"/>
                  </a:cubicBezTo>
                  <a:cubicBezTo>
                    <a:pt x="49" y="90"/>
                    <a:pt x="49" y="90"/>
                    <a:pt x="49" y="90"/>
                  </a:cubicBezTo>
                  <a:cubicBezTo>
                    <a:pt x="50" y="90"/>
                    <a:pt x="50" y="91"/>
                    <a:pt x="50" y="92"/>
                  </a:cubicBezTo>
                  <a:cubicBezTo>
                    <a:pt x="51" y="93"/>
                    <a:pt x="51" y="94"/>
                    <a:pt x="52" y="94"/>
                  </a:cubicBezTo>
                  <a:cubicBezTo>
                    <a:pt x="52" y="94"/>
                    <a:pt x="52" y="95"/>
                    <a:pt x="53" y="95"/>
                  </a:cubicBezTo>
                  <a:cubicBezTo>
                    <a:pt x="53" y="95"/>
                    <a:pt x="53" y="95"/>
                    <a:pt x="53" y="95"/>
                  </a:cubicBezTo>
                  <a:cubicBezTo>
                    <a:pt x="54" y="96"/>
                    <a:pt x="54" y="96"/>
                    <a:pt x="55" y="97"/>
                  </a:cubicBezTo>
                  <a:cubicBezTo>
                    <a:pt x="55" y="97"/>
                    <a:pt x="55" y="97"/>
                    <a:pt x="56" y="97"/>
                  </a:cubicBezTo>
                  <a:cubicBezTo>
                    <a:pt x="56" y="97"/>
                    <a:pt x="56" y="98"/>
                    <a:pt x="56" y="98"/>
                  </a:cubicBezTo>
                  <a:cubicBezTo>
                    <a:pt x="57" y="98"/>
                    <a:pt x="58" y="98"/>
                    <a:pt x="59" y="99"/>
                  </a:cubicBezTo>
                  <a:cubicBezTo>
                    <a:pt x="59" y="99"/>
                    <a:pt x="60" y="100"/>
                    <a:pt x="60" y="100"/>
                  </a:cubicBezTo>
                  <a:cubicBezTo>
                    <a:pt x="61" y="100"/>
                    <a:pt x="61" y="100"/>
                    <a:pt x="62" y="100"/>
                  </a:cubicBezTo>
                  <a:cubicBezTo>
                    <a:pt x="62" y="101"/>
                    <a:pt x="62" y="101"/>
                    <a:pt x="63" y="101"/>
                  </a:cubicBezTo>
                  <a:cubicBezTo>
                    <a:pt x="63" y="101"/>
                    <a:pt x="64" y="102"/>
                    <a:pt x="64" y="102"/>
                  </a:cubicBezTo>
                  <a:cubicBezTo>
                    <a:pt x="64" y="102"/>
                    <a:pt x="66" y="102"/>
                    <a:pt x="66" y="102"/>
                  </a:cubicBezTo>
                  <a:cubicBezTo>
                    <a:pt x="67" y="102"/>
                    <a:pt x="68" y="102"/>
                    <a:pt x="69" y="102"/>
                  </a:cubicBezTo>
                  <a:cubicBezTo>
                    <a:pt x="69" y="102"/>
                    <a:pt x="70" y="104"/>
                    <a:pt x="70" y="105"/>
                  </a:cubicBezTo>
                  <a:cubicBezTo>
                    <a:pt x="70" y="106"/>
                    <a:pt x="69" y="106"/>
                    <a:pt x="68" y="107"/>
                  </a:cubicBezTo>
                  <a:cubicBezTo>
                    <a:pt x="68" y="107"/>
                    <a:pt x="67" y="107"/>
                    <a:pt x="67" y="108"/>
                  </a:cubicBezTo>
                  <a:cubicBezTo>
                    <a:pt x="66" y="108"/>
                    <a:pt x="65" y="109"/>
                    <a:pt x="64" y="109"/>
                  </a:cubicBezTo>
                  <a:cubicBezTo>
                    <a:pt x="63" y="110"/>
                    <a:pt x="63" y="110"/>
                    <a:pt x="62" y="110"/>
                  </a:cubicBezTo>
                  <a:cubicBezTo>
                    <a:pt x="61" y="110"/>
                    <a:pt x="61" y="110"/>
                    <a:pt x="60" y="110"/>
                  </a:cubicBezTo>
                  <a:cubicBezTo>
                    <a:pt x="60" y="111"/>
                    <a:pt x="59" y="111"/>
                    <a:pt x="59" y="111"/>
                  </a:cubicBezTo>
                  <a:cubicBezTo>
                    <a:pt x="58" y="111"/>
                    <a:pt x="58" y="111"/>
                    <a:pt x="58" y="111"/>
                  </a:cubicBezTo>
                  <a:cubicBezTo>
                    <a:pt x="57" y="111"/>
                    <a:pt x="57" y="111"/>
                    <a:pt x="56" y="111"/>
                  </a:cubicBezTo>
                  <a:cubicBezTo>
                    <a:pt x="56" y="111"/>
                    <a:pt x="55" y="111"/>
                    <a:pt x="54" y="111"/>
                  </a:cubicBezTo>
                  <a:cubicBezTo>
                    <a:pt x="53" y="111"/>
                    <a:pt x="52" y="111"/>
                    <a:pt x="50" y="111"/>
                  </a:cubicBezTo>
                  <a:cubicBezTo>
                    <a:pt x="50" y="112"/>
                    <a:pt x="50" y="112"/>
                    <a:pt x="49" y="112"/>
                  </a:cubicBezTo>
                  <a:cubicBezTo>
                    <a:pt x="49" y="111"/>
                    <a:pt x="49" y="111"/>
                    <a:pt x="49" y="111"/>
                  </a:cubicBezTo>
                  <a:cubicBezTo>
                    <a:pt x="48" y="111"/>
                    <a:pt x="48" y="111"/>
                    <a:pt x="47" y="111"/>
                  </a:cubicBezTo>
                  <a:cubicBezTo>
                    <a:pt x="47" y="111"/>
                    <a:pt x="47" y="111"/>
                    <a:pt x="46" y="111"/>
                  </a:cubicBezTo>
                  <a:cubicBezTo>
                    <a:pt x="46" y="111"/>
                    <a:pt x="46" y="111"/>
                    <a:pt x="45" y="111"/>
                  </a:cubicBezTo>
                  <a:cubicBezTo>
                    <a:pt x="45" y="111"/>
                    <a:pt x="44" y="111"/>
                    <a:pt x="44" y="110"/>
                  </a:cubicBezTo>
                  <a:cubicBezTo>
                    <a:pt x="42" y="110"/>
                    <a:pt x="41" y="109"/>
                    <a:pt x="40" y="109"/>
                  </a:cubicBezTo>
                  <a:cubicBezTo>
                    <a:pt x="40" y="108"/>
                    <a:pt x="40" y="108"/>
                    <a:pt x="39" y="108"/>
                  </a:cubicBezTo>
                  <a:cubicBezTo>
                    <a:pt x="39" y="107"/>
                    <a:pt x="38" y="107"/>
                    <a:pt x="38" y="106"/>
                  </a:cubicBezTo>
                  <a:cubicBezTo>
                    <a:pt x="37" y="105"/>
                    <a:pt x="37" y="104"/>
                    <a:pt x="37" y="102"/>
                  </a:cubicBezTo>
                  <a:cubicBezTo>
                    <a:pt x="37" y="102"/>
                    <a:pt x="38" y="101"/>
                    <a:pt x="38" y="101"/>
                  </a:cubicBezTo>
                  <a:cubicBezTo>
                    <a:pt x="38" y="99"/>
                    <a:pt x="39" y="97"/>
                    <a:pt x="41" y="98"/>
                  </a:cubicBezTo>
                  <a:cubicBezTo>
                    <a:pt x="41" y="98"/>
                    <a:pt x="41" y="98"/>
                    <a:pt x="41" y="98"/>
                  </a:cubicBezTo>
                  <a:cubicBezTo>
                    <a:pt x="41" y="98"/>
                    <a:pt x="42" y="98"/>
                    <a:pt x="42" y="98"/>
                  </a:cubicBezTo>
                  <a:cubicBezTo>
                    <a:pt x="43" y="98"/>
                    <a:pt x="43" y="98"/>
                    <a:pt x="43" y="98"/>
                  </a:cubicBezTo>
                  <a:cubicBezTo>
                    <a:pt x="44" y="98"/>
                    <a:pt x="45" y="98"/>
                    <a:pt x="45" y="98"/>
                  </a:cubicBezTo>
                  <a:cubicBezTo>
                    <a:pt x="45" y="97"/>
                    <a:pt x="42" y="95"/>
                    <a:pt x="42" y="95"/>
                  </a:cubicBezTo>
                  <a:cubicBezTo>
                    <a:pt x="41" y="94"/>
                    <a:pt x="40" y="93"/>
                    <a:pt x="39" y="92"/>
                  </a:cubicBezTo>
                  <a:cubicBezTo>
                    <a:pt x="39" y="91"/>
                    <a:pt x="38" y="90"/>
                    <a:pt x="38" y="88"/>
                  </a:cubicBezTo>
                  <a:cubicBezTo>
                    <a:pt x="37" y="88"/>
                    <a:pt x="37" y="88"/>
                    <a:pt x="37" y="87"/>
                  </a:cubicBezTo>
                  <a:cubicBezTo>
                    <a:pt x="36" y="87"/>
                    <a:pt x="36" y="86"/>
                    <a:pt x="36" y="86"/>
                  </a:cubicBezTo>
                  <a:cubicBezTo>
                    <a:pt x="36" y="86"/>
                    <a:pt x="36" y="85"/>
                    <a:pt x="36" y="85"/>
                  </a:cubicBezTo>
                  <a:cubicBezTo>
                    <a:pt x="35" y="84"/>
                    <a:pt x="35" y="84"/>
                    <a:pt x="35" y="84"/>
                  </a:cubicBezTo>
                  <a:cubicBezTo>
                    <a:pt x="34" y="82"/>
                    <a:pt x="34" y="81"/>
                    <a:pt x="33" y="80"/>
                  </a:cubicBezTo>
                  <a:cubicBezTo>
                    <a:pt x="32" y="79"/>
                    <a:pt x="30" y="79"/>
                    <a:pt x="29" y="78"/>
                  </a:cubicBezTo>
                  <a:cubicBezTo>
                    <a:pt x="29" y="78"/>
                    <a:pt x="28" y="78"/>
                    <a:pt x="28" y="78"/>
                  </a:cubicBezTo>
                  <a:cubicBezTo>
                    <a:pt x="27" y="77"/>
                    <a:pt x="26" y="77"/>
                    <a:pt x="26" y="77"/>
                  </a:cubicBezTo>
                  <a:cubicBezTo>
                    <a:pt x="25" y="76"/>
                    <a:pt x="24" y="76"/>
                    <a:pt x="24" y="75"/>
                  </a:cubicBezTo>
                  <a:cubicBezTo>
                    <a:pt x="23" y="75"/>
                    <a:pt x="23" y="75"/>
                    <a:pt x="22" y="75"/>
                  </a:cubicBezTo>
                  <a:cubicBezTo>
                    <a:pt x="21" y="75"/>
                    <a:pt x="19" y="74"/>
                    <a:pt x="18" y="73"/>
                  </a:cubicBezTo>
                  <a:cubicBezTo>
                    <a:pt x="17" y="73"/>
                    <a:pt x="16" y="72"/>
                    <a:pt x="15" y="72"/>
                  </a:cubicBezTo>
                  <a:cubicBezTo>
                    <a:pt x="15" y="71"/>
                    <a:pt x="14" y="71"/>
                    <a:pt x="14" y="71"/>
                  </a:cubicBezTo>
                  <a:cubicBezTo>
                    <a:pt x="13" y="71"/>
                    <a:pt x="13" y="71"/>
                    <a:pt x="13" y="71"/>
                  </a:cubicBezTo>
                  <a:cubicBezTo>
                    <a:pt x="13" y="71"/>
                    <a:pt x="13" y="72"/>
                    <a:pt x="13" y="72"/>
                  </a:cubicBezTo>
                  <a:cubicBezTo>
                    <a:pt x="13" y="74"/>
                    <a:pt x="12" y="75"/>
                    <a:pt x="11" y="76"/>
                  </a:cubicBezTo>
                  <a:cubicBezTo>
                    <a:pt x="11" y="76"/>
                    <a:pt x="10" y="77"/>
                    <a:pt x="10" y="78"/>
                  </a:cubicBezTo>
                  <a:cubicBezTo>
                    <a:pt x="9" y="78"/>
                    <a:pt x="9" y="78"/>
                    <a:pt x="8" y="78"/>
                  </a:cubicBezTo>
                  <a:cubicBezTo>
                    <a:pt x="8" y="78"/>
                    <a:pt x="8" y="78"/>
                    <a:pt x="8" y="78"/>
                  </a:cubicBezTo>
                  <a:cubicBezTo>
                    <a:pt x="6" y="79"/>
                    <a:pt x="5" y="77"/>
                    <a:pt x="3" y="77"/>
                  </a:cubicBezTo>
                  <a:cubicBezTo>
                    <a:pt x="3" y="77"/>
                    <a:pt x="3" y="76"/>
                    <a:pt x="3" y="76"/>
                  </a:cubicBezTo>
                  <a:cubicBezTo>
                    <a:pt x="3" y="76"/>
                    <a:pt x="3" y="76"/>
                    <a:pt x="3" y="76"/>
                  </a:cubicBezTo>
                  <a:cubicBezTo>
                    <a:pt x="3" y="76"/>
                    <a:pt x="3" y="75"/>
                    <a:pt x="3" y="74"/>
                  </a:cubicBezTo>
                  <a:cubicBezTo>
                    <a:pt x="2" y="74"/>
                    <a:pt x="2" y="74"/>
                    <a:pt x="2" y="73"/>
                  </a:cubicBezTo>
                  <a:cubicBezTo>
                    <a:pt x="2" y="73"/>
                    <a:pt x="2" y="73"/>
                    <a:pt x="2" y="72"/>
                  </a:cubicBezTo>
                  <a:cubicBezTo>
                    <a:pt x="2" y="71"/>
                    <a:pt x="2" y="69"/>
                    <a:pt x="2" y="68"/>
                  </a:cubicBezTo>
                  <a:cubicBezTo>
                    <a:pt x="1" y="67"/>
                    <a:pt x="1" y="66"/>
                    <a:pt x="1" y="65"/>
                  </a:cubicBezTo>
                  <a:cubicBezTo>
                    <a:pt x="1" y="65"/>
                    <a:pt x="1" y="64"/>
                    <a:pt x="1" y="64"/>
                  </a:cubicBezTo>
                  <a:cubicBezTo>
                    <a:pt x="1" y="63"/>
                    <a:pt x="1" y="62"/>
                    <a:pt x="0" y="62"/>
                  </a:cubicBezTo>
                  <a:cubicBezTo>
                    <a:pt x="0" y="61"/>
                    <a:pt x="1" y="61"/>
                    <a:pt x="1" y="61"/>
                  </a:cubicBezTo>
                  <a:cubicBezTo>
                    <a:pt x="0" y="60"/>
                    <a:pt x="0" y="59"/>
                    <a:pt x="0" y="58"/>
                  </a:cubicBezTo>
                  <a:cubicBezTo>
                    <a:pt x="0" y="58"/>
                    <a:pt x="0" y="58"/>
                    <a:pt x="0" y="58"/>
                  </a:cubicBezTo>
                  <a:cubicBezTo>
                    <a:pt x="0" y="57"/>
                    <a:pt x="0" y="57"/>
                    <a:pt x="0" y="57"/>
                  </a:cubicBezTo>
                  <a:cubicBezTo>
                    <a:pt x="0" y="57"/>
                    <a:pt x="0" y="57"/>
                    <a:pt x="0" y="57"/>
                  </a:cubicBezTo>
                  <a:cubicBezTo>
                    <a:pt x="0" y="57"/>
                    <a:pt x="0" y="57"/>
                    <a:pt x="0" y="57"/>
                  </a:cubicBezTo>
                  <a:cubicBezTo>
                    <a:pt x="0" y="57"/>
                    <a:pt x="0" y="57"/>
                    <a:pt x="0" y="57"/>
                  </a:cubicBezTo>
                  <a:cubicBezTo>
                    <a:pt x="0" y="57"/>
                    <a:pt x="0" y="56"/>
                    <a:pt x="0" y="56"/>
                  </a:cubicBezTo>
                  <a:cubicBezTo>
                    <a:pt x="0" y="55"/>
                    <a:pt x="0" y="54"/>
                    <a:pt x="0" y="53"/>
                  </a:cubicBezTo>
                  <a:cubicBezTo>
                    <a:pt x="0" y="53"/>
                    <a:pt x="0" y="53"/>
                    <a:pt x="0" y="52"/>
                  </a:cubicBezTo>
                  <a:cubicBezTo>
                    <a:pt x="0" y="52"/>
                    <a:pt x="0" y="52"/>
                    <a:pt x="0" y="51"/>
                  </a:cubicBezTo>
                  <a:cubicBezTo>
                    <a:pt x="0" y="51"/>
                    <a:pt x="0" y="51"/>
                    <a:pt x="0" y="50"/>
                  </a:cubicBezTo>
                  <a:cubicBezTo>
                    <a:pt x="0" y="50"/>
                    <a:pt x="0" y="50"/>
                    <a:pt x="0" y="49"/>
                  </a:cubicBezTo>
                  <a:cubicBezTo>
                    <a:pt x="0" y="48"/>
                    <a:pt x="0" y="48"/>
                    <a:pt x="0" y="47"/>
                  </a:cubicBezTo>
                  <a:cubicBezTo>
                    <a:pt x="0" y="46"/>
                    <a:pt x="0" y="46"/>
                    <a:pt x="0" y="45"/>
                  </a:cubicBezTo>
                  <a:cubicBezTo>
                    <a:pt x="0" y="45"/>
                    <a:pt x="0" y="43"/>
                    <a:pt x="0" y="43"/>
                  </a:cubicBezTo>
                  <a:cubicBezTo>
                    <a:pt x="0" y="43"/>
                    <a:pt x="0" y="43"/>
                    <a:pt x="0" y="43"/>
                  </a:cubicBezTo>
                  <a:cubicBezTo>
                    <a:pt x="0" y="42"/>
                    <a:pt x="0" y="41"/>
                    <a:pt x="0" y="40"/>
                  </a:cubicBezTo>
                  <a:cubicBezTo>
                    <a:pt x="0" y="40"/>
                    <a:pt x="0" y="39"/>
                    <a:pt x="0" y="39"/>
                  </a:cubicBezTo>
                  <a:cubicBezTo>
                    <a:pt x="0" y="38"/>
                    <a:pt x="0" y="38"/>
                    <a:pt x="0" y="38"/>
                  </a:cubicBezTo>
                  <a:cubicBezTo>
                    <a:pt x="0" y="38"/>
                    <a:pt x="0" y="38"/>
                    <a:pt x="0" y="38"/>
                  </a:cubicBezTo>
                  <a:cubicBezTo>
                    <a:pt x="0" y="37"/>
                    <a:pt x="0" y="36"/>
                    <a:pt x="0" y="35"/>
                  </a:cubicBezTo>
                  <a:cubicBezTo>
                    <a:pt x="0" y="35"/>
                    <a:pt x="0" y="34"/>
                    <a:pt x="0" y="33"/>
                  </a:cubicBezTo>
                  <a:cubicBezTo>
                    <a:pt x="0" y="33"/>
                    <a:pt x="0" y="33"/>
                    <a:pt x="0" y="33"/>
                  </a:cubicBezTo>
                  <a:cubicBezTo>
                    <a:pt x="0" y="32"/>
                    <a:pt x="0" y="32"/>
                    <a:pt x="0" y="31"/>
                  </a:cubicBezTo>
                  <a:cubicBezTo>
                    <a:pt x="0" y="31"/>
                    <a:pt x="1" y="30"/>
                    <a:pt x="1" y="30"/>
                  </a:cubicBezTo>
                  <a:cubicBezTo>
                    <a:pt x="1" y="30"/>
                    <a:pt x="1" y="29"/>
                    <a:pt x="1" y="29"/>
                  </a:cubicBezTo>
                  <a:cubicBezTo>
                    <a:pt x="1" y="28"/>
                    <a:pt x="1" y="28"/>
                    <a:pt x="1" y="27"/>
                  </a:cubicBezTo>
                  <a:cubicBezTo>
                    <a:pt x="1" y="26"/>
                    <a:pt x="1" y="25"/>
                    <a:pt x="2" y="24"/>
                  </a:cubicBezTo>
                  <a:cubicBezTo>
                    <a:pt x="2" y="23"/>
                    <a:pt x="2" y="22"/>
                    <a:pt x="2" y="22"/>
                  </a:cubicBezTo>
                  <a:cubicBezTo>
                    <a:pt x="2" y="21"/>
                    <a:pt x="2" y="21"/>
                    <a:pt x="2" y="20"/>
                  </a:cubicBezTo>
                  <a:cubicBezTo>
                    <a:pt x="2" y="20"/>
                    <a:pt x="2" y="19"/>
                    <a:pt x="2" y="19"/>
                  </a:cubicBezTo>
                  <a:cubicBezTo>
                    <a:pt x="2" y="18"/>
                    <a:pt x="2" y="18"/>
                    <a:pt x="2" y="17"/>
                  </a:cubicBezTo>
                  <a:cubicBezTo>
                    <a:pt x="2" y="17"/>
                    <a:pt x="2" y="16"/>
                    <a:pt x="2" y="16"/>
                  </a:cubicBezTo>
                  <a:cubicBezTo>
                    <a:pt x="2" y="16"/>
                    <a:pt x="2" y="15"/>
                    <a:pt x="2" y="15"/>
                  </a:cubicBezTo>
                  <a:cubicBezTo>
                    <a:pt x="2" y="14"/>
                    <a:pt x="2" y="14"/>
                    <a:pt x="2" y="14"/>
                  </a:cubicBezTo>
                  <a:cubicBezTo>
                    <a:pt x="3" y="13"/>
                    <a:pt x="3" y="12"/>
                    <a:pt x="3" y="12"/>
                  </a:cubicBezTo>
                  <a:cubicBezTo>
                    <a:pt x="3" y="11"/>
                    <a:pt x="3" y="10"/>
                    <a:pt x="3" y="9"/>
                  </a:cubicBezTo>
                  <a:cubicBezTo>
                    <a:pt x="3" y="8"/>
                    <a:pt x="4" y="7"/>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4" name="Freeform 16"/>
            <p:cNvSpPr>
              <a:spLocks noEditPoints="1"/>
            </p:cNvSpPr>
            <p:nvPr/>
          </p:nvSpPr>
          <p:spPr bwMode="auto">
            <a:xfrm>
              <a:off x="5203825" y="2532063"/>
              <a:ext cx="1790700" cy="1793875"/>
            </a:xfrm>
            <a:custGeom>
              <a:avLst/>
              <a:gdLst>
                <a:gd name="T0" fmla="*/ 329 w 658"/>
                <a:gd name="T1" fmla="*/ 0 h 658"/>
                <a:gd name="T2" fmla="*/ 658 w 658"/>
                <a:gd name="T3" fmla="*/ 329 h 658"/>
                <a:gd name="T4" fmla="*/ 638 w 658"/>
                <a:gd name="T5" fmla="*/ 440 h 658"/>
                <a:gd name="T6" fmla="*/ 620 w 658"/>
                <a:gd name="T7" fmla="*/ 435 h 658"/>
                <a:gd name="T8" fmla="*/ 638 w 658"/>
                <a:gd name="T9" fmla="*/ 329 h 658"/>
                <a:gd name="T10" fmla="*/ 329 w 658"/>
                <a:gd name="T11" fmla="*/ 20 h 658"/>
                <a:gd name="T12" fmla="*/ 227 w 658"/>
                <a:gd name="T13" fmla="*/ 37 h 658"/>
                <a:gd name="T14" fmla="*/ 219 w 658"/>
                <a:gd name="T15" fmla="*/ 19 h 658"/>
                <a:gd name="T16" fmla="*/ 329 w 658"/>
                <a:gd name="T17" fmla="*/ 0 h 658"/>
                <a:gd name="T18" fmla="*/ 581 w 658"/>
                <a:gd name="T19" fmla="*/ 540 h 658"/>
                <a:gd name="T20" fmla="*/ 329 w 658"/>
                <a:gd name="T21" fmla="*/ 658 h 658"/>
                <a:gd name="T22" fmla="*/ 0 w 658"/>
                <a:gd name="T23" fmla="*/ 329 h 658"/>
                <a:gd name="T24" fmla="*/ 9 w 658"/>
                <a:gd name="T25" fmla="*/ 251 h 658"/>
                <a:gd name="T26" fmla="*/ 25 w 658"/>
                <a:gd name="T27" fmla="*/ 268 h 658"/>
                <a:gd name="T28" fmla="*/ 19 w 658"/>
                <a:gd name="T29" fmla="*/ 329 h 658"/>
                <a:gd name="T30" fmla="*/ 329 w 658"/>
                <a:gd name="T31" fmla="*/ 639 h 658"/>
                <a:gd name="T32" fmla="*/ 555 w 658"/>
                <a:gd name="T33" fmla="*/ 540 h 658"/>
                <a:gd name="T34" fmla="*/ 581 w 658"/>
                <a:gd name="T35" fmla="*/ 540 h 658"/>
                <a:gd name="T36" fmla="*/ 29 w 658"/>
                <a:gd name="T37" fmla="*/ 194 h 658"/>
                <a:gd name="T38" fmla="*/ 116 w 658"/>
                <a:gd name="T39" fmla="*/ 79 h 658"/>
                <a:gd name="T40" fmla="*/ 126 w 658"/>
                <a:gd name="T41" fmla="*/ 95 h 658"/>
                <a:gd name="T42" fmla="*/ 49 w 658"/>
                <a:gd name="T43" fmla="*/ 196 h 658"/>
                <a:gd name="T44" fmla="*/ 29 w 658"/>
                <a:gd name="T45" fmla="*/ 194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8" h="658">
                  <a:moveTo>
                    <a:pt x="329" y="0"/>
                  </a:moveTo>
                  <a:cubicBezTo>
                    <a:pt x="510" y="0"/>
                    <a:pt x="658" y="148"/>
                    <a:pt x="658" y="329"/>
                  </a:cubicBezTo>
                  <a:cubicBezTo>
                    <a:pt x="658" y="368"/>
                    <a:pt x="651" y="405"/>
                    <a:pt x="638" y="440"/>
                  </a:cubicBezTo>
                  <a:cubicBezTo>
                    <a:pt x="620" y="435"/>
                    <a:pt x="620" y="435"/>
                    <a:pt x="620" y="435"/>
                  </a:cubicBezTo>
                  <a:cubicBezTo>
                    <a:pt x="632" y="402"/>
                    <a:pt x="638" y="366"/>
                    <a:pt x="638" y="329"/>
                  </a:cubicBezTo>
                  <a:cubicBezTo>
                    <a:pt x="638" y="159"/>
                    <a:pt x="499" y="20"/>
                    <a:pt x="329" y="20"/>
                  </a:cubicBezTo>
                  <a:cubicBezTo>
                    <a:pt x="293" y="20"/>
                    <a:pt x="259" y="26"/>
                    <a:pt x="227" y="37"/>
                  </a:cubicBezTo>
                  <a:cubicBezTo>
                    <a:pt x="225" y="31"/>
                    <a:pt x="222" y="25"/>
                    <a:pt x="219" y="19"/>
                  </a:cubicBezTo>
                  <a:cubicBezTo>
                    <a:pt x="253" y="7"/>
                    <a:pt x="290" y="0"/>
                    <a:pt x="329" y="0"/>
                  </a:cubicBezTo>
                  <a:close/>
                  <a:moveTo>
                    <a:pt x="581" y="540"/>
                  </a:moveTo>
                  <a:cubicBezTo>
                    <a:pt x="521" y="612"/>
                    <a:pt x="430" y="658"/>
                    <a:pt x="329" y="658"/>
                  </a:cubicBezTo>
                  <a:cubicBezTo>
                    <a:pt x="148" y="658"/>
                    <a:pt x="0" y="510"/>
                    <a:pt x="0" y="329"/>
                  </a:cubicBezTo>
                  <a:cubicBezTo>
                    <a:pt x="0" y="302"/>
                    <a:pt x="3" y="276"/>
                    <a:pt x="9" y="251"/>
                  </a:cubicBezTo>
                  <a:cubicBezTo>
                    <a:pt x="25" y="268"/>
                    <a:pt x="25" y="268"/>
                    <a:pt x="25" y="268"/>
                  </a:cubicBezTo>
                  <a:cubicBezTo>
                    <a:pt x="21" y="288"/>
                    <a:pt x="19" y="308"/>
                    <a:pt x="19" y="329"/>
                  </a:cubicBezTo>
                  <a:cubicBezTo>
                    <a:pt x="19" y="500"/>
                    <a:pt x="158" y="639"/>
                    <a:pt x="329" y="639"/>
                  </a:cubicBezTo>
                  <a:cubicBezTo>
                    <a:pt x="418" y="639"/>
                    <a:pt x="499" y="601"/>
                    <a:pt x="555" y="540"/>
                  </a:cubicBezTo>
                  <a:cubicBezTo>
                    <a:pt x="581" y="540"/>
                    <a:pt x="581" y="540"/>
                    <a:pt x="581" y="540"/>
                  </a:cubicBezTo>
                  <a:close/>
                  <a:moveTo>
                    <a:pt x="29" y="194"/>
                  </a:moveTo>
                  <a:cubicBezTo>
                    <a:pt x="49" y="150"/>
                    <a:pt x="79" y="110"/>
                    <a:pt x="116" y="79"/>
                  </a:cubicBezTo>
                  <a:cubicBezTo>
                    <a:pt x="118" y="85"/>
                    <a:pt x="122" y="90"/>
                    <a:pt x="126" y="95"/>
                  </a:cubicBezTo>
                  <a:cubicBezTo>
                    <a:pt x="94" y="123"/>
                    <a:pt x="68" y="157"/>
                    <a:pt x="49" y="196"/>
                  </a:cubicBezTo>
                  <a:cubicBezTo>
                    <a:pt x="29" y="194"/>
                    <a:pt x="29" y="194"/>
                    <a:pt x="29"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5" name="Freeform 17"/>
            <p:cNvSpPr>
              <a:spLocks/>
            </p:cNvSpPr>
            <p:nvPr/>
          </p:nvSpPr>
          <p:spPr bwMode="auto">
            <a:xfrm>
              <a:off x="5805488" y="4481513"/>
              <a:ext cx="165100" cy="215900"/>
            </a:xfrm>
            <a:custGeom>
              <a:avLst/>
              <a:gdLst>
                <a:gd name="T0" fmla="*/ 52 w 61"/>
                <a:gd name="T1" fmla="*/ 58 h 79"/>
                <a:gd name="T2" fmla="*/ 51 w 61"/>
                <a:gd name="T3" fmla="*/ 60 h 79"/>
                <a:gd name="T4" fmla="*/ 51 w 61"/>
                <a:gd name="T5" fmla="*/ 62 h 79"/>
                <a:gd name="T6" fmla="*/ 50 w 61"/>
                <a:gd name="T7" fmla="*/ 64 h 79"/>
                <a:gd name="T8" fmla="*/ 49 w 61"/>
                <a:gd name="T9" fmla="*/ 66 h 79"/>
                <a:gd name="T10" fmla="*/ 48 w 61"/>
                <a:gd name="T11" fmla="*/ 67 h 79"/>
                <a:gd name="T12" fmla="*/ 44 w 61"/>
                <a:gd name="T13" fmla="*/ 73 h 79"/>
                <a:gd name="T14" fmla="*/ 39 w 61"/>
                <a:gd name="T15" fmla="*/ 76 h 79"/>
                <a:gd name="T16" fmla="*/ 36 w 61"/>
                <a:gd name="T17" fmla="*/ 77 h 79"/>
                <a:gd name="T18" fmla="*/ 33 w 61"/>
                <a:gd name="T19" fmla="*/ 78 h 79"/>
                <a:gd name="T20" fmla="*/ 29 w 61"/>
                <a:gd name="T21" fmla="*/ 79 h 79"/>
                <a:gd name="T22" fmla="*/ 21 w 61"/>
                <a:gd name="T23" fmla="*/ 78 h 79"/>
                <a:gd name="T24" fmla="*/ 17 w 61"/>
                <a:gd name="T25" fmla="*/ 77 h 79"/>
                <a:gd name="T26" fmla="*/ 11 w 61"/>
                <a:gd name="T27" fmla="*/ 74 h 79"/>
                <a:gd name="T28" fmla="*/ 8 w 61"/>
                <a:gd name="T29" fmla="*/ 72 h 79"/>
                <a:gd name="T30" fmla="*/ 6 w 61"/>
                <a:gd name="T31" fmla="*/ 70 h 79"/>
                <a:gd name="T32" fmla="*/ 4 w 61"/>
                <a:gd name="T33" fmla="*/ 67 h 79"/>
                <a:gd name="T34" fmla="*/ 1 w 61"/>
                <a:gd name="T35" fmla="*/ 62 h 79"/>
                <a:gd name="T36" fmla="*/ 0 w 61"/>
                <a:gd name="T37" fmla="*/ 58 h 79"/>
                <a:gd name="T38" fmla="*/ 0 w 61"/>
                <a:gd name="T39" fmla="*/ 58 h 79"/>
                <a:gd name="T40" fmla="*/ 0 w 61"/>
                <a:gd name="T41" fmla="*/ 54 h 79"/>
                <a:gd name="T42" fmla="*/ 0 w 61"/>
                <a:gd name="T43" fmla="*/ 54 h 79"/>
                <a:gd name="T44" fmla="*/ 0 w 61"/>
                <a:gd name="T45" fmla="*/ 50 h 79"/>
                <a:gd name="T46" fmla="*/ 1 w 61"/>
                <a:gd name="T47" fmla="*/ 48 h 79"/>
                <a:gd name="T48" fmla="*/ 1 w 61"/>
                <a:gd name="T49" fmla="*/ 45 h 79"/>
                <a:gd name="T50" fmla="*/ 1 w 61"/>
                <a:gd name="T51" fmla="*/ 45 h 79"/>
                <a:gd name="T52" fmla="*/ 10 w 61"/>
                <a:gd name="T53" fmla="*/ 1 h 79"/>
                <a:gd name="T54" fmla="*/ 12 w 61"/>
                <a:gd name="T55" fmla="*/ 0 h 79"/>
                <a:gd name="T56" fmla="*/ 23 w 61"/>
                <a:gd name="T57" fmla="*/ 2 h 79"/>
                <a:gd name="T58" fmla="*/ 14 w 61"/>
                <a:gd name="T59" fmla="*/ 49 h 79"/>
                <a:gd name="T60" fmla="*/ 15 w 61"/>
                <a:gd name="T61" fmla="*/ 61 h 79"/>
                <a:gd name="T62" fmla="*/ 18 w 61"/>
                <a:gd name="T63" fmla="*/ 65 h 79"/>
                <a:gd name="T64" fmla="*/ 34 w 61"/>
                <a:gd name="T65" fmla="*/ 65 h 79"/>
                <a:gd name="T66" fmla="*/ 39 w 61"/>
                <a:gd name="T67" fmla="*/ 54 h 79"/>
                <a:gd name="T68" fmla="*/ 48 w 61"/>
                <a:gd name="T69" fmla="*/ 7 h 79"/>
                <a:gd name="T70" fmla="*/ 60 w 61"/>
                <a:gd name="T71" fmla="*/ 9 h 79"/>
                <a:gd name="T72" fmla="*/ 61 w 61"/>
                <a:gd name="T73"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79">
                  <a:moveTo>
                    <a:pt x="52" y="55"/>
                  </a:moveTo>
                  <a:cubicBezTo>
                    <a:pt x="52" y="56"/>
                    <a:pt x="52" y="57"/>
                    <a:pt x="52" y="58"/>
                  </a:cubicBezTo>
                  <a:cubicBezTo>
                    <a:pt x="52" y="58"/>
                    <a:pt x="52" y="58"/>
                    <a:pt x="52" y="58"/>
                  </a:cubicBezTo>
                  <a:cubicBezTo>
                    <a:pt x="52" y="58"/>
                    <a:pt x="52" y="59"/>
                    <a:pt x="51" y="60"/>
                  </a:cubicBezTo>
                  <a:cubicBezTo>
                    <a:pt x="51" y="60"/>
                    <a:pt x="51" y="60"/>
                    <a:pt x="51" y="60"/>
                  </a:cubicBezTo>
                  <a:cubicBezTo>
                    <a:pt x="51" y="61"/>
                    <a:pt x="51" y="61"/>
                    <a:pt x="51" y="62"/>
                  </a:cubicBezTo>
                  <a:cubicBezTo>
                    <a:pt x="51" y="62"/>
                    <a:pt x="51" y="62"/>
                    <a:pt x="51" y="62"/>
                  </a:cubicBezTo>
                  <a:cubicBezTo>
                    <a:pt x="51" y="63"/>
                    <a:pt x="50" y="63"/>
                    <a:pt x="50" y="64"/>
                  </a:cubicBezTo>
                  <a:cubicBezTo>
                    <a:pt x="50" y="64"/>
                    <a:pt x="50" y="64"/>
                    <a:pt x="50" y="64"/>
                  </a:cubicBezTo>
                  <a:cubicBezTo>
                    <a:pt x="50" y="64"/>
                    <a:pt x="50" y="65"/>
                    <a:pt x="49" y="66"/>
                  </a:cubicBezTo>
                  <a:cubicBezTo>
                    <a:pt x="49" y="66"/>
                    <a:pt x="49" y="66"/>
                    <a:pt x="49" y="66"/>
                  </a:cubicBezTo>
                  <a:cubicBezTo>
                    <a:pt x="49" y="66"/>
                    <a:pt x="49" y="67"/>
                    <a:pt x="48" y="67"/>
                  </a:cubicBezTo>
                  <a:cubicBezTo>
                    <a:pt x="48" y="68"/>
                    <a:pt x="47" y="70"/>
                    <a:pt x="46" y="71"/>
                  </a:cubicBezTo>
                  <a:cubicBezTo>
                    <a:pt x="45" y="71"/>
                    <a:pt x="45" y="72"/>
                    <a:pt x="44" y="73"/>
                  </a:cubicBezTo>
                  <a:cubicBezTo>
                    <a:pt x="43" y="73"/>
                    <a:pt x="43" y="74"/>
                    <a:pt x="42" y="75"/>
                  </a:cubicBezTo>
                  <a:cubicBezTo>
                    <a:pt x="41" y="75"/>
                    <a:pt x="40" y="76"/>
                    <a:pt x="39" y="76"/>
                  </a:cubicBezTo>
                  <a:cubicBezTo>
                    <a:pt x="39" y="76"/>
                    <a:pt x="39" y="76"/>
                    <a:pt x="39" y="76"/>
                  </a:cubicBezTo>
                  <a:cubicBezTo>
                    <a:pt x="38" y="77"/>
                    <a:pt x="37" y="77"/>
                    <a:pt x="36" y="77"/>
                  </a:cubicBezTo>
                  <a:cubicBezTo>
                    <a:pt x="36" y="77"/>
                    <a:pt x="36" y="77"/>
                    <a:pt x="36" y="77"/>
                  </a:cubicBezTo>
                  <a:cubicBezTo>
                    <a:pt x="35" y="78"/>
                    <a:pt x="34" y="78"/>
                    <a:pt x="33" y="78"/>
                  </a:cubicBezTo>
                  <a:cubicBezTo>
                    <a:pt x="33" y="78"/>
                    <a:pt x="33" y="78"/>
                    <a:pt x="33" y="78"/>
                  </a:cubicBezTo>
                  <a:cubicBezTo>
                    <a:pt x="32" y="78"/>
                    <a:pt x="31" y="79"/>
                    <a:pt x="29" y="79"/>
                  </a:cubicBezTo>
                  <a:cubicBezTo>
                    <a:pt x="28" y="79"/>
                    <a:pt x="27" y="79"/>
                    <a:pt x="26" y="79"/>
                  </a:cubicBezTo>
                  <a:cubicBezTo>
                    <a:pt x="24" y="78"/>
                    <a:pt x="23" y="78"/>
                    <a:pt x="21" y="78"/>
                  </a:cubicBezTo>
                  <a:cubicBezTo>
                    <a:pt x="20" y="78"/>
                    <a:pt x="19" y="77"/>
                    <a:pt x="17" y="77"/>
                  </a:cubicBezTo>
                  <a:cubicBezTo>
                    <a:pt x="17" y="77"/>
                    <a:pt x="17" y="77"/>
                    <a:pt x="17" y="77"/>
                  </a:cubicBezTo>
                  <a:cubicBezTo>
                    <a:pt x="16" y="77"/>
                    <a:pt x="15" y="76"/>
                    <a:pt x="14" y="76"/>
                  </a:cubicBezTo>
                  <a:cubicBezTo>
                    <a:pt x="13" y="75"/>
                    <a:pt x="11" y="74"/>
                    <a:pt x="11" y="74"/>
                  </a:cubicBezTo>
                  <a:cubicBezTo>
                    <a:pt x="11" y="74"/>
                    <a:pt x="11" y="74"/>
                    <a:pt x="11" y="74"/>
                  </a:cubicBezTo>
                  <a:cubicBezTo>
                    <a:pt x="10" y="73"/>
                    <a:pt x="9" y="72"/>
                    <a:pt x="8" y="72"/>
                  </a:cubicBezTo>
                  <a:cubicBezTo>
                    <a:pt x="8" y="72"/>
                    <a:pt x="8" y="72"/>
                    <a:pt x="8" y="72"/>
                  </a:cubicBezTo>
                  <a:cubicBezTo>
                    <a:pt x="7" y="71"/>
                    <a:pt x="6" y="70"/>
                    <a:pt x="6" y="70"/>
                  </a:cubicBezTo>
                  <a:cubicBezTo>
                    <a:pt x="6" y="70"/>
                    <a:pt x="6" y="70"/>
                    <a:pt x="6" y="70"/>
                  </a:cubicBezTo>
                  <a:cubicBezTo>
                    <a:pt x="5" y="69"/>
                    <a:pt x="4" y="68"/>
                    <a:pt x="4" y="67"/>
                  </a:cubicBezTo>
                  <a:cubicBezTo>
                    <a:pt x="3" y="66"/>
                    <a:pt x="3" y="65"/>
                    <a:pt x="2" y="65"/>
                  </a:cubicBezTo>
                  <a:cubicBezTo>
                    <a:pt x="2" y="64"/>
                    <a:pt x="2" y="63"/>
                    <a:pt x="1" y="62"/>
                  </a:cubicBezTo>
                  <a:cubicBezTo>
                    <a:pt x="1" y="61"/>
                    <a:pt x="1" y="59"/>
                    <a:pt x="0" y="58"/>
                  </a:cubicBezTo>
                  <a:cubicBezTo>
                    <a:pt x="0" y="58"/>
                    <a:pt x="0" y="58"/>
                    <a:pt x="0" y="58"/>
                  </a:cubicBezTo>
                  <a:cubicBezTo>
                    <a:pt x="0" y="58"/>
                    <a:pt x="0" y="58"/>
                    <a:pt x="0" y="58"/>
                  </a:cubicBezTo>
                  <a:cubicBezTo>
                    <a:pt x="0" y="58"/>
                    <a:pt x="0" y="58"/>
                    <a:pt x="0" y="58"/>
                  </a:cubicBezTo>
                  <a:cubicBezTo>
                    <a:pt x="0" y="57"/>
                    <a:pt x="0" y="55"/>
                    <a:pt x="0" y="54"/>
                  </a:cubicBezTo>
                  <a:cubicBezTo>
                    <a:pt x="0" y="54"/>
                    <a:pt x="0" y="54"/>
                    <a:pt x="0" y="54"/>
                  </a:cubicBezTo>
                  <a:cubicBezTo>
                    <a:pt x="0" y="54"/>
                    <a:pt x="0" y="54"/>
                    <a:pt x="0" y="54"/>
                  </a:cubicBezTo>
                  <a:cubicBezTo>
                    <a:pt x="0" y="54"/>
                    <a:pt x="0" y="54"/>
                    <a:pt x="0" y="54"/>
                  </a:cubicBezTo>
                  <a:cubicBezTo>
                    <a:pt x="0" y="53"/>
                    <a:pt x="0" y="53"/>
                    <a:pt x="0" y="52"/>
                  </a:cubicBezTo>
                  <a:cubicBezTo>
                    <a:pt x="0" y="51"/>
                    <a:pt x="0" y="51"/>
                    <a:pt x="0" y="50"/>
                  </a:cubicBezTo>
                  <a:cubicBezTo>
                    <a:pt x="0" y="50"/>
                    <a:pt x="0" y="50"/>
                    <a:pt x="0" y="50"/>
                  </a:cubicBezTo>
                  <a:cubicBezTo>
                    <a:pt x="1" y="49"/>
                    <a:pt x="1" y="48"/>
                    <a:pt x="1" y="48"/>
                  </a:cubicBezTo>
                  <a:cubicBezTo>
                    <a:pt x="1" y="48"/>
                    <a:pt x="1" y="48"/>
                    <a:pt x="1" y="48"/>
                  </a:cubicBezTo>
                  <a:cubicBezTo>
                    <a:pt x="1" y="47"/>
                    <a:pt x="1" y="46"/>
                    <a:pt x="1" y="45"/>
                  </a:cubicBezTo>
                  <a:cubicBezTo>
                    <a:pt x="1" y="45"/>
                    <a:pt x="1" y="45"/>
                    <a:pt x="1" y="45"/>
                  </a:cubicBezTo>
                  <a:cubicBezTo>
                    <a:pt x="1" y="45"/>
                    <a:pt x="1" y="45"/>
                    <a:pt x="1" y="45"/>
                  </a:cubicBezTo>
                  <a:cubicBezTo>
                    <a:pt x="1" y="45"/>
                    <a:pt x="1" y="45"/>
                    <a:pt x="1" y="45"/>
                  </a:cubicBezTo>
                  <a:cubicBezTo>
                    <a:pt x="10" y="1"/>
                    <a:pt x="10" y="1"/>
                    <a:pt x="10" y="1"/>
                  </a:cubicBezTo>
                  <a:cubicBezTo>
                    <a:pt x="10" y="0"/>
                    <a:pt x="10" y="0"/>
                    <a:pt x="10" y="0"/>
                  </a:cubicBezTo>
                  <a:cubicBezTo>
                    <a:pt x="12" y="0"/>
                    <a:pt x="12" y="0"/>
                    <a:pt x="12" y="0"/>
                  </a:cubicBezTo>
                  <a:cubicBezTo>
                    <a:pt x="21" y="2"/>
                    <a:pt x="21" y="2"/>
                    <a:pt x="21" y="2"/>
                  </a:cubicBezTo>
                  <a:cubicBezTo>
                    <a:pt x="23" y="2"/>
                    <a:pt x="23" y="2"/>
                    <a:pt x="23" y="2"/>
                  </a:cubicBezTo>
                  <a:cubicBezTo>
                    <a:pt x="23" y="4"/>
                    <a:pt x="23" y="4"/>
                    <a:pt x="23" y="4"/>
                  </a:cubicBezTo>
                  <a:cubicBezTo>
                    <a:pt x="14" y="49"/>
                    <a:pt x="14" y="49"/>
                    <a:pt x="14" y="49"/>
                  </a:cubicBezTo>
                  <a:cubicBezTo>
                    <a:pt x="13" y="51"/>
                    <a:pt x="13" y="54"/>
                    <a:pt x="13" y="56"/>
                  </a:cubicBezTo>
                  <a:cubicBezTo>
                    <a:pt x="14" y="58"/>
                    <a:pt x="14" y="60"/>
                    <a:pt x="15" y="61"/>
                  </a:cubicBezTo>
                  <a:cubicBezTo>
                    <a:pt x="15" y="61"/>
                    <a:pt x="15" y="61"/>
                    <a:pt x="15" y="61"/>
                  </a:cubicBezTo>
                  <a:cubicBezTo>
                    <a:pt x="16" y="63"/>
                    <a:pt x="17" y="64"/>
                    <a:pt x="18" y="65"/>
                  </a:cubicBezTo>
                  <a:cubicBezTo>
                    <a:pt x="20" y="66"/>
                    <a:pt x="21" y="67"/>
                    <a:pt x="23" y="67"/>
                  </a:cubicBezTo>
                  <a:cubicBezTo>
                    <a:pt x="27" y="68"/>
                    <a:pt x="31" y="67"/>
                    <a:pt x="34" y="65"/>
                  </a:cubicBezTo>
                  <a:cubicBezTo>
                    <a:pt x="35" y="64"/>
                    <a:pt x="36" y="62"/>
                    <a:pt x="37" y="61"/>
                  </a:cubicBezTo>
                  <a:cubicBezTo>
                    <a:pt x="38" y="59"/>
                    <a:pt x="39" y="56"/>
                    <a:pt x="39" y="54"/>
                  </a:cubicBezTo>
                  <a:cubicBezTo>
                    <a:pt x="48" y="9"/>
                    <a:pt x="48" y="9"/>
                    <a:pt x="48" y="9"/>
                  </a:cubicBezTo>
                  <a:cubicBezTo>
                    <a:pt x="48" y="7"/>
                    <a:pt x="48" y="7"/>
                    <a:pt x="48" y="7"/>
                  </a:cubicBezTo>
                  <a:cubicBezTo>
                    <a:pt x="50" y="7"/>
                    <a:pt x="50" y="7"/>
                    <a:pt x="50" y="7"/>
                  </a:cubicBezTo>
                  <a:cubicBezTo>
                    <a:pt x="60" y="9"/>
                    <a:pt x="60" y="9"/>
                    <a:pt x="60" y="9"/>
                  </a:cubicBezTo>
                  <a:cubicBezTo>
                    <a:pt x="61" y="10"/>
                    <a:pt x="61" y="10"/>
                    <a:pt x="61" y="10"/>
                  </a:cubicBezTo>
                  <a:cubicBezTo>
                    <a:pt x="61" y="11"/>
                    <a:pt x="61" y="11"/>
                    <a:pt x="61" y="11"/>
                  </a:cubicBezTo>
                  <a:cubicBezTo>
                    <a:pt x="52" y="55"/>
                    <a:pt x="52" y="55"/>
                    <a:pt x="52"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Freeform 18"/>
            <p:cNvSpPr>
              <a:spLocks/>
            </p:cNvSpPr>
            <p:nvPr/>
          </p:nvSpPr>
          <p:spPr bwMode="auto">
            <a:xfrm>
              <a:off x="6019800" y="4511675"/>
              <a:ext cx="149225" cy="201613"/>
            </a:xfrm>
            <a:custGeom>
              <a:avLst/>
              <a:gdLst>
                <a:gd name="T0" fmla="*/ 0 w 94"/>
                <a:gd name="T1" fmla="*/ 0 h 127"/>
                <a:gd name="T2" fmla="*/ 3 w 94"/>
                <a:gd name="T3" fmla="*/ 0 h 127"/>
                <a:gd name="T4" fmla="*/ 24 w 94"/>
                <a:gd name="T5" fmla="*/ 0 h 127"/>
                <a:gd name="T6" fmla="*/ 26 w 94"/>
                <a:gd name="T7" fmla="*/ 0 h 127"/>
                <a:gd name="T8" fmla="*/ 26 w 94"/>
                <a:gd name="T9" fmla="*/ 2 h 127"/>
                <a:gd name="T10" fmla="*/ 72 w 94"/>
                <a:gd name="T11" fmla="*/ 91 h 127"/>
                <a:gd name="T12" fmla="*/ 72 w 94"/>
                <a:gd name="T13" fmla="*/ 2 h 127"/>
                <a:gd name="T14" fmla="*/ 72 w 94"/>
                <a:gd name="T15" fmla="*/ 0 h 127"/>
                <a:gd name="T16" fmla="*/ 74 w 94"/>
                <a:gd name="T17" fmla="*/ 0 h 127"/>
                <a:gd name="T18" fmla="*/ 91 w 94"/>
                <a:gd name="T19" fmla="*/ 0 h 127"/>
                <a:gd name="T20" fmla="*/ 93 w 94"/>
                <a:gd name="T21" fmla="*/ 0 h 127"/>
                <a:gd name="T22" fmla="*/ 93 w 94"/>
                <a:gd name="T23" fmla="*/ 2 h 127"/>
                <a:gd name="T24" fmla="*/ 94 w 94"/>
                <a:gd name="T25" fmla="*/ 124 h 127"/>
                <a:gd name="T26" fmla="*/ 94 w 94"/>
                <a:gd name="T27" fmla="*/ 127 h 127"/>
                <a:gd name="T28" fmla="*/ 91 w 94"/>
                <a:gd name="T29" fmla="*/ 127 h 127"/>
                <a:gd name="T30" fmla="*/ 70 w 94"/>
                <a:gd name="T31" fmla="*/ 127 h 127"/>
                <a:gd name="T32" fmla="*/ 69 w 94"/>
                <a:gd name="T33" fmla="*/ 127 h 127"/>
                <a:gd name="T34" fmla="*/ 67 w 94"/>
                <a:gd name="T35" fmla="*/ 125 h 127"/>
                <a:gd name="T36" fmla="*/ 22 w 94"/>
                <a:gd name="T37" fmla="*/ 36 h 127"/>
                <a:gd name="T38" fmla="*/ 22 w 94"/>
                <a:gd name="T39" fmla="*/ 124 h 127"/>
                <a:gd name="T40" fmla="*/ 22 w 94"/>
                <a:gd name="T41" fmla="*/ 127 h 127"/>
                <a:gd name="T42" fmla="*/ 19 w 94"/>
                <a:gd name="T43" fmla="*/ 127 h 127"/>
                <a:gd name="T44" fmla="*/ 3 w 94"/>
                <a:gd name="T45" fmla="*/ 127 h 127"/>
                <a:gd name="T46" fmla="*/ 0 w 94"/>
                <a:gd name="T47" fmla="*/ 127 h 127"/>
                <a:gd name="T48" fmla="*/ 0 w 94"/>
                <a:gd name="T49" fmla="*/ 124 h 127"/>
                <a:gd name="T50" fmla="*/ 0 w 94"/>
                <a:gd name="T51" fmla="*/ 3 h 127"/>
                <a:gd name="T52" fmla="*/ 0 w 94"/>
                <a:gd name="T53" fmla="*/ 0 h 127"/>
                <a:gd name="T54" fmla="*/ 0 w 94"/>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127">
                  <a:moveTo>
                    <a:pt x="0" y="0"/>
                  </a:moveTo>
                  <a:lnTo>
                    <a:pt x="3" y="0"/>
                  </a:lnTo>
                  <a:lnTo>
                    <a:pt x="24" y="0"/>
                  </a:lnTo>
                  <a:lnTo>
                    <a:pt x="26" y="0"/>
                  </a:lnTo>
                  <a:lnTo>
                    <a:pt x="26" y="2"/>
                  </a:lnTo>
                  <a:lnTo>
                    <a:pt x="72" y="91"/>
                  </a:lnTo>
                  <a:lnTo>
                    <a:pt x="72" y="2"/>
                  </a:lnTo>
                  <a:lnTo>
                    <a:pt x="72" y="0"/>
                  </a:lnTo>
                  <a:lnTo>
                    <a:pt x="74" y="0"/>
                  </a:lnTo>
                  <a:lnTo>
                    <a:pt x="91" y="0"/>
                  </a:lnTo>
                  <a:lnTo>
                    <a:pt x="93" y="0"/>
                  </a:lnTo>
                  <a:lnTo>
                    <a:pt x="93" y="2"/>
                  </a:lnTo>
                  <a:lnTo>
                    <a:pt x="94" y="124"/>
                  </a:lnTo>
                  <a:lnTo>
                    <a:pt x="94" y="127"/>
                  </a:lnTo>
                  <a:lnTo>
                    <a:pt x="91" y="127"/>
                  </a:lnTo>
                  <a:lnTo>
                    <a:pt x="70" y="127"/>
                  </a:lnTo>
                  <a:lnTo>
                    <a:pt x="69" y="127"/>
                  </a:lnTo>
                  <a:lnTo>
                    <a:pt x="67" y="125"/>
                  </a:lnTo>
                  <a:lnTo>
                    <a:pt x="22" y="36"/>
                  </a:lnTo>
                  <a:lnTo>
                    <a:pt x="22" y="124"/>
                  </a:lnTo>
                  <a:lnTo>
                    <a:pt x="22" y="127"/>
                  </a:lnTo>
                  <a:lnTo>
                    <a:pt x="19" y="127"/>
                  </a:lnTo>
                  <a:lnTo>
                    <a:pt x="3" y="127"/>
                  </a:lnTo>
                  <a:lnTo>
                    <a:pt x="0" y="127"/>
                  </a:lnTo>
                  <a:lnTo>
                    <a:pt x="0" y="124"/>
                  </a:lnTo>
                  <a:lnTo>
                    <a:pt x="0"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7" name="Freeform 19"/>
            <p:cNvSpPr>
              <a:spLocks/>
            </p:cNvSpPr>
            <p:nvPr/>
          </p:nvSpPr>
          <p:spPr bwMode="auto">
            <a:xfrm>
              <a:off x="6218238" y="4500563"/>
              <a:ext cx="60325" cy="204788"/>
            </a:xfrm>
            <a:custGeom>
              <a:avLst/>
              <a:gdLst>
                <a:gd name="T0" fmla="*/ 0 w 38"/>
                <a:gd name="T1" fmla="*/ 2 h 129"/>
                <a:gd name="T2" fmla="*/ 2 w 38"/>
                <a:gd name="T3" fmla="*/ 2 h 129"/>
                <a:gd name="T4" fmla="*/ 19 w 38"/>
                <a:gd name="T5" fmla="*/ 0 h 129"/>
                <a:gd name="T6" fmla="*/ 22 w 38"/>
                <a:gd name="T7" fmla="*/ 0 h 129"/>
                <a:gd name="T8" fmla="*/ 22 w 38"/>
                <a:gd name="T9" fmla="*/ 2 h 129"/>
                <a:gd name="T10" fmla="*/ 38 w 38"/>
                <a:gd name="T11" fmla="*/ 122 h 129"/>
                <a:gd name="T12" fmla="*/ 38 w 38"/>
                <a:gd name="T13" fmla="*/ 125 h 129"/>
                <a:gd name="T14" fmla="*/ 34 w 38"/>
                <a:gd name="T15" fmla="*/ 125 h 129"/>
                <a:gd name="T16" fmla="*/ 19 w 38"/>
                <a:gd name="T17" fmla="*/ 129 h 129"/>
                <a:gd name="T18" fmla="*/ 16 w 38"/>
                <a:gd name="T19" fmla="*/ 129 h 129"/>
                <a:gd name="T20" fmla="*/ 16 w 38"/>
                <a:gd name="T21" fmla="*/ 125 h 129"/>
                <a:gd name="T22" fmla="*/ 0 w 38"/>
                <a:gd name="T23" fmla="*/ 5 h 129"/>
                <a:gd name="T24" fmla="*/ 0 w 38"/>
                <a:gd name="T25" fmla="*/ 2 h 129"/>
                <a:gd name="T26" fmla="*/ 0 w 38"/>
                <a:gd name="T27" fmla="*/ 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29">
                  <a:moveTo>
                    <a:pt x="0" y="2"/>
                  </a:moveTo>
                  <a:lnTo>
                    <a:pt x="2" y="2"/>
                  </a:lnTo>
                  <a:lnTo>
                    <a:pt x="19" y="0"/>
                  </a:lnTo>
                  <a:lnTo>
                    <a:pt x="22" y="0"/>
                  </a:lnTo>
                  <a:lnTo>
                    <a:pt x="22" y="2"/>
                  </a:lnTo>
                  <a:lnTo>
                    <a:pt x="38" y="122"/>
                  </a:lnTo>
                  <a:lnTo>
                    <a:pt x="38" y="125"/>
                  </a:lnTo>
                  <a:lnTo>
                    <a:pt x="34" y="125"/>
                  </a:lnTo>
                  <a:lnTo>
                    <a:pt x="19" y="129"/>
                  </a:lnTo>
                  <a:lnTo>
                    <a:pt x="16" y="129"/>
                  </a:lnTo>
                  <a:lnTo>
                    <a:pt x="16" y="125"/>
                  </a:lnTo>
                  <a:lnTo>
                    <a:pt x="0" y="5"/>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8" name="Freeform 20"/>
            <p:cNvSpPr>
              <a:spLocks/>
            </p:cNvSpPr>
            <p:nvPr/>
          </p:nvSpPr>
          <p:spPr bwMode="auto">
            <a:xfrm>
              <a:off x="6294438" y="4451350"/>
              <a:ext cx="163513" cy="220663"/>
            </a:xfrm>
            <a:custGeom>
              <a:avLst/>
              <a:gdLst>
                <a:gd name="T0" fmla="*/ 0 w 103"/>
                <a:gd name="T1" fmla="*/ 29 h 139"/>
                <a:gd name="T2" fmla="*/ 4 w 103"/>
                <a:gd name="T3" fmla="*/ 28 h 139"/>
                <a:gd name="T4" fmla="*/ 22 w 103"/>
                <a:gd name="T5" fmla="*/ 22 h 139"/>
                <a:gd name="T6" fmla="*/ 24 w 103"/>
                <a:gd name="T7" fmla="*/ 22 h 139"/>
                <a:gd name="T8" fmla="*/ 26 w 103"/>
                <a:gd name="T9" fmla="*/ 24 h 139"/>
                <a:gd name="T10" fmla="*/ 77 w 103"/>
                <a:gd name="T11" fmla="*/ 103 h 139"/>
                <a:gd name="T12" fmla="*/ 81 w 103"/>
                <a:gd name="T13" fmla="*/ 7 h 139"/>
                <a:gd name="T14" fmla="*/ 81 w 103"/>
                <a:gd name="T15" fmla="*/ 5 h 139"/>
                <a:gd name="T16" fmla="*/ 84 w 103"/>
                <a:gd name="T17" fmla="*/ 5 h 139"/>
                <a:gd name="T18" fmla="*/ 100 w 103"/>
                <a:gd name="T19" fmla="*/ 0 h 139"/>
                <a:gd name="T20" fmla="*/ 103 w 103"/>
                <a:gd name="T21" fmla="*/ 0 h 139"/>
                <a:gd name="T22" fmla="*/ 103 w 103"/>
                <a:gd name="T23" fmla="*/ 4 h 139"/>
                <a:gd name="T24" fmla="*/ 96 w 103"/>
                <a:gd name="T25" fmla="*/ 132 h 139"/>
                <a:gd name="T26" fmla="*/ 96 w 103"/>
                <a:gd name="T27" fmla="*/ 134 h 139"/>
                <a:gd name="T28" fmla="*/ 94 w 103"/>
                <a:gd name="T29" fmla="*/ 134 h 139"/>
                <a:gd name="T30" fmla="*/ 77 w 103"/>
                <a:gd name="T31" fmla="*/ 139 h 139"/>
                <a:gd name="T32" fmla="*/ 76 w 103"/>
                <a:gd name="T33" fmla="*/ 139 h 139"/>
                <a:gd name="T34" fmla="*/ 74 w 103"/>
                <a:gd name="T35" fmla="*/ 138 h 139"/>
                <a:gd name="T36" fmla="*/ 2 w 103"/>
                <a:gd name="T37" fmla="*/ 31 h 139"/>
                <a:gd name="T38" fmla="*/ 0 w 103"/>
                <a:gd name="T39" fmla="*/ 29 h 139"/>
                <a:gd name="T40" fmla="*/ 0 w 103"/>
                <a:gd name="T41" fmla="*/ 2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 h="139">
                  <a:moveTo>
                    <a:pt x="0" y="29"/>
                  </a:moveTo>
                  <a:lnTo>
                    <a:pt x="4" y="28"/>
                  </a:lnTo>
                  <a:lnTo>
                    <a:pt x="22" y="22"/>
                  </a:lnTo>
                  <a:lnTo>
                    <a:pt x="24" y="22"/>
                  </a:lnTo>
                  <a:lnTo>
                    <a:pt x="26" y="24"/>
                  </a:lnTo>
                  <a:lnTo>
                    <a:pt x="77" y="103"/>
                  </a:lnTo>
                  <a:lnTo>
                    <a:pt x="81" y="7"/>
                  </a:lnTo>
                  <a:lnTo>
                    <a:pt x="81" y="5"/>
                  </a:lnTo>
                  <a:lnTo>
                    <a:pt x="84" y="5"/>
                  </a:lnTo>
                  <a:lnTo>
                    <a:pt x="100" y="0"/>
                  </a:lnTo>
                  <a:lnTo>
                    <a:pt x="103" y="0"/>
                  </a:lnTo>
                  <a:lnTo>
                    <a:pt x="103" y="4"/>
                  </a:lnTo>
                  <a:lnTo>
                    <a:pt x="96" y="132"/>
                  </a:lnTo>
                  <a:lnTo>
                    <a:pt x="96" y="134"/>
                  </a:lnTo>
                  <a:lnTo>
                    <a:pt x="94" y="134"/>
                  </a:lnTo>
                  <a:lnTo>
                    <a:pt x="77" y="139"/>
                  </a:lnTo>
                  <a:lnTo>
                    <a:pt x="76" y="139"/>
                  </a:lnTo>
                  <a:lnTo>
                    <a:pt x="74" y="138"/>
                  </a:lnTo>
                  <a:lnTo>
                    <a:pt x="2" y="31"/>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29" name="Freeform 21"/>
            <p:cNvSpPr>
              <a:spLocks/>
            </p:cNvSpPr>
            <p:nvPr/>
          </p:nvSpPr>
          <p:spPr bwMode="auto">
            <a:xfrm>
              <a:off x="6500813" y="4386263"/>
              <a:ext cx="185738" cy="228600"/>
            </a:xfrm>
            <a:custGeom>
              <a:avLst/>
              <a:gdLst>
                <a:gd name="T0" fmla="*/ 0 w 117"/>
                <a:gd name="T1" fmla="*/ 29 h 144"/>
                <a:gd name="T2" fmla="*/ 2 w 117"/>
                <a:gd name="T3" fmla="*/ 27 h 144"/>
                <a:gd name="T4" fmla="*/ 59 w 117"/>
                <a:gd name="T5" fmla="*/ 2 h 144"/>
                <a:gd name="T6" fmla="*/ 60 w 117"/>
                <a:gd name="T7" fmla="*/ 0 h 144"/>
                <a:gd name="T8" fmla="*/ 62 w 117"/>
                <a:gd name="T9" fmla="*/ 2 h 144"/>
                <a:gd name="T10" fmla="*/ 67 w 117"/>
                <a:gd name="T11" fmla="*/ 14 h 144"/>
                <a:gd name="T12" fmla="*/ 69 w 117"/>
                <a:gd name="T13" fmla="*/ 17 h 144"/>
                <a:gd name="T14" fmla="*/ 67 w 117"/>
                <a:gd name="T15" fmla="*/ 19 h 144"/>
                <a:gd name="T16" fmla="*/ 28 w 117"/>
                <a:gd name="T17" fmla="*/ 36 h 144"/>
                <a:gd name="T18" fmla="*/ 42 w 117"/>
                <a:gd name="T19" fmla="*/ 65 h 144"/>
                <a:gd name="T20" fmla="*/ 79 w 117"/>
                <a:gd name="T21" fmla="*/ 48 h 144"/>
                <a:gd name="T22" fmla="*/ 81 w 117"/>
                <a:gd name="T23" fmla="*/ 48 h 144"/>
                <a:gd name="T24" fmla="*/ 83 w 117"/>
                <a:gd name="T25" fmla="*/ 50 h 144"/>
                <a:gd name="T26" fmla="*/ 88 w 117"/>
                <a:gd name="T27" fmla="*/ 62 h 144"/>
                <a:gd name="T28" fmla="*/ 90 w 117"/>
                <a:gd name="T29" fmla="*/ 65 h 144"/>
                <a:gd name="T30" fmla="*/ 86 w 117"/>
                <a:gd name="T31" fmla="*/ 67 h 144"/>
                <a:gd name="T32" fmla="*/ 50 w 117"/>
                <a:gd name="T33" fmla="*/ 82 h 144"/>
                <a:gd name="T34" fmla="*/ 66 w 117"/>
                <a:gd name="T35" fmla="*/ 117 h 144"/>
                <a:gd name="T36" fmla="*/ 107 w 117"/>
                <a:gd name="T37" fmla="*/ 98 h 144"/>
                <a:gd name="T38" fmla="*/ 108 w 117"/>
                <a:gd name="T39" fmla="*/ 96 h 144"/>
                <a:gd name="T40" fmla="*/ 110 w 117"/>
                <a:gd name="T41" fmla="*/ 100 h 144"/>
                <a:gd name="T42" fmla="*/ 115 w 117"/>
                <a:gd name="T43" fmla="*/ 112 h 144"/>
                <a:gd name="T44" fmla="*/ 117 w 117"/>
                <a:gd name="T45" fmla="*/ 113 h 144"/>
                <a:gd name="T46" fmla="*/ 114 w 117"/>
                <a:gd name="T47" fmla="*/ 115 h 144"/>
                <a:gd name="T48" fmla="*/ 55 w 117"/>
                <a:gd name="T49" fmla="*/ 142 h 144"/>
                <a:gd name="T50" fmla="*/ 54 w 117"/>
                <a:gd name="T51" fmla="*/ 144 h 144"/>
                <a:gd name="T52" fmla="*/ 52 w 117"/>
                <a:gd name="T53" fmla="*/ 141 h 144"/>
                <a:gd name="T54" fmla="*/ 0 w 117"/>
                <a:gd name="T55" fmla="*/ 31 h 144"/>
                <a:gd name="T56" fmla="*/ 0 w 117"/>
                <a:gd name="T57" fmla="*/ 29 h 144"/>
                <a:gd name="T58" fmla="*/ 0 w 117"/>
                <a:gd name="T59" fmla="*/ 2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7" h="144">
                  <a:moveTo>
                    <a:pt x="0" y="29"/>
                  </a:moveTo>
                  <a:lnTo>
                    <a:pt x="2" y="27"/>
                  </a:lnTo>
                  <a:lnTo>
                    <a:pt x="59" y="2"/>
                  </a:lnTo>
                  <a:lnTo>
                    <a:pt x="60" y="0"/>
                  </a:lnTo>
                  <a:lnTo>
                    <a:pt x="62" y="2"/>
                  </a:lnTo>
                  <a:lnTo>
                    <a:pt x="67" y="14"/>
                  </a:lnTo>
                  <a:lnTo>
                    <a:pt x="69" y="17"/>
                  </a:lnTo>
                  <a:lnTo>
                    <a:pt x="67" y="19"/>
                  </a:lnTo>
                  <a:lnTo>
                    <a:pt x="28" y="36"/>
                  </a:lnTo>
                  <a:lnTo>
                    <a:pt x="42" y="65"/>
                  </a:lnTo>
                  <a:lnTo>
                    <a:pt x="79" y="48"/>
                  </a:lnTo>
                  <a:lnTo>
                    <a:pt x="81" y="48"/>
                  </a:lnTo>
                  <a:lnTo>
                    <a:pt x="83" y="50"/>
                  </a:lnTo>
                  <a:lnTo>
                    <a:pt x="88" y="62"/>
                  </a:lnTo>
                  <a:lnTo>
                    <a:pt x="90" y="65"/>
                  </a:lnTo>
                  <a:lnTo>
                    <a:pt x="86" y="67"/>
                  </a:lnTo>
                  <a:lnTo>
                    <a:pt x="50" y="82"/>
                  </a:lnTo>
                  <a:lnTo>
                    <a:pt x="66" y="117"/>
                  </a:lnTo>
                  <a:lnTo>
                    <a:pt x="107" y="98"/>
                  </a:lnTo>
                  <a:lnTo>
                    <a:pt x="108" y="96"/>
                  </a:lnTo>
                  <a:lnTo>
                    <a:pt x="110" y="100"/>
                  </a:lnTo>
                  <a:lnTo>
                    <a:pt x="115" y="112"/>
                  </a:lnTo>
                  <a:lnTo>
                    <a:pt x="117" y="113"/>
                  </a:lnTo>
                  <a:lnTo>
                    <a:pt x="114" y="115"/>
                  </a:lnTo>
                  <a:lnTo>
                    <a:pt x="55" y="142"/>
                  </a:lnTo>
                  <a:lnTo>
                    <a:pt x="54" y="144"/>
                  </a:lnTo>
                  <a:lnTo>
                    <a:pt x="52" y="141"/>
                  </a:lnTo>
                  <a:lnTo>
                    <a:pt x="0" y="31"/>
                  </a:lnTo>
                  <a:lnTo>
                    <a:pt x="0" y="29"/>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0" name="Freeform 22"/>
            <p:cNvSpPr>
              <a:spLocks noEditPoints="1"/>
            </p:cNvSpPr>
            <p:nvPr/>
          </p:nvSpPr>
          <p:spPr bwMode="auto">
            <a:xfrm>
              <a:off x="6643688" y="4313238"/>
              <a:ext cx="228600" cy="214313"/>
            </a:xfrm>
            <a:custGeom>
              <a:avLst/>
              <a:gdLst>
                <a:gd name="T0" fmla="*/ 2 w 84"/>
                <a:gd name="T1" fmla="*/ 17 h 79"/>
                <a:gd name="T2" fmla="*/ 23 w 84"/>
                <a:gd name="T3" fmla="*/ 3 h 79"/>
                <a:gd name="T4" fmla="*/ 27 w 84"/>
                <a:gd name="T5" fmla="*/ 1 h 79"/>
                <a:gd name="T6" fmla="*/ 35 w 84"/>
                <a:gd name="T7" fmla="*/ 0 h 79"/>
                <a:gd name="T8" fmla="*/ 40 w 84"/>
                <a:gd name="T9" fmla="*/ 1 h 79"/>
                <a:gd name="T10" fmla="*/ 46 w 84"/>
                <a:gd name="T11" fmla="*/ 6 h 79"/>
                <a:gd name="T12" fmla="*/ 49 w 84"/>
                <a:gd name="T13" fmla="*/ 9 h 79"/>
                <a:gd name="T14" fmla="*/ 52 w 84"/>
                <a:gd name="T15" fmla="*/ 14 h 79"/>
                <a:gd name="T16" fmla="*/ 53 w 84"/>
                <a:gd name="T17" fmla="*/ 20 h 79"/>
                <a:gd name="T18" fmla="*/ 51 w 84"/>
                <a:gd name="T19" fmla="*/ 27 h 79"/>
                <a:gd name="T20" fmla="*/ 49 w 84"/>
                <a:gd name="T21" fmla="*/ 30 h 79"/>
                <a:gd name="T22" fmla="*/ 54 w 84"/>
                <a:gd name="T23" fmla="*/ 30 h 79"/>
                <a:gd name="T24" fmla="*/ 57 w 84"/>
                <a:gd name="T25" fmla="*/ 32 h 79"/>
                <a:gd name="T26" fmla="*/ 84 w 84"/>
                <a:gd name="T27" fmla="*/ 50 h 79"/>
                <a:gd name="T28" fmla="*/ 73 w 84"/>
                <a:gd name="T29" fmla="*/ 58 h 79"/>
                <a:gd name="T30" fmla="*/ 71 w 84"/>
                <a:gd name="T31" fmla="*/ 58 h 79"/>
                <a:gd name="T32" fmla="*/ 50 w 84"/>
                <a:gd name="T33" fmla="*/ 43 h 79"/>
                <a:gd name="T34" fmla="*/ 47 w 84"/>
                <a:gd name="T35" fmla="*/ 42 h 79"/>
                <a:gd name="T36" fmla="*/ 41 w 84"/>
                <a:gd name="T37" fmla="*/ 42 h 79"/>
                <a:gd name="T38" fmla="*/ 35 w 84"/>
                <a:gd name="T39" fmla="*/ 45 h 79"/>
                <a:gd name="T40" fmla="*/ 53 w 84"/>
                <a:gd name="T41" fmla="*/ 72 h 79"/>
                <a:gd name="T42" fmla="*/ 44 w 84"/>
                <a:gd name="T43" fmla="*/ 78 h 79"/>
                <a:gd name="T44" fmla="*/ 42 w 84"/>
                <a:gd name="T45" fmla="*/ 78 h 79"/>
                <a:gd name="T46" fmla="*/ 0 w 84"/>
                <a:gd name="T47" fmla="*/ 18 h 79"/>
                <a:gd name="T48" fmla="*/ 34 w 84"/>
                <a:gd name="T49" fmla="*/ 33 h 79"/>
                <a:gd name="T50" fmla="*/ 38 w 84"/>
                <a:gd name="T51" fmla="*/ 29 h 79"/>
                <a:gd name="T52" fmla="*/ 40 w 84"/>
                <a:gd name="T53" fmla="*/ 27 h 79"/>
                <a:gd name="T54" fmla="*/ 40 w 84"/>
                <a:gd name="T55" fmla="*/ 23 h 79"/>
                <a:gd name="T56" fmla="*/ 40 w 84"/>
                <a:gd name="T57" fmla="*/ 21 h 79"/>
                <a:gd name="T58" fmla="*/ 39 w 84"/>
                <a:gd name="T59" fmla="*/ 19 h 79"/>
                <a:gd name="T60" fmla="*/ 38 w 84"/>
                <a:gd name="T61" fmla="*/ 17 h 79"/>
                <a:gd name="T62" fmla="*/ 35 w 84"/>
                <a:gd name="T63" fmla="*/ 14 h 79"/>
                <a:gd name="T64" fmla="*/ 31 w 84"/>
                <a:gd name="T65" fmla="*/ 13 h 79"/>
                <a:gd name="T66" fmla="*/ 22 w 84"/>
                <a:gd name="T67" fmla="*/ 16 h 79"/>
                <a:gd name="T68" fmla="*/ 29 w 84"/>
                <a:gd name="T69" fmla="*/ 3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79">
                  <a:moveTo>
                    <a:pt x="0" y="18"/>
                  </a:moveTo>
                  <a:cubicBezTo>
                    <a:pt x="2" y="17"/>
                    <a:pt x="2" y="17"/>
                    <a:pt x="2" y="17"/>
                  </a:cubicBezTo>
                  <a:cubicBezTo>
                    <a:pt x="18" y="6"/>
                    <a:pt x="18" y="6"/>
                    <a:pt x="18" y="6"/>
                  </a:cubicBezTo>
                  <a:cubicBezTo>
                    <a:pt x="20" y="5"/>
                    <a:pt x="21" y="4"/>
                    <a:pt x="23" y="3"/>
                  </a:cubicBezTo>
                  <a:cubicBezTo>
                    <a:pt x="25" y="2"/>
                    <a:pt x="26" y="2"/>
                    <a:pt x="27" y="1"/>
                  </a:cubicBezTo>
                  <a:cubicBezTo>
                    <a:pt x="27" y="1"/>
                    <a:pt x="27" y="1"/>
                    <a:pt x="27" y="1"/>
                  </a:cubicBezTo>
                  <a:cubicBezTo>
                    <a:pt x="29" y="1"/>
                    <a:pt x="30" y="0"/>
                    <a:pt x="31" y="0"/>
                  </a:cubicBezTo>
                  <a:cubicBezTo>
                    <a:pt x="33" y="0"/>
                    <a:pt x="34" y="0"/>
                    <a:pt x="35" y="0"/>
                  </a:cubicBezTo>
                  <a:cubicBezTo>
                    <a:pt x="37" y="1"/>
                    <a:pt x="38" y="1"/>
                    <a:pt x="40" y="1"/>
                  </a:cubicBezTo>
                  <a:cubicBezTo>
                    <a:pt x="40" y="1"/>
                    <a:pt x="40" y="1"/>
                    <a:pt x="40" y="1"/>
                  </a:cubicBezTo>
                  <a:cubicBezTo>
                    <a:pt x="41" y="2"/>
                    <a:pt x="42" y="2"/>
                    <a:pt x="43" y="3"/>
                  </a:cubicBezTo>
                  <a:cubicBezTo>
                    <a:pt x="44" y="4"/>
                    <a:pt x="45" y="5"/>
                    <a:pt x="46" y="6"/>
                  </a:cubicBezTo>
                  <a:cubicBezTo>
                    <a:pt x="46" y="6"/>
                    <a:pt x="46" y="6"/>
                    <a:pt x="46" y="6"/>
                  </a:cubicBezTo>
                  <a:cubicBezTo>
                    <a:pt x="47" y="7"/>
                    <a:pt x="48" y="8"/>
                    <a:pt x="49" y="9"/>
                  </a:cubicBezTo>
                  <a:cubicBezTo>
                    <a:pt x="50" y="10"/>
                    <a:pt x="50" y="11"/>
                    <a:pt x="51" y="11"/>
                  </a:cubicBezTo>
                  <a:cubicBezTo>
                    <a:pt x="51" y="12"/>
                    <a:pt x="51" y="13"/>
                    <a:pt x="52" y="14"/>
                  </a:cubicBezTo>
                  <a:cubicBezTo>
                    <a:pt x="52" y="16"/>
                    <a:pt x="53" y="18"/>
                    <a:pt x="53" y="20"/>
                  </a:cubicBezTo>
                  <a:cubicBezTo>
                    <a:pt x="53" y="20"/>
                    <a:pt x="53" y="20"/>
                    <a:pt x="53" y="20"/>
                  </a:cubicBezTo>
                  <a:cubicBezTo>
                    <a:pt x="52" y="21"/>
                    <a:pt x="52" y="23"/>
                    <a:pt x="52" y="24"/>
                  </a:cubicBezTo>
                  <a:cubicBezTo>
                    <a:pt x="52" y="25"/>
                    <a:pt x="51" y="26"/>
                    <a:pt x="51" y="27"/>
                  </a:cubicBezTo>
                  <a:cubicBezTo>
                    <a:pt x="51" y="27"/>
                    <a:pt x="51" y="27"/>
                    <a:pt x="51" y="27"/>
                  </a:cubicBezTo>
                  <a:cubicBezTo>
                    <a:pt x="50" y="28"/>
                    <a:pt x="50" y="29"/>
                    <a:pt x="49" y="30"/>
                  </a:cubicBezTo>
                  <a:cubicBezTo>
                    <a:pt x="50" y="30"/>
                    <a:pt x="50" y="30"/>
                    <a:pt x="51" y="30"/>
                  </a:cubicBezTo>
                  <a:cubicBezTo>
                    <a:pt x="52" y="30"/>
                    <a:pt x="53" y="30"/>
                    <a:pt x="54" y="30"/>
                  </a:cubicBezTo>
                  <a:cubicBezTo>
                    <a:pt x="55" y="31"/>
                    <a:pt x="56" y="31"/>
                    <a:pt x="57" y="32"/>
                  </a:cubicBezTo>
                  <a:cubicBezTo>
                    <a:pt x="57" y="32"/>
                    <a:pt x="57" y="32"/>
                    <a:pt x="57" y="32"/>
                  </a:cubicBezTo>
                  <a:cubicBezTo>
                    <a:pt x="82" y="49"/>
                    <a:pt x="82" y="49"/>
                    <a:pt x="82" y="49"/>
                  </a:cubicBezTo>
                  <a:cubicBezTo>
                    <a:pt x="84" y="50"/>
                    <a:pt x="84" y="50"/>
                    <a:pt x="84" y="50"/>
                  </a:cubicBezTo>
                  <a:cubicBezTo>
                    <a:pt x="82" y="52"/>
                    <a:pt x="82" y="52"/>
                    <a:pt x="82" y="52"/>
                  </a:cubicBezTo>
                  <a:cubicBezTo>
                    <a:pt x="73" y="58"/>
                    <a:pt x="73" y="58"/>
                    <a:pt x="73" y="58"/>
                  </a:cubicBezTo>
                  <a:cubicBezTo>
                    <a:pt x="72" y="58"/>
                    <a:pt x="72" y="58"/>
                    <a:pt x="72" y="58"/>
                  </a:cubicBezTo>
                  <a:cubicBezTo>
                    <a:pt x="71" y="58"/>
                    <a:pt x="71" y="58"/>
                    <a:pt x="71" y="58"/>
                  </a:cubicBezTo>
                  <a:cubicBezTo>
                    <a:pt x="50" y="43"/>
                    <a:pt x="50" y="43"/>
                    <a:pt x="50" y="43"/>
                  </a:cubicBezTo>
                  <a:cubicBezTo>
                    <a:pt x="50" y="43"/>
                    <a:pt x="50" y="43"/>
                    <a:pt x="50" y="43"/>
                  </a:cubicBezTo>
                  <a:cubicBezTo>
                    <a:pt x="49" y="43"/>
                    <a:pt x="48" y="42"/>
                    <a:pt x="47" y="42"/>
                  </a:cubicBezTo>
                  <a:cubicBezTo>
                    <a:pt x="47" y="42"/>
                    <a:pt x="47" y="42"/>
                    <a:pt x="47" y="42"/>
                  </a:cubicBezTo>
                  <a:cubicBezTo>
                    <a:pt x="46" y="41"/>
                    <a:pt x="45" y="41"/>
                    <a:pt x="44" y="41"/>
                  </a:cubicBezTo>
                  <a:cubicBezTo>
                    <a:pt x="43" y="41"/>
                    <a:pt x="42" y="41"/>
                    <a:pt x="41" y="42"/>
                  </a:cubicBezTo>
                  <a:cubicBezTo>
                    <a:pt x="40" y="42"/>
                    <a:pt x="39" y="43"/>
                    <a:pt x="37" y="44"/>
                  </a:cubicBezTo>
                  <a:cubicBezTo>
                    <a:pt x="35" y="45"/>
                    <a:pt x="35" y="45"/>
                    <a:pt x="35" y="45"/>
                  </a:cubicBezTo>
                  <a:cubicBezTo>
                    <a:pt x="52" y="70"/>
                    <a:pt x="52" y="70"/>
                    <a:pt x="52" y="70"/>
                  </a:cubicBezTo>
                  <a:cubicBezTo>
                    <a:pt x="53" y="72"/>
                    <a:pt x="53" y="72"/>
                    <a:pt x="53" y="72"/>
                  </a:cubicBezTo>
                  <a:cubicBezTo>
                    <a:pt x="52" y="73"/>
                    <a:pt x="52" y="73"/>
                    <a:pt x="52" y="73"/>
                  </a:cubicBezTo>
                  <a:cubicBezTo>
                    <a:pt x="44" y="78"/>
                    <a:pt x="44" y="78"/>
                    <a:pt x="44" y="78"/>
                  </a:cubicBezTo>
                  <a:cubicBezTo>
                    <a:pt x="43" y="79"/>
                    <a:pt x="43" y="79"/>
                    <a:pt x="43" y="79"/>
                  </a:cubicBezTo>
                  <a:cubicBezTo>
                    <a:pt x="42" y="78"/>
                    <a:pt x="42" y="78"/>
                    <a:pt x="42" y="78"/>
                  </a:cubicBezTo>
                  <a:cubicBezTo>
                    <a:pt x="1" y="20"/>
                    <a:pt x="1" y="20"/>
                    <a:pt x="1" y="20"/>
                  </a:cubicBezTo>
                  <a:cubicBezTo>
                    <a:pt x="0" y="18"/>
                    <a:pt x="0" y="18"/>
                    <a:pt x="0" y="18"/>
                  </a:cubicBezTo>
                  <a:close/>
                  <a:moveTo>
                    <a:pt x="29" y="37"/>
                  </a:moveTo>
                  <a:cubicBezTo>
                    <a:pt x="34" y="33"/>
                    <a:pt x="34" y="33"/>
                    <a:pt x="34" y="33"/>
                  </a:cubicBezTo>
                  <a:cubicBezTo>
                    <a:pt x="35" y="33"/>
                    <a:pt x="36" y="32"/>
                    <a:pt x="36" y="31"/>
                  </a:cubicBezTo>
                  <a:cubicBezTo>
                    <a:pt x="37" y="30"/>
                    <a:pt x="38" y="30"/>
                    <a:pt x="38" y="29"/>
                  </a:cubicBezTo>
                  <a:cubicBezTo>
                    <a:pt x="38" y="29"/>
                    <a:pt x="38" y="29"/>
                    <a:pt x="38" y="29"/>
                  </a:cubicBezTo>
                  <a:cubicBezTo>
                    <a:pt x="39" y="28"/>
                    <a:pt x="39" y="27"/>
                    <a:pt x="40" y="27"/>
                  </a:cubicBezTo>
                  <a:cubicBezTo>
                    <a:pt x="40" y="26"/>
                    <a:pt x="40" y="25"/>
                    <a:pt x="40" y="25"/>
                  </a:cubicBezTo>
                  <a:cubicBezTo>
                    <a:pt x="40" y="24"/>
                    <a:pt x="40" y="23"/>
                    <a:pt x="40" y="23"/>
                  </a:cubicBezTo>
                  <a:cubicBezTo>
                    <a:pt x="40" y="23"/>
                    <a:pt x="40" y="23"/>
                    <a:pt x="40" y="23"/>
                  </a:cubicBezTo>
                  <a:cubicBezTo>
                    <a:pt x="40" y="22"/>
                    <a:pt x="40" y="21"/>
                    <a:pt x="40" y="21"/>
                  </a:cubicBezTo>
                  <a:cubicBezTo>
                    <a:pt x="40" y="21"/>
                    <a:pt x="40" y="21"/>
                    <a:pt x="40" y="21"/>
                  </a:cubicBezTo>
                  <a:cubicBezTo>
                    <a:pt x="40" y="20"/>
                    <a:pt x="40" y="19"/>
                    <a:pt x="39" y="19"/>
                  </a:cubicBezTo>
                  <a:cubicBezTo>
                    <a:pt x="39" y="19"/>
                    <a:pt x="39" y="19"/>
                    <a:pt x="39" y="19"/>
                  </a:cubicBezTo>
                  <a:cubicBezTo>
                    <a:pt x="39" y="18"/>
                    <a:pt x="39" y="18"/>
                    <a:pt x="38" y="17"/>
                  </a:cubicBezTo>
                  <a:cubicBezTo>
                    <a:pt x="37" y="16"/>
                    <a:pt x="36" y="15"/>
                    <a:pt x="35" y="14"/>
                  </a:cubicBezTo>
                  <a:cubicBezTo>
                    <a:pt x="35" y="14"/>
                    <a:pt x="35" y="14"/>
                    <a:pt x="35" y="14"/>
                  </a:cubicBezTo>
                  <a:cubicBezTo>
                    <a:pt x="34" y="13"/>
                    <a:pt x="33" y="13"/>
                    <a:pt x="31" y="13"/>
                  </a:cubicBezTo>
                  <a:cubicBezTo>
                    <a:pt x="31" y="13"/>
                    <a:pt x="31" y="13"/>
                    <a:pt x="31" y="13"/>
                  </a:cubicBezTo>
                  <a:cubicBezTo>
                    <a:pt x="30" y="13"/>
                    <a:pt x="28" y="13"/>
                    <a:pt x="27" y="14"/>
                  </a:cubicBezTo>
                  <a:cubicBezTo>
                    <a:pt x="25" y="14"/>
                    <a:pt x="24" y="15"/>
                    <a:pt x="22" y="16"/>
                  </a:cubicBezTo>
                  <a:cubicBezTo>
                    <a:pt x="17" y="20"/>
                    <a:pt x="17" y="20"/>
                    <a:pt x="17" y="20"/>
                  </a:cubicBezTo>
                  <a:cubicBezTo>
                    <a:pt x="29" y="37"/>
                    <a:pt x="29" y="37"/>
                    <a:pt x="29"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1" name="Freeform 23"/>
            <p:cNvSpPr>
              <a:spLocks/>
            </p:cNvSpPr>
            <p:nvPr/>
          </p:nvSpPr>
          <p:spPr bwMode="auto">
            <a:xfrm>
              <a:off x="6796088" y="4200525"/>
              <a:ext cx="179388" cy="209550"/>
            </a:xfrm>
            <a:custGeom>
              <a:avLst/>
              <a:gdLst>
                <a:gd name="T0" fmla="*/ 28 w 66"/>
                <a:gd name="T1" fmla="*/ 10 h 77"/>
                <a:gd name="T2" fmla="*/ 25 w 66"/>
                <a:gd name="T3" fmla="*/ 11 h 77"/>
                <a:gd name="T4" fmla="*/ 20 w 66"/>
                <a:gd name="T5" fmla="*/ 14 h 77"/>
                <a:gd name="T6" fmla="*/ 17 w 66"/>
                <a:gd name="T7" fmla="*/ 17 h 77"/>
                <a:gd name="T8" fmla="*/ 14 w 66"/>
                <a:gd name="T9" fmla="*/ 20 h 77"/>
                <a:gd name="T10" fmla="*/ 14 w 66"/>
                <a:gd name="T11" fmla="*/ 27 h 77"/>
                <a:gd name="T12" fmla="*/ 16 w 66"/>
                <a:gd name="T13" fmla="*/ 31 h 77"/>
                <a:gd name="T14" fmla="*/ 19 w 66"/>
                <a:gd name="T15" fmla="*/ 32 h 77"/>
                <a:gd name="T16" fmla="*/ 20 w 66"/>
                <a:gd name="T17" fmla="*/ 33 h 77"/>
                <a:gd name="T18" fmla="*/ 22 w 66"/>
                <a:gd name="T19" fmla="*/ 33 h 77"/>
                <a:gd name="T20" fmla="*/ 25 w 66"/>
                <a:gd name="T21" fmla="*/ 32 h 77"/>
                <a:gd name="T22" fmla="*/ 37 w 66"/>
                <a:gd name="T23" fmla="*/ 29 h 77"/>
                <a:gd name="T24" fmla="*/ 41 w 66"/>
                <a:gd name="T25" fmla="*/ 29 h 77"/>
                <a:gd name="T26" fmla="*/ 49 w 66"/>
                <a:gd name="T27" fmla="*/ 29 h 77"/>
                <a:gd name="T28" fmla="*/ 52 w 66"/>
                <a:gd name="T29" fmla="*/ 30 h 77"/>
                <a:gd name="T30" fmla="*/ 55 w 66"/>
                <a:gd name="T31" fmla="*/ 31 h 77"/>
                <a:gd name="T32" fmla="*/ 60 w 66"/>
                <a:gd name="T33" fmla="*/ 35 h 77"/>
                <a:gd name="T34" fmla="*/ 65 w 66"/>
                <a:gd name="T35" fmla="*/ 42 h 77"/>
                <a:gd name="T36" fmla="*/ 66 w 66"/>
                <a:gd name="T37" fmla="*/ 50 h 77"/>
                <a:gd name="T38" fmla="*/ 64 w 66"/>
                <a:gd name="T39" fmla="*/ 59 h 77"/>
                <a:gd name="T40" fmla="*/ 57 w 66"/>
                <a:gd name="T41" fmla="*/ 67 h 77"/>
                <a:gd name="T42" fmla="*/ 50 w 66"/>
                <a:gd name="T43" fmla="*/ 73 h 77"/>
                <a:gd name="T44" fmla="*/ 43 w 66"/>
                <a:gd name="T45" fmla="*/ 77 h 77"/>
                <a:gd name="T46" fmla="*/ 41 w 66"/>
                <a:gd name="T47" fmla="*/ 76 h 77"/>
                <a:gd name="T48" fmla="*/ 33 w 66"/>
                <a:gd name="T49" fmla="*/ 67 h 77"/>
                <a:gd name="T50" fmla="*/ 39 w 66"/>
                <a:gd name="T51" fmla="*/ 65 h 77"/>
                <a:gd name="T52" fmla="*/ 39 w 66"/>
                <a:gd name="T53" fmla="*/ 65 h 77"/>
                <a:gd name="T54" fmla="*/ 43 w 66"/>
                <a:gd name="T55" fmla="*/ 64 h 77"/>
                <a:gd name="T56" fmla="*/ 48 w 66"/>
                <a:gd name="T57" fmla="*/ 60 h 77"/>
                <a:gd name="T58" fmla="*/ 50 w 66"/>
                <a:gd name="T59" fmla="*/ 58 h 77"/>
                <a:gd name="T60" fmla="*/ 53 w 66"/>
                <a:gd name="T61" fmla="*/ 52 h 77"/>
                <a:gd name="T62" fmla="*/ 53 w 66"/>
                <a:gd name="T63" fmla="*/ 48 h 77"/>
                <a:gd name="T64" fmla="*/ 52 w 66"/>
                <a:gd name="T65" fmla="*/ 46 h 77"/>
                <a:gd name="T66" fmla="*/ 51 w 66"/>
                <a:gd name="T67" fmla="*/ 45 h 77"/>
                <a:gd name="T68" fmla="*/ 48 w 66"/>
                <a:gd name="T69" fmla="*/ 43 h 77"/>
                <a:gd name="T70" fmla="*/ 47 w 66"/>
                <a:gd name="T71" fmla="*/ 42 h 77"/>
                <a:gd name="T72" fmla="*/ 43 w 66"/>
                <a:gd name="T73" fmla="*/ 42 h 77"/>
                <a:gd name="T74" fmla="*/ 34 w 66"/>
                <a:gd name="T75" fmla="*/ 43 h 77"/>
                <a:gd name="T76" fmla="*/ 24 w 66"/>
                <a:gd name="T77" fmla="*/ 45 h 77"/>
                <a:gd name="T78" fmla="*/ 16 w 66"/>
                <a:gd name="T79" fmla="*/ 45 h 77"/>
                <a:gd name="T80" fmla="*/ 10 w 66"/>
                <a:gd name="T81" fmla="*/ 43 h 77"/>
                <a:gd name="T82" fmla="*/ 8 w 66"/>
                <a:gd name="T83" fmla="*/ 42 h 77"/>
                <a:gd name="T84" fmla="*/ 5 w 66"/>
                <a:gd name="T85" fmla="*/ 39 h 77"/>
                <a:gd name="T86" fmla="*/ 2 w 66"/>
                <a:gd name="T87" fmla="*/ 36 h 77"/>
                <a:gd name="T88" fmla="*/ 0 w 66"/>
                <a:gd name="T89" fmla="*/ 28 h 77"/>
                <a:gd name="T90" fmla="*/ 1 w 66"/>
                <a:gd name="T91" fmla="*/ 20 h 77"/>
                <a:gd name="T92" fmla="*/ 3 w 66"/>
                <a:gd name="T93" fmla="*/ 16 h 77"/>
                <a:gd name="T94" fmla="*/ 9 w 66"/>
                <a:gd name="T95" fmla="*/ 9 h 77"/>
                <a:gd name="T96" fmla="*/ 9 w 66"/>
                <a:gd name="T97" fmla="*/ 9 h 77"/>
                <a:gd name="T98" fmla="*/ 12 w 66"/>
                <a:gd name="T99" fmla="*/ 6 h 77"/>
                <a:gd name="T100" fmla="*/ 15 w 66"/>
                <a:gd name="T101" fmla="*/ 4 h 77"/>
                <a:gd name="T102" fmla="*/ 18 w 66"/>
                <a:gd name="T103" fmla="*/ 2 h 77"/>
                <a:gd name="T104" fmla="*/ 22 w 66"/>
                <a:gd name="T105" fmla="*/ 0 h 77"/>
                <a:gd name="T106" fmla="*/ 29 w 66"/>
                <a:gd name="T107"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 h="77">
                  <a:moveTo>
                    <a:pt x="31" y="10"/>
                  </a:moveTo>
                  <a:cubicBezTo>
                    <a:pt x="28" y="10"/>
                    <a:pt x="28" y="10"/>
                    <a:pt x="28" y="10"/>
                  </a:cubicBezTo>
                  <a:cubicBezTo>
                    <a:pt x="27" y="11"/>
                    <a:pt x="26" y="11"/>
                    <a:pt x="25" y="11"/>
                  </a:cubicBezTo>
                  <a:cubicBezTo>
                    <a:pt x="25" y="11"/>
                    <a:pt x="25" y="11"/>
                    <a:pt x="25" y="11"/>
                  </a:cubicBezTo>
                  <a:cubicBezTo>
                    <a:pt x="24" y="12"/>
                    <a:pt x="23" y="12"/>
                    <a:pt x="22" y="13"/>
                  </a:cubicBezTo>
                  <a:cubicBezTo>
                    <a:pt x="21" y="13"/>
                    <a:pt x="20" y="14"/>
                    <a:pt x="20" y="14"/>
                  </a:cubicBezTo>
                  <a:cubicBezTo>
                    <a:pt x="20" y="14"/>
                    <a:pt x="20" y="14"/>
                    <a:pt x="20" y="14"/>
                  </a:cubicBezTo>
                  <a:cubicBezTo>
                    <a:pt x="19" y="15"/>
                    <a:pt x="18" y="16"/>
                    <a:pt x="17" y="17"/>
                  </a:cubicBezTo>
                  <a:cubicBezTo>
                    <a:pt x="16" y="18"/>
                    <a:pt x="15" y="19"/>
                    <a:pt x="14" y="20"/>
                  </a:cubicBezTo>
                  <a:cubicBezTo>
                    <a:pt x="14" y="20"/>
                    <a:pt x="14" y="20"/>
                    <a:pt x="14" y="20"/>
                  </a:cubicBezTo>
                  <a:cubicBezTo>
                    <a:pt x="14" y="21"/>
                    <a:pt x="13" y="23"/>
                    <a:pt x="13" y="24"/>
                  </a:cubicBezTo>
                  <a:cubicBezTo>
                    <a:pt x="13" y="25"/>
                    <a:pt x="13" y="26"/>
                    <a:pt x="14" y="27"/>
                  </a:cubicBezTo>
                  <a:cubicBezTo>
                    <a:pt x="14" y="28"/>
                    <a:pt x="15" y="29"/>
                    <a:pt x="15" y="30"/>
                  </a:cubicBezTo>
                  <a:cubicBezTo>
                    <a:pt x="16" y="31"/>
                    <a:pt x="16" y="31"/>
                    <a:pt x="16" y="31"/>
                  </a:cubicBezTo>
                  <a:cubicBezTo>
                    <a:pt x="17" y="31"/>
                    <a:pt x="17" y="32"/>
                    <a:pt x="18" y="32"/>
                  </a:cubicBezTo>
                  <a:cubicBezTo>
                    <a:pt x="18" y="32"/>
                    <a:pt x="18" y="32"/>
                    <a:pt x="19" y="32"/>
                  </a:cubicBezTo>
                  <a:cubicBezTo>
                    <a:pt x="19" y="32"/>
                    <a:pt x="20" y="32"/>
                    <a:pt x="20" y="33"/>
                  </a:cubicBezTo>
                  <a:cubicBezTo>
                    <a:pt x="20" y="33"/>
                    <a:pt x="20" y="33"/>
                    <a:pt x="20" y="33"/>
                  </a:cubicBezTo>
                  <a:cubicBezTo>
                    <a:pt x="21" y="33"/>
                    <a:pt x="22" y="33"/>
                    <a:pt x="22" y="33"/>
                  </a:cubicBezTo>
                  <a:cubicBezTo>
                    <a:pt x="22" y="33"/>
                    <a:pt x="22" y="33"/>
                    <a:pt x="22" y="33"/>
                  </a:cubicBezTo>
                  <a:cubicBezTo>
                    <a:pt x="23" y="32"/>
                    <a:pt x="24" y="32"/>
                    <a:pt x="25" y="32"/>
                  </a:cubicBezTo>
                  <a:cubicBezTo>
                    <a:pt x="25" y="32"/>
                    <a:pt x="25" y="32"/>
                    <a:pt x="25" y="32"/>
                  </a:cubicBezTo>
                  <a:cubicBezTo>
                    <a:pt x="27" y="32"/>
                    <a:pt x="29" y="31"/>
                    <a:pt x="32" y="30"/>
                  </a:cubicBezTo>
                  <a:cubicBezTo>
                    <a:pt x="34" y="30"/>
                    <a:pt x="36" y="29"/>
                    <a:pt x="37" y="29"/>
                  </a:cubicBezTo>
                  <a:cubicBezTo>
                    <a:pt x="37" y="29"/>
                    <a:pt x="37" y="29"/>
                    <a:pt x="37" y="29"/>
                  </a:cubicBezTo>
                  <a:cubicBezTo>
                    <a:pt x="39" y="29"/>
                    <a:pt x="40" y="29"/>
                    <a:pt x="41" y="29"/>
                  </a:cubicBezTo>
                  <a:cubicBezTo>
                    <a:pt x="43" y="28"/>
                    <a:pt x="44" y="28"/>
                    <a:pt x="45" y="28"/>
                  </a:cubicBezTo>
                  <a:cubicBezTo>
                    <a:pt x="47" y="28"/>
                    <a:pt x="48" y="28"/>
                    <a:pt x="49" y="29"/>
                  </a:cubicBezTo>
                  <a:cubicBezTo>
                    <a:pt x="50" y="29"/>
                    <a:pt x="51" y="29"/>
                    <a:pt x="52" y="30"/>
                  </a:cubicBezTo>
                  <a:cubicBezTo>
                    <a:pt x="52" y="30"/>
                    <a:pt x="52" y="30"/>
                    <a:pt x="52" y="30"/>
                  </a:cubicBezTo>
                  <a:cubicBezTo>
                    <a:pt x="53" y="30"/>
                    <a:pt x="54" y="30"/>
                    <a:pt x="55" y="31"/>
                  </a:cubicBezTo>
                  <a:cubicBezTo>
                    <a:pt x="55" y="31"/>
                    <a:pt x="55" y="31"/>
                    <a:pt x="55" y="31"/>
                  </a:cubicBezTo>
                  <a:cubicBezTo>
                    <a:pt x="56" y="31"/>
                    <a:pt x="57" y="32"/>
                    <a:pt x="58" y="33"/>
                  </a:cubicBezTo>
                  <a:cubicBezTo>
                    <a:pt x="58" y="33"/>
                    <a:pt x="59" y="34"/>
                    <a:pt x="60" y="35"/>
                  </a:cubicBezTo>
                  <a:cubicBezTo>
                    <a:pt x="61" y="36"/>
                    <a:pt x="62" y="37"/>
                    <a:pt x="63" y="38"/>
                  </a:cubicBezTo>
                  <a:cubicBezTo>
                    <a:pt x="63" y="39"/>
                    <a:pt x="64" y="41"/>
                    <a:pt x="65" y="42"/>
                  </a:cubicBezTo>
                  <a:cubicBezTo>
                    <a:pt x="65" y="43"/>
                    <a:pt x="65" y="45"/>
                    <a:pt x="66" y="46"/>
                  </a:cubicBezTo>
                  <a:cubicBezTo>
                    <a:pt x="66" y="47"/>
                    <a:pt x="66" y="49"/>
                    <a:pt x="66" y="50"/>
                  </a:cubicBezTo>
                  <a:cubicBezTo>
                    <a:pt x="66" y="52"/>
                    <a:pt x="66" y="53"/>
                    <a:pt x="65" y="55"/>
                  </a:cubicBezTo>
                  <a:cubicBezTo>
                    <a:pt x="65" y="56"/>
                    <a:pt x="64" y="57"/>
                    <a:pt x="64" y="59"/>
                  </a:cubicBezTo>
                  <a:cubicBezTo>
                    <a:pt x="63" y="60"/>
                    <a:pt x="62" y="62"/>
                    <a:pt x="61" y="63"/>
                  </a:cubicBezTo>
                  <a:cubicBezTo>
                    <a:pt x="60" y="64"/>
                    <a:pt x="59" y="66"/>
                    <a:pt x="57" y="67"/>
                  </a:cubicBezTo>
                  <a:cubicBezTo>
                    <a:pt x="56" y="68"/>
                    <a:pt x="55" y="69"/>
                    <a:pt x="54" y="70"/>
                  </a:cubicBezTo>
                  <a:cubicBezTo>
                    <a:pt x="52" y="71"/>
                    <a:pt x="51" y="72"/>
                    <a:pt x="50" y="73"/>
                  </a:cubicBezTo>
                  <a:cubicBezTo>
                    <a:pt x="49" y="74"/>
                    <a:pt x="47" y="74"/>
                    <a:pt x="46" y="75"/>
                  </a:cubicBezTo>
                  <a:cubicBezTo>
                    <a:pt x="45" y="76"/>
                    <a:pt x="44" y="76"/>
                    <a:pt x="43" y="77"/>
                  </a:cubicBezTo>
                  <a:cubicBezTo>
                    <a:pt x="42" y="77"/>
                    <a:pt x="42" y="77"/>
                    <a:pt x="42" y="77"/>
                  </a:cubicBezTo>
                  <a:cubicBezTo>
                    <a:pt x="41" y="76"/>
                    <a:pt x="41" y="76"/>
                    <a:pt x="41" y="76"/>
                  </a:cubicBezTo>
                  <a:cubicBezTo>
                    <a:pt x="35" y="69"/>
                    <a:pt x="35" y="69"/>
                    <a:pt x="35" y="69"/>
                  </a:cubicBezTo>
                  <a:cubicBezTo>
                    <a:pt x="33" y="67"/>
                    <a:pt x="33" y="67"/>
                    <a:pt x="33" y="67"/>
                  </a:cubicBezTo>
                  <a:cubicBezTo>
                    <a:pt x="35" y="67"/>
                    <a:pt x="35" y="67"/>
                    <a:pt x="35" y="67"/>
                  </a:cubicBezTo>
                  <a:cubicBezTo>
                    <a:pt x="37" y="66"/>
                    <a:pt x="38" y="66"/>
                    <a:pt x="39" y="65"/>
                  </a:cubicBezTo>
                  <a:cubicBezTo>
                    <a:pt x="39" y="65"/>
                    <a:pt x="39" y="65"/>
                    <a:pt x="39" y="65"/>
                  </a:cubicBezTo>
                  <a:cubicBezTo>
                    <a:pt x="39" y="65"/>
                    <a:pt x="39" y="65"/>
                    <a:pt x="39" y="65"/>
                  </a:cubicBezTo>
                  <a:cubicBezTo>
                    <a:pt x="39" y="65"/>
                    <a:pt x="39" y="65"/>
                    <a:pt x="39" y="65"/>
                  </a:cubicBezTo>
                  <a:cubicBezTo>
                    <a:pt x="40" y="65"/>
                    <a:pt x="41" y="65"/>
                    <a:pt x="43" y="64"/>
                  </a:cubicBezTo>
                  <a:cubicBezTo>
                    <a:pt x="44" y="63"/>
                    <a:pt x="45" y="63"/>
                    <a:pt x="46" y="62"/>
                  </a:cubicBezTo>
                  <a:cubicBezTo>
                    <a:pt x="47" y="62"/>
                    <a:pt x="48" y="61"/>
                    <a:pt x="48" y="60"/>
                  </a:cubicBezTo>
                  <a:cubicBezTo>
                    <a:pt x="49" y="59"/>
                    <a:pt x="50" y="59"/>
                    <a:pt x="50" y="58"/>
                  </a:cubicBezTo>
                  <a:cubicBezTo>
                    <a:pt x="50" y="58"/>
                    <a:pt x="50" y="58"/>
                    <a:pt x="50" y="58"/>
                  </a:cubicBezTo>
                  <a:cubicBezTo>
                    <a:pt x="51" y="57"/>
                    <a:pt x="51" y="57"/>
                    <a:pt x="52" y="56"/>
                  </a:cubicBezTo>
                  <a:cubicBezTo>
                    <a:pt x="53" y="54"/>
                    <a:pt x="53" y="53"/>
                    <a:pt x="53" y="52"/>
                  </a:cubicBezTo>
                  <a:cubicBezTo>
                    <a:pt x="53" y="51"/>
                    <a:pt x="53" y="50"/>
                    <a:pt x="53" y="50"/>
                  </a:cubicBezTo>
                  <a:cubicBezTo>
                    <a:pt x="53" y="49"/>
                    <a:pt x="53" y="49"/>
                    <a:pt x="53" y="48"/>
                  </a:cubicBezTo>
                  <a:cubicBezTo>
                    <a:pt x="53" y="48"/>
                    <a:pt x="53" y="48"/>
                    <a:pt x="53" y="48"/>
                  </a:cubicBezTo>
                  <a:cubicBezTo>
                    <a:pt x="52" y="47"/>
                    <a:pt x="52" y="47"/>
                    <a:pt x="52" y="46"/>
                  </a:cubicBezTo>
                  <a:cubicBezTo>
                    <a:pt x="52" y="46"/>
                    <a:pt x="52" y="46"/>
                    <a:pt x="52" y="46"/>
                  </a:cubicBezTo>
                  <a:cubicBezTo>
                    <a:pt x="52" y="46"/>
                    <a:pt x="51" y="45"/>
                    <a:pt x="51" y="45"/>
                  </a:cubicBezTo>
                  <a:cubicBezTo>
                    <a:pt x="50" y="45"/>
                    <a:pt x="50" y="44"/>
                    <a:pt x="50" y="44"/>
                  </a:cubicBezTo>
                  <a:cubicBezTo>
                    <a:pt x="49" y="43"/>
                    <a:pt x="49" y="43"/>
                    <a:pt x="48" y="43"/>
                  </a:cubicBezTo>
                  <a:cubicBezTo>
                    <a:pt x="48" y="43"/>
                    <a:pt x="47" y="42"/>
                    <a:pt x="47" y="42"/>
                  </a:cubicBezTo>
                  <a:cubicBezTo>
                    <a:pt x="47" y="42"/>
                    <a:pt x="47" y="42"/>
                    <a:pt x="47" y="42"/>
                  </a:cubicBezTo>
                  <a:cubicBezTo>
                    <a:pt x="46" y="42"/>
                    <a:pt x="46" y="42"/>
                    <a:pt x="45" y="42"/>
                  </a:cubicBezTo>
                  <a:cubicBezTo>
                    <a:pt x="45" y="42"/>
                    <a:pt x="44" y="42"/>
                    <a:pt x="43" y="42"/>
                  </a:cubicBezTo>
                  <a:cubicBezTo>
                    <a:pt x="43" y="42"/>
                    <a:pt x="42" y="42"/>
                    <a:pt x="41" y="42"/>
                  </a:cubicBezTo>
                  <a:cubicBezTo>
                    <a:pt x="39" y="42"/>
                    <a:pt x="37" y="43"/>
                    <a:pt x="34" y="43"/>
                  </a:cubicBezTo>
                  <a:cubicBezTo>
                    <a:pt x="32" y="44"/>
                    <a:pt x="30" y="44"/>
                    <a:pt x="28" y="45"/>
                  </a:cubicBezTo>
                  <a:cubicBezTo>
                    <a:pt x="27" y="45"/>
                    <a:pt x="25" y="45"/>
                    <a:pt x="24" y="45"/>
                  </a:cubicBezTo>
                  <a:cubicBezTo>
                    <a:pt x="22" y="46"/>
                    <a:pt x="21" y="46"/>
                    <a:pt x="20" y="46"/>
                  </a:cubicBezTo>
                  <a:cubicBezTo>
                    <a:pt x="19" y="46"/>
                    <a:pt x="17" y="46"/>
                    <a:pt x="16" y="45"/>
                  </a:cubicBezTo>
                  <a:cubicBezTo>
                    <a:pt x="16" y="45"/>
                    <a:pt x="16" y="45"/>
                    <a:pt x="16" y="45"/>
                  </a:cubicBezTo>
                  <a:cubicBezTo>
                    <a:pt x="14" y="45"/>
                    <a:pt x="12" y="44"/>
                    <a:pt x="10" y="43"/>
                  </a:cubicBezTo>
                  <a:cubicBezTo>
                    <a:pt x="9" y="43"/>
                    <a:pt x="9" y="42"/>
                    <a:pt x="8" y="42"/>
                  </a:cubicBezTo>
                  <a:cubicBezTo>
                    <a:pt x="8" y="42"/>
                    <a:pt x="8" y="42"/>
                    <a:pt x="8" y="42"/>
                  </a:cubicBezTo>
                  <a:cubicBezTo>
                    <a:pt x="7" y="41"/>
                    <a:pt x="6" y="40"/>
                    <a:pt x="5" y="39"/>
                  </a:cubicBezTo>
                  <a:cubicBezTo>
                    <a:pt x="5" y="39"/>
                    <a:pt x="5" y="39"/>
                    <a:pt x="5" y="39"/>
                  </a:cubicBezTo>
                  <a:cubicBezTo>
                    <a:pt x="4" y="38"/>
                    <a:pt x="3" y="37"/>
                    <a:pt x="2" y="36"/>
                  </a:cubicBezTo>
                  <a:cubicBezTo>
                    <a:pt x="2" y="36"/>
                    <a:pt x="2" y="36"/>
                    <a:pt x="2" y="36"/>
                  </a:cubicBezTo>
                  <a:cubicBezTo>
                    <a:pt x="2" y="34"/>
                    <a:pt x="1" y="33"/>
                    <a:pt x="1" y="32"/>
                  </a:cubicBezTo>
                  <a:cubicBezTo>
                    <a:pt x="0" y="30"/>
                    <a:pt x="0" y="29"/>
                    <a:pt x="0" y="28"/>
                  </a:cubicBezTo>
                  <a:cubicBezTo>
                    <a:pt x="0" y="26"/>
                    <a:pt x="0" y="25"/>
                    <a:pt x="0" y="24"/>
                  </a:cubicBezTo>
                  <a:cubicBezTo>
                    <a:pt x="1" y="22"/>
                    <a:pt x="1" y="21"/>
                    <a:pt x="1" y="20"/>
                  </a:cubicBezTo>
                  <a:cubicBezTo>
                    <a:pt x="2" y="19"/>
                    <a:pt x="2" y="17"/>
                    <a:pt x="3" y="16"/>
                  </a:cubicBezTo>
                  <a:cubicBezTo>
                    <a:pt x="3" y="16"/>
                    <a:pt x="3" y="16"/>
                    <a:pt x="3" y="16"/>
                  </a:cubicBezTo>
                  <a:cubicBezTo>
                    <a:pt x="4" y="15"/>
                    <a:pt x="5" y="14"/>
                    <a:pt x="6" y="12"/>
                  </a:cubicBezTo>
                  <a:cubicBezTo>
                    <a:pt x="7" y="11"/>
                    <a:pt x="8" y="10"/>
                    <a:pt x="9" y="9"/>
                  </a:cubicBezTo>
                  <a:cubicBezTo>
                    <a:pt x="9" y="9"/>
                    <a:pt x="9" y="9"/>
                    <a:pt x="9" y="9"/>
                  </a:cubicBezTo>
                  <a:cubicBezTo>
                    <a:pt x="9" y="9"/>
                    <a:pt x="9" y="9"/>
                    <a:pt x="9" y="9"/>
                  </a:cubicBezTo>
                  <a:cubicBezTo>
                    <a:pt x="10" y="8"/>
                    <a:pt x="11" y="7"/>
                    <a:pt x="12" y="6"/>
                  </a:cubicBezTo>
                  <a:cubicBezTo>
                    <a:pt x="12" y="6"/>
                    <a:pt x="12" y="6"/>
                    <a:pt x="12" y="6"/>
                  </a:cubicBezTo>
                  <a:cubicBezTo>
                    <a:pt x="13" y="6"/>
                    <a:pt x="14" y="5"/>
                    <a:pt x="15" y="4"/>
                  </a:cubicBezTo>
                  <a:cubicBezTo>
                    <a:pt x="15" y="4"/>
                    <a:pt x="15" y="4"/>
                    <a:pt x="15" y="4"/>
                  </a:cubicBezTo>
                  <a:cubicBezTo>
                    <a:pt x="16" y="3"/>
                    <a:pt x="17" y="3"/>
                    <a:pt x="18" y="2"/>
                  </a:cubicBezTo>
                  <a:cubicBezTo>
                    <a:pt x="18" y="2"/>
                    <a:pt x="18" y="2"/>
                    <a:pt x="18" y="2"/>
                  </a:cubicBezTo>
                  <a:cubicBezTo>
                    <a:pt x="19" y="2"/>
                    <a:pt x="20" y="1"/>
                    <a:pt x="21" y="1"/>
                  </a:cubicBezTo>
                  <a:cubicBezTo>
                    <a:pt x="22" y="0"/>
                    <a:pt x="22" y="0"/>
                    <a:pt x="22" y="0"/>
                  </a:cubicBezTo>
                  <a:cubicBezTo>
                    <a:pt x="23" y="1"/>
                    <a:pt x="23" y="1"/>
                    <a:pt x="23" y="1"/>
                  </a:cubicBezTo>
                  <a:cubicBezTo>
                    <a:pt x="29" y="7"/>
                    <a:pt x="29" y="7"/>
                    <a:pt x="29" y="7"/>
                  </a:cubicBezTo>
                  <a:cubicBezTo>
                    <a:pt x="31" y="10"/>
                    <a:pt x="31" y="10"/>
                    <a:pt x="3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2" name="Freeform 24"/>
            <p:cNvSpPr>
              <a:spLocks/>
            </p:cNvSpPr>
            <p:nvPr/>
          </p:nvSpPr>
          <p:spPr bwMode="auto">
            <a:xfrm>
              <a:off x="6884988" y="4135438"/>
              <a:ext cx="177800" cy="157163"/>
            </a:xfrm>
            <a:custGeom>
              <a:avLst/>
              <a:gdLst>
                <a:gd name="T0" fmla="*/ 0 w 112"/>
                <a:gd name="T1" fmla="*/ 17 h 99"/>
                <a:gd name="T2" fmla="*/ 2 w 112"/>
                <a:gd name="T3" fmla="*/ 15 h 99"/>
                <a:gd name="T4" fmla="*/ 12 w 112"/>
                <a:gd name="T5" fmla="*/ 2 h 99"/>
                <a:gd name="T6" fmla="*/ 14 w 112"/>
                <a:gd name="T7" fmla="*/ 0 h 99"/>
                <a:gd name="T8" fmla="*/ 16 w 112"/>
                <a:gd name="T9" fmla="*/ 2 h 99"/>
                <a:gd name="T10" fmla="*/ 108 w 112"/>
                <a:gd name="T11" fmla="*/ 81 h 99"/>
                <a:gd name="T12" fmla="*/ 112 w 112"/>
                <a:gd name="T13" fmla="*/ 82 h 99"/>
                <a:gd name="T14" fmla="*/ 108 w 112"/>
                <a:gd name="T15" fmla="*/ 84 h 99"/>
                <a:gd name="T16" fmla="*/ 98 w 112"/>
                <a:gd name="T17" fmla="*/ 98 h 99"/>
                <a:gd name="T18" fmla="*/ 96 w 112"/>
                <a:gd name="T19" fmla="*/ 99 h 99"/>
                <a:gd name="T20" fmla="*/ 94 w 112"/>
                <a:gd name="T21" fmla="*/ 98 h 99"/>
                <a:gd name="T22" fmla="*/ 2 w 112"/>
                <a:gd name="T23" fmla="*/ 19 h 99"/>
                <a:gd name="T24" fmla="*/ 0 w 112"/>
                <a:gd name="T25" fmla="*/ 17 h 99"/>
                <a:gd name="T26" fmla="*/ 0 w 112"/>
                <a:gd name="T27" fmla="*/ 1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99">
                  <a:moveTo>
                    <a:pt x="0" y="17"/>
                  </a:moveTo>
                  <a:lnTo>
                    <a:pt x="2" y="15"/>
                  </a:lnTo>
                  <a:lnTo>
                    <a:pt x="12" y="2"/>
                  </a:lnTo>
                  <a:lnTo>
                    <a:pt x="14" y="0"/>
                  </a:lnTo>
                  <a:lnTo>
                    <a:pt x="16" y="2"/>
                  </a:lnTo>
                  <a:lnTo>
                    <a:pt x="108" y="81"/>
                  </a:lnTo>
                  <a:lnTo>
                    <a:pt x="112" y="82"/>
                  </a:lnTo>
                  <a:lnTo>
                    <a:pt x="108" y="84"/>
                  </a:lnTo>
                  <a:lnTo>
                    <a:pt x="98" y="98"/>
                  </a:lnTo>
                  <a:lnTo>
                    <a:pt x="96" y="99"/>
                  </a:lnTo>
                  <a:lnTo>
                    <a:pt x="94" y="98"/>
                  </a:lnTo>
                  <a:lnTo>
                    <a:pt x="2" y="19"/>
                  </a:lnTo>
                  <a:lnTo>
                    <a:pt x="0" y="17"/>
                  </a:ln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3" name="Freeform 25"/>
            <p:cNvSpPr>
              <a:spLocks/>
            </p:cNvSpPr>
            <p:nvPr/>
          </p:nvSpPr>
          <p:spPr bwMode="auto">
            <a:xfrm>
              <a:off x="6942138" y="3984625"/>
              <a:ext cx="215900" cy="182563"/>
            </a:xfrm>
            <a:custGeom>
              <a:avLst/>
              <a:gdLst>
                <a:gd name="T0" fmla="*/ 33 w 136"/>
                <a:gd name="T1" fmla="*/ 55 h 115"/>
                <a:gd name="T2" fmla="*/ 17 w 136"/>
                <a:gd name="T3" fmla="*/ 78 h 115"/>
                <a:gd name="T4" fmla="*/ 16 w 136"/>
                <a:gd name="T5" fmla="*/ 81 h 115"/>
                <a:gd name="T6" fmla="*/ 14 w 136"/>
                <a:gd name="T7" fmla="*/ 79 h 115"/>
                <a:gd name="T8" fmla="*/ 2 w 136"/>
                <a:gd name="T9" fmla="*/ 73 h 115"/>
                <a:gd name="T10" fmla="*/ 0 w 136"/>
                <a:gd name="T11" fmla="*/ 71 h 115"/>
                <a:gd name="T12" fmla="*/ 2 w 136"/>
                <a:gd name="T13" fmla="*/ 67 h 115"/>
                <a:gd name="T14" fmla="*/ 45 w 136"/>
                <a:gd name="T15" fmla="*/ 2 h 115"/>
                <a:gd name="T16" fmla="*/ 46 w 136"/>
                <a:gd name="T17" fmla="*/ 0 h 115"/>
                <a:gd name="T18" fmla="*/ 48 w 136"/>
                <a:gd name="T19" fmla="*/ 2 h 115"/>
                <a:gd name="T20" fmla="*/ 60 w 136"/>
                <a:gd name="T21" fmla="*/ 9 h 115"/>
                <a:gd name="T22" fmla="*/ 62 w 136"/>
                <a:gd name="T23" fmla="*/ 11 h 115"/>
                <a:gd name="T24" fmla="*/ 60 w 136"/>
                <a:gd name="T25" fmla="*/ 12 h 115"/>
                <a:gd name="T26" fmla="*/ 45 w 136"/>
                <a:gd name="T27" fmla="*/ 36 h 115"/>
                <a:gd name="T28" fmla="*/ 132 w 136"/>
                <a:gd name="T29" fmla="*/ 95 h 115"/>
                <a:gd name="T30" fmla="*/ 136 w 136"/>
                <a:gd name="T31" fmla="*/ 97 h 115"/>
                <a:gd name="T32" fmla="*/ 134 w 136"/>
                <a:gd name="T33" fmla="*/ 98 h 115"/>
                <a:gd name="T34" fmla="*/ 125 w 136"/>
                <a:gd name="T35" fmla="*/ 112 h 115"/>
                <a:gd name="T36" fmla="*/ 124 w 136"/>
                <a:gd name="T37" fmla="*/ 115 h 115"/>
                <a:gd name="T38" fmla="*/ 120 w 136"/>
                <a:gd name="T39" fmla="*/ 114 h 115"/>
                <a:gd name="T40" fmla="*/ 33 w 136"/>
                <a:gd name="T41" fmla="*/ 55 h 115"/>
                <a:gd name="T42" fmla="*/ 33 w 136"/>
                <a:gd name="T43" fmla="*/ 5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15">
                  <a:moveTo>
                    <a:pt x="33" y="55"/>
                  </a:moveTo>
                  <a:lnTo>
                    <a:pt x="17" y="78"/>
                  </a:lnTo>
                  <a:lnTo>
                    <a:pt x="16" y="81"/>
                  </a:lnTo>
                  <a:lnTo>
                    <a:pt x="14" y="79"/>
                  </a:lnTo>
                  <a:lnTo>
                    <a:pt x="2" y="73"/>
                  </a:lnTo>
                  <a:lnTo>
                    <a:pt x="0" y="71"/>
                  </a:lnTo>
                  <a:lnTo>
                    <a:pt x="2" y="67"/>
                  </a:lnTo>
                  <a:lnTo>
                    <a:pt x="45" y="2"/>
                  </a:lnTo>
                  <a:lnTo>
                    <a:pt x="46" y="0"/>
                  </a:lnTo>
                  <a:lnTo>
                    <a:pt x="48" y="2"/>
                  </a:lnTo>
                  <a:lnTo>
                    <a:pt x="60" y="9"/>
                  </a:lnTo>
                  <a:lnTo>
                    <a:pt x="62" y="11"/>
                  </a:lnTo>
                  <a:lnTo>
                    <a:pt x="60" y="12"/>
                  </a:lnTo>
                  <a:lnTo>
                    <a:pt x="45" y="36"/>
                  </a:lnTo>
                  <a:lnTo>
                    <a:pt x="132" y="95"/>
                  </a:lnTo>
                  <a:lnTo>
                    <a:pt x="136" y="97"/>
                  </a:lnTo>
                  <a:lnTo>
                    <a:pt x="134" y="98"/>
                  </a:lnTo>
                  <a:lnTo>
                    <a:pt x="125" y="112"/>
                  </a:lnTo>
                  <a:lnTo>
                    <a:pt x="124" y="115"/>
                  </a:lnTo>
                  <a:lnTo>
                    <a:pt x="120" y="114"/>
                  </a:lnTo>
                  <a:lnTo>
                    <a:pt x="33" y="55"/>
                  </a:lnTo>
                  <a:lnTo>
                    <a:pt x="33"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4" name="Freeform 26"/>
            <p:cNvSpPr>
              <a:spLocks/>
            </p:cNvSpPr>
            <p:nvPr/>
          </p:nvSpPr>
          <p:spPr bwMode="auto">
            <a:xfrm>
              <a:off x="4900613" y="3810000"/>
              <a:ext cx="255588" cy="234950"/>
            </a:xfrm>
            <a:custGeom>
              <a:avLst/>
              <a:gdLst>
                <a:gd name="T0" fmla="*/ 79 w 161"/>
                <a:gd name="T1" fmla="*/ 59 h 148"/>
                <a:gd name="T2" fmla="*/ 115 w 161"/>
                <a:gd name="T3" fmla="*/ 4 h 148"/>
                <a:gd name="T4" fmla="*/ 119 w 161"/>
                <a:gd name="T5" fmla="*/ 0 h 148"/>
                <a:gd name="T6" fmla="*/ 120 w 161"/>
                <a:gd name="T7" fmla="*/ 4 h 148"/>
                <a:gd name="T8" fmla="*/ 129 w 161"/>
                <a:gd name="T9" fmla="*/ 23 h 148"/>
                <a:gd name="T10" fmla="*/ 129 w 161"/>
                <a:gd name="T11" fmla="*/ 25 h 148"/>
                <a:gd name="T12" fmla="*/ 129 w 161"/>
                <a:gd name="T13" fmla="*/ 26 h 148"/>
                <a:gd name="T14" fmla="*/ 101 w 161"/>
                <a:gd name="T15" fmla="*/ 66 h 148"/>
                <a:gd name="T16" fmla="*/ 149 w 161"/>
                <a:gd name="T17" fmla="*/ 71 h 148"/>
                <a:gd name="T18" fmla="*/ 151 w 161"/>
                <a:gd name="T19" fmla="*/ 71 h 148"/>
                <a:gd name="T20" fmla="*/ 151 w 161"/>
                <a:gd name="T21" fmla="*/ 73 h 148"/>
                <a:gd name="T22" fmla="*/ 160 w 161"/>
                <a:gd name="T23" fmla="*/ 90 h 148"/>
                <a:gd name="T24" fmla="*/ 161 w 161"/>
                <a:gd name="T25" fmla="*/ 95 h 148"/>
                <a:gd name="T26" fmla="*/ 156 w 161"/>
                <a:gd name="T27" fmla="*/ 93 h 148"/>
                <a:gd name="T28" fmla="*/ 91 w 161"/>
                <a:gd name="T29" fmla="*/ 83 h 148"/>
                <a:gd name="T30" fmla="*/ 50 w 161"/>
                <a:gd name="T31" fmla="*/ 145 h 148"/>
                <a:gd name="T32" fmla="*/ 47 w 161"/>
                <a:gd name="T33" fmla="*/ 148 h 148"/>
                <a:gd name="T34" fmla="*/ 45 w 161"/>
                <a:gd name="T35" fmla="*/ 145 h 148"/>
                <a:gd name="T36" fmla="*/ 36 w 161"/>
                <a:gd name="T37" fmla="*/ 126 h 148"/>
                <a:gd name="T38" fmla="*/ 36 w 161"/>
                <a:gd name="T39" fmla="*/ 124 h 148"/>
                <a:gd name="T40" fmla="*/ 36 w 161"/>
                <a:gd name="T41" fmla="*/ 124 h 148"/>
                <a:gd name="T42" fmla="*/ 67 w 161"/>
                <a:gd name="T43" fmla="*/ 78 h 148"/>
                <a:gd name="T44" fmla="*/ 14 w 161"/>
                <a:gd name="T45" fmla="*/ 73 h 148"/>
                <a:gd name="T46" fmla="*/ 12 w 161"/>
                <a:gd name="T47" fmla="*/ 71 h 148"/>
                <a:gd name="T48" fmla="*/ 11 w 161"/>
                <a:gd name="T49" fmla="*/ 71 h 148"/>
                <a:gd name="T50" fmla="*/ 4 w 161"/>
                <a:gd name="T51" fmla="*/ 52 h 148"/>
                <a:gd name="T52" fmla="*/ 0 w 161"/>
                <a:gd name="T53" fmla="*/ 49 h 148"/>
                <a:gd name="T54" fmla="*/ 5 w 161"/>
                <a:gd name="T55" fmla="*/ 49 h 148"/>
                <a:gd name="T56" fmla="*/ 79 w 161"/>
                <a:gd name="T57" fmla="*/ 59 h 148"/>
                <a:gd name="T58" fmla="*/ 79 w 161"/>
                <a:gd name="T59" fmla="*/ 5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48">
                  <a:moveTo>
                    <a:pt x="79" y="59"/>
                  </a:moveTo>
                  <a:lnTo>
                    <a:pt x="115" y="4"/>
                  </a:lnTo>
                  <a:lnTo>
                    <a:pt x="119" y="0"/>
                  </a:lnTo>
                  <a:lnTo>
                    <a:pt x="120" y="4"/>
                  </a:lnTo>
                  <a:lnTo>
                    <a:pt x="129" y="23"/>
                  </a:lnTo>
                  <a:lnTo>
                    <a:pt x="129" y="25"/>
                  </a:lnTo>
                  <a:lnTo>
                    <a:pt x="129" y="26"/>
                  </a:lnTo>
                  <a:lnTo>
                    <a:pt x="101" y="66"/>
                  </a:lnTo>
                  <a:lnTo>
                    <a:pt x="149" y="71"/>
                  </a:lnTo>
                  <a:lnTo>
                    <a:pt x="151" y="71"/>
                  </a:lnTo>
                  <a:lnTo>
                    <a:pt x="151" y="73"/>
                  </a:lnTo>
                  <a:lnTo>
                    <a:pt x="160" y="90"/>
                  </a:lnTo>
                  <a:lnTo>
                    <a:pt x="161" y="95"/>
                  </a:lnTo>
                  <a:lnTo>
                    <a:pt x="156" y="93"/>
                  </a:lnTo>
                  <a:lnTo>
                    <a:pt x="91" y="83"/>
                  </a:lnTo>
                  <a:lnTo>
                    <a:pt x="50" y="145"/>
                  </a:lnTo>
                  <a:lnTo>
                    <a:pt x="47" y="148"/>
                  </a:lnTo>
                  <a:lnTo>
                    <a:pt x="45" y="145"/>
                  </a:lnTo>
                  <a:lnTo>
                    <a:pt x="36" y="126"/>
                  </a:lnTo>
                  <a:lnTo>
                    <a:pt x="36" y="124"/>
                  </a:lnTo>
                  <a:lnTo>
                    <a:pt x="36" y="124"/>
                  </a:lnTo>
                  <a:lnTo>
                    <a:pt x="67" y="78"/>
                  </a:lnTo>
                  <a:lnTo>
                    <a:pt x="14" y="73"/>
                  </a:lnTo>
                  <a:lnTo>
                    <a:pt x="12" y="71"/>
                  </a:lnTo>
                  <a:lnTo>
                    <a:pt x="11" y="71"/>
                  </a:lnTo>
                  <a:lnTo>
                    <a:pt x="4" y="52"/>
                  </a:lnTo>
                  <a:lnTo>
                    <a:pt x="0" y="49"/>
                  </a:lnTo>
                  <a:lnTo>
                    <a:pt x="5" y="49"/>
                  </a:lnTo>
                  <a:lnTo>
                    <a:pt x="79" y="59"/>
                  </a:lnTo>
                  <a:lnTo>
                    <a:pt x="79"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5" name="Freeform 27"/>
            <p:cNvSpPr>
              <a:spLocks/>
            </p:cNvSpPr>
            <p:nvPr/>
          </p:nvSpPr>
          <p:spPr bwMode="auto">
            <a:xfrm>
              <a:off x="5003800" y="3990975"/>
              <a:ext cx="192088" cy="133350"/>
            </a:xfrm>
            <a:custGeom>
              <a:avLst/>
              <a:gdLst>
                <a:gd name="T0" fmla="*/ 109 w 121"/>
                <a:gd name="T1" fmla="*/ 0 h 84"/>
                <a:gd name="T2" fmla="*/ 110 w 121"/>
                <a:gd name="T3" fmla="*/ 2 h 84"/>
                <a:gd name="T4" fmla="*/ 119 w 121"/>
                <a:gd name="T5" fmla="*/ 15 h 84"/>
                <a:gd name="T6" fmla="*/ 121 w 121"/>
                <a:gd name="T7" fmla="*/ 19 h 84"/>
                <a:gd name="T8" fmla="*/ 119 w 121"/>
                <a:gd name="T9" fmla="*/ 20 h 84"/>
                <a:gd name="T10" fmla="*/ 14 w 121"/>
                <a:gd name="T11" fmla="*/ 82 h 84"/>
                <a:gd name="T12" fmla="*/ 12 w 121"/>
                <a:gd name="T13" fmla="*/ 84 h 84"/>
                <a:gd name="T14" fmla="*/ 11 w 121"/>
                <a:gd name="T15" fmla="*/ 82 h 84"/>
                <a:gd name="T16" fmla="*/ 2 w 121"/>
                <a:gd name="T17" fmla="*/ 67 h 84"/>
                <a:gd name="T18" fmla="*/ 0 w 121"/>
                <a:gd name="T19" fmla="*/ 65 h 84"/>
                <a:gd name="T20" fmla="*/ 4 w 121"/>
                <a:gd name="T21" fmla="*/ 63 h 84"/>
                <a:gd name="T22" fmla="*/ 107 w 121"/>
                <a:gd name="T23" fmla="*/ 0 h 84"/>
                <a:gd name="T24" fmla="*/ 109 w 121"/>
                <a:gd name="T25" fmla="*/ 0 h 84"/>
                <a:gd name="T26" fmla="*/ 109 w 121"/>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84">
                  <a:moveTo>
                    <a:pt x="109" y="0"/>
                  </a:moveTo>
                  <a:lnTo>
                    <a:pt x="110" y="2"/>
                  </a:lnTo>
                  <a:lnTo>
                    <a:pt x="119" y="15"/>
                  </a:lnTo>
                  <a:lnTo>
                    <a:pt x="121" y="19"/>
                  </a:lnTo>
                  <a:lnTo>
                    <a:pt x="119" y="20"/>
                  </a:lnTo>
                  <a:lnTo>
                    <a:pt x="14" y="82"/>
                  </a:lnTo>
                  <a:lnTo>
                    <a:pt x="12" y="84"/>
                  </a:lnTo>
                  <a:lnTo>
                    <a:pt x="11" y="82"/>
                  </a:lnTo>
                  <a:lnTo>
                    <a:pt x="2" y="67"/>
                  </a:lnTo>
                  <a:lnTo>
                    <a:pt x="0" y="65"/>
                  </a:lnTo>
                  <a:lnTo>
                    <a:pt x="4" y="63"/>
                  </a:lnTo>
                  <a:lnTo>
                    <a:pt x="107" y="0"/>
                  </a:lnTo>
                  <a:lnTo>
                    <a:pt x="109"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6" name="Freeform 28"/>
            <p:cNvSpPr>
              <a:spLocks noEditPoints="1"/>
            </p:cNvSpPr>
            <p:nvPr/>
          </p:nvSpPr>
          <p:spPr bwMode="auto">
            <a:xfrm>
              <a:off x="5070475" y="4067175"/>
              <a:ext cx="214313" cy="204788"/>
            </a:xfrm>
            <a:custGeom>
              <a:avLst/>
              <a:gdLst>
                <a:gd name="T0" fmla="*/ 58 w 79"/>
                <a:gd name="T1" fmla="*/ 0 h 75"/>
                <a:gd name="T2" fmla="*/ 59 w 79"/>
                <a:gd name="T3" fmla="*/ 1 h 75"/>
                <a:gd name="T4" fmla="*/ 69 w 79"/>
                <a:gd name="T5" fmla="*/ 15 h 75"/>
                <a:gd name="T6" fmla="*/ 74 w 79"/>
                <a:gd name="T7" fmla="*/ 21 h 75"/>
                <a:gd name="T8" fmla="*/ 74 w 79"/>
                <a:gd name="T9" fmla="*/ 21 h 75"/>
                <a:gd name="T10" fmla="*/ 76 w 79"/>
                <a:gd name="T11" fmla="*/ 26 h 75"/>
                <a:gd name="T12" fmla="*/ 76 w 79"/>
                <a:gd name="T13" fmla="*/ 26 h 75"/>
                <a:gd name="T14" fmla="*/ 78 w 79"/>
                <a:gd name="T15" fmla="*/ 31 h 75"/>
                <a:gd name="T16" fmla="*/ 79 w 79"/>
                <a:gd name="T17" fmla="*/ 35 h 75"/>
                <a:gd name="T18" fmla="*/ 79 w 79"/>
                <a:gd name="T19" fmla="*/ 38 h 75"/>
                <a:gd name="T20" fmla="*/ 78 w 79"/>
                <a:gd name="T21" fmla="*/ 42 h 75"/>
                <a:gd name="T22" fmla="*/ 78 w 79"/>
                <a:gd name="T23" fmla="*/ 46 h 75"/>
                <a:gd name="T24" fmla="*/ 76 w 79"/>
                <a:gd name="T25" fmla="*/ 50 h 75"/>
                <a:gd name="T26" fmla="*/ 74 w 79"/>
                <a:gd name="T27" fmla="*/ 54 h 75"/>
                <a:gd name="T28" fmla="*/ 74 w 79"/>
                <a:gd name="T29" fmla="*/ 54 h 75"/>
                <a:gd name="T30" fmla="*/ 72 w 79"/>
                <a:gd name="T31" fmla="*/ 58 h 75"/>
                <a:gd name="T32" fmla="*/ 68 w 79"/>
                <a:gd name="T33" fmla="*/ 62 h 75"/>
                <a:gd name="T34" fmla="*/ 64 w 79"/>
                <a:gd name="T35" fmla="*/ 66 h 75"/>
                <a:gd name="T36" fmla="*/ 57 w 79"/>
                <a:gd name="T37" fmla="*/ 70 h 75"/>
                <a:gd name="T38" fmla="*/ 51 w 79"/>
                <a:gd name="T39" fmla="*/ 73 h 75"/>
                <a:gd name="T40" fmla="*/ 44 w 79"/>
                <a:gd name="T41" fmla="*/ 75 h 75"/>
                <a:gd name="T42" fmla="*/ 44 w 79"/>
                <a:gd name="T43" fmla="*/ 75 h 75"/>
                <a:gd name="T44" fmla="*/ 37 w 79"/>
                <a:gd name="T45" fmla="*/ 75 h 75"/>
                <a:gd name="T46" fmla="*/ 37 w 79"/>
                <a:gd name="T47" fmla="*/ 75 h 75"/>
                <a:gd name="T48" fmla="*/ 29 w 79"/>
                <a:gd name="T49" fmla="*/ 73 h 75"/>
                <a:gd name="T50" fmla="*/ 22 w 79"/>
                <a:gd name="T51" fmla="*/ 70 h 75"/>
                <a:gd name="T52" fmla="*/ 15 w 79"/>
                <a:gd name="T53" fmla="*/ 64 h 75"/>
                <a:gd name="T54" fmla="*/ 8 w 79"/>
                <a:gd name="T55" fmla="*/ 56 h 75"/>
                <a:gd name="T56" fmla="*/ 1 w 79"/>
                <a:gd name="T57" fmla="*/ 47 h 75"/>
                <a:gd name="T58" fmla="*/ 0 w 79"/>
                <a:gd name="T59" fmla="*/ 46 h 75"/>
                <a:gd name="T60" fmla="*/ 1 w 79"/>
                <a:gd name="T61" fmla="*/ 44 h 75"/>
                <a:gd name="T62" fmla="*/ 57 w 79"/>
                <a:gd name="T63" fmla="*/ 1 h 75"/>
                <a:gd name="T64" fmla="*/ 58 w 79"/>
                <a:gd name="T65" fmla="*/ 0 h 75"/>
                <a:gd name="T66" fmla="*/ 16 w 79"/>
                <a:gd name="T67" fmla="*/ 49 h 75"/>
                <a:gd name="T68" fmla="*/ 19 w 79"/>
                <a:gd name="T69" fmla="*/ 52 h 75"/>
                <a:gd name="T70" fmla="*/ 27 w 79"/>
                <a:gd name="T71" fmla="*/ 60 h 75"/>
                <a:gd name="T72" fmla="*/ 36 w 79"/>
                <a:gd name="T73" fmla="*/ 63 h 75"/>
                <a:gd name="T74" fmla="*/ 36 w 79"/>
                <a:gd name="T75" fmla="*/ 63 h 75"/>
                <a:gd name="T76" fmla="*/ 36 w 79"/>
                <a:gd name="T77" fmla="*/ 63 h 75"/>
                <a:gd name="T78" fmla="*/ 36 w 79"/>
                <a:gd name="T79" fmla="*/ 63 h 75"/>
                <a:gd name="T80" fmla="*/ 45 w 79"/>
                <a:gd name="T81" fmla="*/ 61 h 75"/>
                <a:gd name="T82" fmla="*/ 55 w 79"/>
                <a:gd name="T83" fmla="*/ 55 h 75"/>
                <a:gd name="T84" fmla="*/ 59 w 79"/>
                <a:gd name="T85" fmla="*/ 52 h 75"/>
                <a:gd name="T86" fmla="*/ 59 w 79"/>
                <a:gd name="T87" fmla="*/ 52 h 75"/>
                <a:gd name="T88" fmla="*/ 62 w 79"/>
                <a:gd name="T89" fmla="*/ 48 h 75"/>
                <a:gd name="T90" fmla="*/ 62 w 79"/>
                <a:gd name="T91" fmla="*/ 48 h 75"/>
                <a:gd name="T92" fmla="*/ 65 w 79"/>
                <a:gd name="T93" fmla="*/ 44 h 75"/>
                <a:gd name="T94" fmla="*/ 66 w 79"/>
                <a:gd name="T95" fmla="*/ 40 h 75"/>
                <a:gd name="T96" fmla="*/ 66 w 79"/>
                <a:gd name="T97" fmla="*/ 36 h 75"/>
                <a:gd name="T98" fmla="*/ 66 w 79"/>
                <a:gd name="T99" fmla="*/ 36 h 75"/>
                <a:gd name="T100" fmla="*/ 65 w 79"/>
                <a:gd name="T101" fmla="*/ 31 h 75"/>
                <a:gd name="T102" fmla="*/ 63 w 79"/>
                <a:gd name="T103" fmla="*/ 26 h 75"/>
                <a:gd name="T104" fmla="*/ 60 w 79"/>
                <a:gd name="T105" fmla="*/ 21 h 75"/>
                <a:gd name="T106" fmla="*/ 57 w 79"/>
                <a:gd name="T107" fmla="*/ 17 h 75"/>
                <a:gd name="T108" fmla="*/ 16 w 79"/>
                <a:gd name="T109" fmla="*/ 4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 h="75">
                  <a:moveTo>
                    <a:pt x="58" y="0"/>
                  </a:moveTo>
                  <a:cubicBezTo>
                    <a:pt x="59" y="1"/>
                    <a:pt x="59" y="1"/>
                    <a:pt x="59" y="1"/>
                  </a:cubicBezTo>
                  <a:cubicBezTo>
                    <a:pt x="69" y="15"/>
                    <a:pt x="69" y="15"/>
                    <a:pt x="69" y="15"/>
                  </a:cubicBezTo>
                  <a:cubicBezTo>
                    <a:pt x="71" y="17"/>
                    <a:pt x="72" y="19"/>
                    <a:pt x="74" y="21"/>
                  </a:cubicBezTo>
                  <a:cubicBezTo>
                    <a:pt x="74" y="21"/>
                    <a:pt x="74" y="21"/>
                    <a:pt x="74" y="21"/>
                  </a:cubicBezTo>
                  <a:cubicBezTo>
                    <a:pt x="75" y="23"/>
                    <a:pt x="76" y="24"/>
                    <a:pt x="76" y="26"/>
                  </a:cubicBezTo>
                  <a:cubicBezTo>
                    <a:pt x="76" y="26"/>
                    <a:pt x="76" y="26"/>
                    <a:pt x="76" y="26"/>
                  </a:cubicBezTo>
                  <a:cubicBezTo>
                    <a:pt x="77" y="28"/>
                    <a:pt x="77" y="29"/>
                    <a:pt x="78" y="31"/>
                  </a:cubicBezTo>
                  <a:cubicBezTo>
                    <a:pt x="78" y="32"/>
                    <a:pt x="78" y="34"/>
                    <a:pt x="79" y="35"/>
                  </a:cubicBezTo>
                  <a:cubicBezTo>
                    <a:pt x="79" y="36"/>
                    <a:pt x="79" y="37"/>
                    <a:pt x="79" y="38"/>
                  </a:cubicBezTo>
                  <a:cubicBezTo>
                    <a:pt x="79" y="40"/>
                    <a:pt x="79" y="41"/>
                    <a:pt x="78" y="42"/>
                  </a:cubicBezTo>
                  <a:cubicBezTo>
                    <a:pt x="78" y="43"/>
                    <a:pt x="78" y="45"/>
                    <a:pt x="78" y="46"/>
                  </a:cubicBezTo>
                  <a:cubicBezTo>
                    <a:pt x="77" y="47"/>
                    <a:pt x="77" y="49"/>
                    <a:pt x="76" y="50"/>
                  </a:cubicBezTo>
                  <a:cubicBezTo>
                    <a:pt x="76" y="51"/>
                    <a:pt x="75" y="53"/>
                    <a:pt x="74" y="54"/>
                  </a:cubicBezTo>
                  <a:cubicBezTo>
                    <a:pt x="74" y="54"/>
                    <a:pt x="74" y="54"/>
                    <a:pt x="74" y="54"/>
                  </a:cubicBezTo>
                  <a:cubicBezTo>
                    <a:pt x="74" y="55"/>
                    <a:pt x="73" y="57"/>
                    <a:pt x="72" y="58"/>
                  </a:cubicBezTo>
                  <a:cubicBezTo>
                    <a:pt x="71" y="59"/>
                    <a:pt x="69" y="61"/>
                    <a:pt x="68" y="62"/>
                  </a:cubicBezTo>
                  <a:cubicBezTo>
                    <a:pt x="67" y="63"/>
                    <a:pt x="65" y="65"/>
                    <a:pt x="64" y="66"/>
                  </a:cubicBezTo>
                  <a:cubicBezTo>
                    <a:pt x="62" y="67"/>
                    <a:pt x="60" y="69"/>
                    <a:pt x="57" y="70"/>
                  </a:cubicBezTo>
                  <a:cubicBezTo>
                    <a:pt x="55" y="71"/>
                    <a:pt x="53" y="72"/>
                    <a:pt x="51" y="73"/>
                  </a:cubicBezTo>
                  <a:cubicBezTo>
                    <a:pt x="48" y="74"/>
                    <a:pt x="46" y="75"/>
                    <a:pt x="44" y="75"/>
                  </a:cubicBezTo>
                  <a:cubicBezTo>
                    <a:pt x="44" y="75"/>
                    <a:pt x="44" y="75"/>
                    <a:pt x="44" y="75"/>
                  </a:cubicBezTo>
                  <a:cubicBezTo>
                    <a:pt x="41" y="75"/>
                    <a:pt x="39" y="75"/>
                    <a:pt x="37" y="75"/>
                  </a:cubicBezTo>
                  <a:cubicBezTo>
                    <a:pt x="37" y="75"/>
                    <a:pt x="37" y="75"/>
                    <a:pt x="37" y="75"/>
                  </a:cubicBezTo>
                  <a:cubicBezTo>
                    <a:pt x="34" y="75"/>
                    <a:pt x="32" y="74"/>
                    <a:pt x="29" y="73"/>
                  </a:cubicBezTo>
                  <a:cubicBezTo>
                    <a:pt x="27" y="72"/>
                    <a:pt x="25" y="71"/>
                    <a:pt x="22" y="70"/>
                  </a:cubicBezTo>
                  <a:cubicBezTo>
                    <a:pt x="20" y="68"/>
                    <a:pt x="17" y="66"/>
                    <a:pt x="15" y="64"/>
                  </a:cubicBezTo>
                  <a:cubicBezTo>
                    <a:pt x="13" y="62"/>
                    <a:pt x="10" y="59"/>
                    <a:pt x="8" y="56"/>
                  </a:cubicBezTo>
                  <a:cubicBezTo>
                    <a:pt x="1" y="47"/>
                    <a:pt x="1" y="47"/>
                    <a:pt x="1" y="47"/>
                  </a:cubicBezTo>
                  <a:cubicBezTo>
                    <a:pt x="0" y="46"/>
                    <a:pt x="0" y="46"/>
                    <a:pt x="0" y="46"/>
                  </a:cubicBezTo>
                  <a:cubicBezTo>
                    <a:pt x="1" y="44"/>
                    <a:pt x="1" y="44"/>
                    <a:pt x="1" y="44"/>
                  </a:cubicBezTo>
                  <a:cubicBezTo>
                    <a:pt x="57" y="1"/>
                    <a:pt x="57" y="1"/>
                    <a:pt x="57" y="1"/>
                  </a:cubicBezTo>
                  <a:cubicBezTo>
                    <a:pt x="58" y="0"/>
                    <a:pt x="58" y="0"/>
                    <a:pt x="58" y="0"/>
                  </a:cubicBezTo>
                  <a:close/>
                  <a:moveTo>
                    <a:pt x="16" y="49"/>
                  </a:moveTo>
                  <a:cubicBezTo>
                    <a:pt x="19" y="52"/>
                    <a:pt x="19" y="52"/>
                    <a:pt x="19" y="52"/>
                  </a:cubicBezTo>
                  <a:cubicBezTo>
                    <a:pt x="22" y="56"/>
                    <a:pt x="24" y="58"/>
                    <a:pt x="27" y="60"/>
                  </a:cubicBezTo>
                  <a:cubicBezTo>
                    <a:pt x="30" y="61"/>
                    <a:pt x="33" y="62"/>
                    <a:pt x="36" y="63"/>
                  </a:cubicBezTo>
                  <a:cubicBezTo>
                    <a:pt x="36" y="63"/>
                    <a:pt x="36" y="63"/>
                    <a:pt x="36" y="63"/>
                  </a:cubicBezTo>
                  <a:cubicBezTo>
                    <a:pt x="36" y="63"/>
                    <a:pt x="36" y="63"/>
                    <a:pt x="36" y="63"/>
                  </a:cubicBezTo>
                  <a:cubicBezTo>
                    <a:pt x="36" y="63"/>
                    <a:pt x="36" y="63"/>
                    <a:pt x="36" y="63"/>
                  </a:cubicBezTo>
                  <a:cubicBezTo>
                    <a:pt x="39" y="63"/>
                    <a:pt x="42" y="62"/>
                    <a:pt x="45" y="61"/>
                  </a:cubicBezTo>
                  <a:cubicBezTo>
                    <a:pt x="49" y="60"/>
                    <a:pt x="52" y="58"/>
                    <a:pt x="55" y="55"/>
                  </a:cubicBezTo>
                  <a:cubicBezTo>
                    <a:pt x="57" y="54"/>
                    <a:pt x="58" y="53"/>
                    <a:pt x="59" y="52"/>
                  </a:cubicBezTo>
                  <a:cubicBezTo>
                    <a:pt x="59" y="52"/>
                    <a:pt x="59" y="52"/>
                    <a:pt x="59" y="52"/>
                  </a:cubicBezTo>
                  <a:cubicBezTo>
                    <a:pt x="60" y="50"/>
                    <a:pt x="61" y="49"/>
                    <a:pt x="62" y="48"/>
                  </a:cubicBezTo>
                  <a:cubicBezTo>
                    <a:pt x="62" y="48"/>
                    <a:pt x="62" y="48"/>
                    <a:pt x="62" y="48"/>
                  </a:cubicBezTo>
                  <a:cubicBezTo>
                    <a:pt x="63" y="47"/>
                    <a:pt x="64" y="45"/>
                    <a:pt x="65" y="44"/>
                  </a:cubicBezTo>
                  <a:cubicBezTo>
                    <a:pt x="65" y="43"/>
                    <a:pt x="66" y="41"/>
                    <a:pt x="66" y="40"/>
                  </a:cubicBezTo>
                  <a:cubicBezTo>
                    <a:pt x="66" y="39"/>
                    <a:pt x="66" y="37"/>
                    <a:pt x="66" y="36"/>
                  </a:cubicBezTo>
                  <a:cubicBezTo>
                    <a:pt x="66" y="36"/>
                    <a:pt x="66" y="36"/>
                    <a:pt x="66" y="36"/>
                  </a:cubicBezTo>
                  <a:cubicBezTo>
                    <a:pt x="66" y="34"/>
                    <a:pt x="66" y="32"/>
                    <a:pt x="65" y="31"/>
                  </a:cubicBezTo>
                  <a:cubicBezTo>
                    <a:pt x="65" y="29"/>
                    <a:pt x="64" y="28"/>
                    <a:pt x="63" y="26"/>
                  </a:cubicBezTo>
                  <a:cubicBezTo>
                    <a:pt x="62" y="24"/>
                    <a:pt x="61" y="22"/>
                    <a:pt x="60" y="21"/>
                  </a:cubicBezTo>
                  <a:cubicBezTo>
                    <a:pt x="57" y="17"/>
                    <a:pt x="57" y="17"/>
                    <a:pt x="57" y="17"/>
                  </a:cubicBezTo>
                  <a:cubicBezTo>
                    <a:pt x="16" y="49"/>
                    <a:pt x="16" y="49"/>
                    <a:pt x="1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7" name="Freeform 29"/>
            <p:cNvSpPr>
              <a:spLocks/>
            </p:cNvSpPr>
            <p:nvPr/>
          </p:nvSpPr>
          <p:spPr bwMode="auto">
            <a:xfrm>
              <a:off x="5205413" y="4208463"/>
              <a:ext cx="169863" cy="166688"/>
            </a:xfrm>
            <a:custGeom>
              <a:avLst/>
              <a:gdLst>
                <a:gd name="T0" fmla="*/ 91 w 107"/>
                <a:gd name="T1" fmla="*/ 0 h 105"/>
                <a:gd name="T2" fmla="*/ 93 w 107"/>
                <a:gd name="T3" fmla="*/ 4 h 105"/>
                <a:gd name="T4" fmla="*/ 105 w 107"/>
                <a:gd name="T5" fmla="*/ 16 h 105"/>
                <a:gd name="T6" fmla="*/ 107 w 107"/>
                <a:gd name="T7" fmla="*/ 17 h 105"/>
                <a:gd name="T8" fmla="*/ 105 w 107"/>
                <a:gd name="T9" fmla="*/ 19 h 105"/>
                <a:gd name="T10" fmla="*/ 18 w 107"/>
                <a:gd name="T11" fmla="*/ 103 h 105"/>
                <a:gd name="T12" fmla="*/ 16 w 107"/>
                <a:gd name="T13" fmla="*/ 105 h 105"/>
                <a:gd name="T14" fmla="*/ 14 w 107"/>
                <a:gd name="T15" fmla="*/ 103 h 105"/>
                <a:gd name="T16" fmla="*/ 2 w 107"/>
                <a:gd name="T17" fmla="*/ 91 h 105"/>
                <a:gd name="T18" fmla="*/ 0 w 107"/>
                <a:gd name="T19" fmla="*/ 90 h 105"/>
                <a:gd name="T20" fmla="*/ 2 w 107"/>
                <a:gd name="T21" fmla="*/ 88 h 105"/>
                <a:gd name="T22" fmla="*/ 90 w 107"/>
                <a:gd name="T23" fmla="*/ 4 h 105"/>
                <a:gd name="T24" fmla="*/ 91 w 107"/>
                <a:gd name="T25" fmla="*/ 0 h 105"/>
                <a:gd name="T26" fmla="*/ 91 w 107"/>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105">
                  <a:moveTo>
                    <a:pt x="91" y="0"/>
                  </a:moveTo>
                  <a:lnTo>
                    <a:pt x="93" y="4"/>
                  </a:lnTo>
                  <a:lnTo>
                    <a:pt x="105" y="16"/>
                  </a:lnTo>
                  <a:lnTo>
                    <a:pt x="107" y="17"/>
                  </a:lnTo>
                  <a:lnTo>
                    <a:pt x="105" y="19"/>
                  </a:lnTo>
                  <a:lnTo>
                    <a:pt x="18" y="103"/>
                  </a:lnTo>
                  <a:lnTo>
                    <a:pt x="16" y="105"/>
                  </a:lnTo>
                  <a:lnTo>
                    <a:pt x="14" y="103"/>
                  </a:lnTo>
                  <a:lnTo>
                    <a:pt x="2" y="91"/>
                  </a:lnTo>
                  <a:lnTo>
                    <a:pt x="0" y="90"/>
                  </a:lnTo>
                  <a:lnTo>
                    <a:pt x="2" y="88"/>
                  </a:lnTo>
                  <a:lnTo>
                    <a:pt x="90" y="4"/>
                  </a:lnTo>
                  <a:lnTo>
                    <a:pt x="91" y="0"/>
                  </a:lnTo>
                  <a:lnTo>
                    <a:pt x="9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8" name="Freeform 30"/>
            <p:cNvSpPr>
              <a:spLocks noEditPoints="1"/>
            </p:cNvSpPr>
            <p:nvPr/>
          </p:nvSpPr>
          <p:spPr bwMode="auto">
            <a:xfrm>
              <a:off x="5272088" y="4295775"/>
              <a:ext cx="209550" cy="227013"/>
            </a:xfrm>
            <a:custGeom>
              <a:avLst/>
              <a:gdLst>
                <a:gd name="T0" fmla="*/ 132 w 132"/>
                <a:gd name="T1" fmla="*/ 14 h 143"/>
                <a:gd name="T2" fmla="*/ 130 w 132"/>
                <a:gd name="T3" fmla="*/ 16 h 143"/>
                <a:gd name="T4" fmla="*/ 94 w 132"/>
                <a:gd name="T5" fmla="*/ 139 h 143"/>
                <a:gd name="T6" fmla="*/ 92 w 132"/>
                <a:gd name="T7" fmla="*/ 143 h 143"/>
                <a:gd name="T8" fmla="*/ 89 w 132"/>
                <a:gd name="T9" fmla="*/ 141 h 143"/>
                <a:gd name="T10" fmla="*/ 75 w 132"/>
                <a:gd name="T11" fmla="*/ 131 h 143"/>
                <a:gd name="T12" fmla="*/ 73 w 132"/>
                <a:gd name="T13" fmla="*/ 129 h 143"/>
                <a:gd name="T14" fmla="*/ 73 w 132"/>
                <a:gd name="T15" fmla="*/ 127 h 143"/>
                <a:gd name="T16" fmla="*/ 84 w 132"/>
                <a:gd name="T17" fmla="*/ 96 h 143"/>
                <a:gd name="T18" fmla="*/ 46 w 132"/>
                <a:gd name="T19" fmla="*/ 69 h 143"/>
                <a:gd name="T20" fmla="*/ 20 w 132"/>
                <a:gd name="T21" fmla="*/ 88 h 143"/>
                <a:gd name="T22" fmla="*/ 18 w 132"/>
                <a:gd name="T23" fmla="*/ 88 h 143"/>
                <a:gd name="T24" fmla="*/ 17 w 132"/>
                <a:gd name="T25" fmla="*/ 88 h 143"/>
                <a:gd name="T26" fmla="*/ 3 w 132"/>
                <a:gd name="T27" fmla="*/ 78 h 143"/>
                <a:gd name="T28" fmla="*/ 0 w 132"/>
                <a:gd name="T29" fmla="*/ 74 h 143"/>
                <a:gd name="T30" fmla="*/ 3 w 132"/>
                <a:gd name="T31" fmla="*/ 72 h 143"/>
                <a:gd name="T32" fmla="*/ 111 w 132"/>
                <a:gd name="T33" fmla="*/ 2 h 143"/>
                <a:gd name="T34" fmla="*/ 113 w 132"/>
                <a:gd name="T35" fmla="*/ 0 h 143"/>
                <a:gd name="T36" fmla="*/ 114 w 132"/>
                <a:gd name="T37" fmla="*/ 2 h 143"/>
                <a:gd name="T38" fmla="*/ 130 w 132"/>
                <a:gd name="T39" fmla="*/ 12 h 143"/>
                <a:gd name="T40" fmla="*/ 132 w 132"/>
                <a:gd name="T41" fmla="*/ 14 h 143"/>
                <a:gd name="T42" fmla="*/ 132 w 132"/>
                <a:gd name="T43" fmla="*/ 14 h 143"/>
                <a:gd name="T44" fmla="*/ 89 w 132"/>
                <a:gd name="T45" fmla="*/ 78 h 143"/>
                <a:gd name="T46" fmla="*/ 106 w 132"/>
                <a:gd name="T47" fmla="*/ 28 h 143"/>
                <a:gd name="T48" fmla="*/ 63 w 132"/>
                <a:gd name="T49" fmla="*/ 59 h 143"/>
                <a:gd name="T50" fmla="*/ 89 w 132"/>
                <a:gd name="T51" fmla="*/ 78 h 143"/>
                <a:gd name="T52" fmla="*/ 89 w 132"/>
                <a:gd name="T53"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 h="143">
                  <a:moveTo>
                    <a:pt x="132" y="14"/>
                  </a:moveTo>
                  <a:lnTo>
                    <a:pt x="130" y="16"/>
                  </a:lnTo>
                  <a:lnTo>
                    <a:pt x="94" y="139"/>
                  </a:lnTo>
                  <a:lnTo>
                    <a:pt x="92" y="143"/>
                  </a:lnTo>
                  <a:lnTo>
                    <a:pt x="89" y="141"/>
                  </a:lnTo>
                  <a:lnTo>
                    <a:pt x="75" y="131"/>
                  </a:lnTo>
                  <a:lnTo>
                    <a:pt x="73" y="129"/>
                  </a:lnTo>
                  <a:lnTo>
                    <a:pt x="73" y="127"/>
                  </a:lnTo>
                  <a:lnTo>
                    <a:pt x="84" y="96"/>
                  </a:lnTo>
                  <a:lnTo>
                    <a:pt x="46" y="69"/>
                  </a:lnTo>
                  <a:lnTo>
                    <a:pt x="20" y="88"/>
                  </a:lnTo>
                  <a:lnTo>
                    <a:pt x="18" y="88"/>
                  </a:lnTo>
                  <a:lnTo>
                    <a:pt x="17" y="88"/>
                  </a:lnTo>
                  <a:lnTo>
                    <a:pt x="3" y="78"/>
                  </a:lnTo>
                  <a:lnTo>
                    <a:pt x="0" y="74"/>
                  </a:lnTo>
                  <a:lnTo>
                    <a:pt x="3" y="72"/>
                  </a:lnTo>
                  <a:lnTo>
                    <a:pt x="111" y="2"/>
                  </a:lnTo>
                  <a:lnTo>
                    <a:pt x="113" y="0"/>
                  </a:lnTo>
                  <a:lnTo>
                    <a:pt x="114" y="2"/>
                  </a:lnTo>
                  <a:lnTo>
                    <a:pt x="130" y="12"/>
                  </a:lnTo>
                  <a:lnTo>
                    <a:pt x="132" y="14"/>
                  </a:lnTo>
                  <a:lnTo>
                    <a:pt x="132" y="14"/>
                  </a:lnTo>
                  <a:close/>
                  <a:moveTo>
                    <a:pt x="89" y="78"/>
                  </a:moveTo>
                  <a:lnTo>
                    <a:pt x="106" y="28"/>
                  </a:lnTo>
                  <a:lnTo>
                    <a:pt x="63" y="59"/>
                  </a:lnTo>
                  <a:lnTo>
                    <a:pt x="89" y="78"/>
                  </a:lnTo>
                  <a:lnTo>
                    <a:pt x="8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9" name="Freeform 31"/>
            <p:cNvSpPr>
              <a:spLocks/>
            </p:cNvSpPr>
            <p:nvPr/>
          </p:nvSpPr>
          <p:spPr bwMode="auto">
            <a:xfrm>
              <a:off x="5467350" y="4370388"/>
              <a:ext cx="223838" cy="247650"/>
            </a:xfrm>
            <a:custGeom>
              <a:avLst/>
              <a:gdLst>
                <a:gd name="T0" fmla="*/ 57 w 141"/>
                <a:gd name="T1" fmla="*/ 0 h 156"/>
                <a:gd name="T2" fmla="*/ 60 w 141"/>
                <a:gd name="T3" fmla="*/ 1 h 156"/>
                <a:gd name="T4" fmla="*/ 79 w 141"/>
                <a:gd name="T5" fmla="*/ 10 h 156"/>
                <a:gd name="T6" fmla="*/ 79 w 141"/>
                <a:gd name="T7" fmla="*/ 12 h 156"/>
                <a:gd name="T8" fmla="*/ 81 w 141"/>
                <a:gd name="T9" fmla="*/ 13 h 156"/>
                <a:gd name="T10" fmla="*/ 81 w 141"/>
                <a:gd name="T11" fmla="*/ 113 h 156"/>
                <a:gd name="T12" fmla="*/ 120 w 141"/>
                <a:gd name="T13" fmla="*/ 34 h 156"/>
                <a:gd name="T14" fmla="*/ 122 w 141"/>
                <a:gd name="T15" fmla="*/ 32 h 156"/>
                <a:gd name="T16" fmla="*/ 123 w 141"/>
                <a:gd name="T17" fmla="*/ 32 h 156"/>
                <a:gd name="T18" fmla="*/ 137 w 141"/>
                <a:gd name="T19" fmla="*/ 39 h 156"/>
                <a:gd name="T20" fmla="*/ 141 w 141"/>
                <a:gd name="T21" fmla="*/ 41 h 156"/>
                <a:gd name="T22" fmla="*/ 139 w 141"/>
                <a:gd name="T23" fmla="*/ 44 h 156"/>
                <a:gd name="T24" fmla="*/ 86 w 141"/>
                <a:gd name="T25" fmla="*/ 152 h 156"/>
                <a:gd name="T26" fmla="*/ 84 w 141"/>
                <a:gd name="T27" fmla="*/ 156 h 156"/>
                <a:gd name="T28" fmla="*/ 82 w 141"/>
                <a:gd name="T29" fmla="*/ 154 h 156"/>
                <a:gd name="T30" fmla="*/ 63 w 141"/>
                <a:gd name="T31" fmla="*/ 144 h 156"/>
                <a:gd name="T32" fmla="*/ 62 w 141"/>
                <a:gd name="T33" fmla="*/ 144 h 156"/>
                <a:gd name="T34" fmla="*/ 62 w 141"/>
                <a:gd name="T35" fmla="*/ 142 h 156"/>
                <a:gd name="T36" fmla="*/ 60 w 141"/>
                <a:gd name="T37" fmla="*/ 43 h 156"/>
                <a:gd name="T38" fmla="*/ 22 w 141"/>
                <a:gd name="T39" fmla="*/ 122 h 156"/>
                <a:gd name="T40" fmla="*/ 21 w 141"/>
                <a:gd name="T41" fmla="*/ 123 h 156"/>
                <a:gd name="T42" fmla="*/ 17 w 141"/>
                <a:gd name="T43" fmla="*/ 122 h 156"/>
                <a:gd name="T44" fmla="*/ 3 w 141"/>
                <a:gd name="T45" fmla="*/ 115 h 156"/>
                <a:gd name="T46" fmla="*/ 0 w 141"/>
                <a:gd name="T47" fmla="*/ 113 h 156"/>
                <a:gd name="T48" fmla="*/ 2 w 141"/>
                <a:gd name="T49" fmla="*/ 111 h 156"/>
                <a:gd name="T50" fmla="*/ 55 w 141"/>
                <a:gd name="T51" fmla="*/ 3 h 156"/>
                <a:gd name="T52" fmla="*/ 57 w 141"/>
                <a:gd name="T53" fmla="*/ 0 h 156"/>
                <a:gd name="T54" fmla="*/ 57 w 141"/>
                <a:gd name="T5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1" h="156">
                  <a:moveTo>
                    <a:pt x="57" y="0"/>
                  </a:moveTo>
                  <a:lnTo>
                    <a:pt x="60" y="1"/>
                  </a:lnTo>
                  <a:lnTo>
                    <a:pt x="79" y="10"/>
                  </a:lnTo>
                  <a:lnTo>
                    <a:pt x="79" y="12"/>
                  </a:lnTo>
                  <a:lnTo>
                    <a:pt x="81" y="13"/>
                  </a:lnTo>
                  <a:lnTo>
                    <a:pt x="81" y="113"/>
                  </a:lnTo>
                  <a:lnTo>
                    <a:pt x="120" y="34"/>
                  </a:lnTo>
                  <a:lnTo>
                    <a:pt x="122" y="32"/>
                  </a:lnTo>
                  <a:lnTo>
                    <a:pt x="123" y="32"/>
                  </a:lnTo>
                  <a:lnTo>
                    <a:pt x="137" y="39"/>
                  </a:lnTo>
                  <a:lnTo>
                    <a:pt x="141" y="41"/>
                  </a:lnTo>
                  <a:lnTo>
                    <a:pt x="139" y="44"/>
                  </a:lnTo>
                  <a:lnTo>
                    <a:pt x="86" y="152"/>
                  </a:lnTo>
                  <a:lnTo>
                    <a:pt x="84" y="156"/>
                  </a:lnTo>
                  <a:lnTo>
                    <a:pt x="82" y="154"/>
                  </a:lnTo>
                  <a:lnTo>
                    <a:pt x="63" y="144"/>
                  </a:lnTo>
                  <a:lnTo>
                    <a:pt x="62" y="144"/>
                  </a:lnTo>
                  <a:lnTo>
                    <a:pt x="62" y="142"/>
                  </a:lnTo>
                  <a:lnTo>
                    <a:pt x="60" y="43"/>
                  </a:lnTo>
                  <a:lnTo>
                    <a:pt x="22" y="122"/>
                  </a:lnTo>
                  <a:lnTo>
                    <a:pt x="21" y="123"/>
                  </a:lnTo>
                  <a:lnTo>
                    <a:pt x="17" y="122"/>
                  </a:lnTo>
                  <a:lnTo>
                    <a:pt x="3" y="115"/>
                  </a:lnTo>
                  <a:lnTo>
                    <a:pt x="0" y="113"/>
                  </a:lnTo>
                  <a:lnTo>
                    <a:pt x="2" y="111"/>
                  </a:lnTo>
                  <a:lnTo>
                    <a:pt x="55" y="3"/>
                  </a:lnTo>
                  <a:lnTo>
                    <a:pt x="57" y="0"/>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0" name="Freeform 32"/>
            <p:cNvSpPr>
              <a:spLocks/>
            </p:cNvSpPr>
            <p:nvPr/>
          </p:nvSpPr>
          <p:spPr bwMode="auto">
            <a:xfrm>
              <a:off x="7032625" y="3802063"/>
              <a:ext cx="225425" cy="174625"/>
            </a:xfrm>
            <a:custGeom>
              <a:avLst/>
              <a:gdLst>
                <a:gd name="T0" fmla="*/ 85 w 142"/>
                <a:gd name="T1" fmla="*/ 90 h 110"/>
                <a:gd name="T2" fmla="*/ 5 w 142"/>
                <a:gd name="T3" fmla="*/ 98 h 110"/>
                <a:gd name="T4" fmla="*/ 0 w 142"/>
                <a:gd name="T5" fmla="*/ 98 h 110"/>
                <a:gd name="T6" fmla="*/ 3 w 142"/>
                <a:gd name="T7" fmla="*/ 95 h 110"/>
                <a:gd name="T8" fmla="*/ 10 w 142"/>
                <a:gd name="T9" fmla="*/ 76 h 110"/>
                <a:gd name="T10" fmla="*/ 10 w 142"/>
                <a:gd name="T11" fmla="*/ 74 h 110"/>
                <a:gd name="T12" fmla="*/ 12 w 142"/>
                <a:gd name="T13" fmla="*/ 74 h 110"/>
                <a:gd name="T14" fmla="*/ 68 w 142"/>
                <a:gd name="T15" fmla="*/ 69 h 110"/>
                <a:gd name="T16" fmla="*/ 34 w 142"/>
                <a:gd name="T17" fmla="*/ 24 h 110"/>
                <a:gd name="T18" fmla="*/ 32 w 142"/>
                <a:gd name="T19" fmla="*/ 24 h 110"/>
                <a:gd name="T20" fmla="*/ 34 w 142"/>
                <a:gd name="T21" fmla="*/ 23 h 110"/>
                <a:gd name="T22" fmla="*/ 41 w 142"/>
                <a:gd name="T23" fmla="*/ 5 h 110"/>
                <a:gd name="T24" fmla="*/ 43 w 142"/>
                <a:gd name="T25" fmla="*/ 0 h 110"/>
                <a:gd name="T26" fmla="*/ 46 w 142"/>
                <a:gd name="T27" fmla="*/ 4 h 110"/>
                <a:gd name="T28" fmla="*/ 94 w 142"/>
                <a:gd name="T29" fmla="*/ 69 h 110"/>
                <a:gd name="T30" fmla="*/ 140 w 142"/>
                <a:gd name="T31" fmla="*/ 90 h 110"/>
                <a:gd name="T32" fmla="*/ 142 w 142"/>
                <a:gd name="T33" fmla="*/ 90 h 110"/>
                <a:gd name="T34" fmla="*/ 142 w 142"/>
                <a:gd name="T35" fmla="*/ 93 h 110"/>
                <a:gd name="T36" fmla="*/ 135 w 142"/>
                <a:gd name="T37" fmla="*/ 109 h 110"/>
                <a:gd name="T38" fmla="*/ 133 w 142"/>
                <a:gd name="T39" fmla="*/ 110 h 110"/>
                <a:gd name="T40" fmla="*/ 130 w 142"/>
                <a:gd name="T41" fmla="*/ 110 h 110"/>
                <a:gd name="T42" fmla="*/ 85 w 142"/>
                <a:gd name="T43" fmla="*/ 90 h 110"/>
                <a:gd name="T44" fmla="*/ 85 w 142"/>
                <a:gd name="T45" fmla="*/ 9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2" h="110">
                  <a:moveTo>
                    <a:pt x="85" y="90"/>
                  </a:moveTo>
                  <a:lnTo>
                    <a:pt x="5" y="98"/>
                  </a:lnTo>
                  <a:lnTo>
                    <a:pt x="0" y="98"/>
                  </a:lnTo>
                  <a:lnTo>
                    <a:pt x="3" y="95"/>
                  </a:lnTo>
                  <a:lnTo>
                    <a:pt x="10" y="76"/>
                  </a:lnTo>
                  <a:lnTo>
                    <a:pt x="10" y="74"/>
                  </a:lnTo>
                  <a:lnTo>
                    <a:pt x="12" y="74"/>
                  </a:lnTo>
                  <a:lnTo>
                    <a:pt x="68" y="69"/>
                  </a:lnTo>
                  <a:lnTo>
                    <a:pt x="34" y="24"/>
                  </a:lnTo>
                  <a:lnTo>
                    <a:pt x="32" y="24"/>
                  </a:lnTo>
                  <a:lnTo>
                    <a:pt x="34" y="23"/>
                  </a:lnTo>
                  <a:lnTo>
                    <a:pt x="41" y="5"/>
                  </a:lnTo>
                  <a:lnTo>
                    <a:pt x="43" y="0"/>
                  </a:lnTo>
                  <a:lnTo>
                    <a:pt x="46" y="4"/>
                  </a:lnTo>
                  <a:lnTo>
                    <a:pt x="94" y="69"/>
                  </a:lnTo>
                  <a:lnTo>
                    <a:pt x="140" y="90"/>
                  </a:lnTo>
                  <a:lnTo>
                    <a:pt x="142" y="90"/>
                  </a:lnTo>
                  <a:lnTo>
                    <a:pt x="142" y="93"/>
                  </a:lnTo>
                  <a:lnTo>
                    <a:pt x="135" y="109"/>
                  </a:lnTo>
                  <a:lnTo>
                    <a:pt x="133" y="110"/>
                  </a:lnTo>
                  <a:lnTo>
                    <a:pt x="130" y="110"/>
                  </a:lnTo>
                  <a:lnTo>
                    <a:pt x="85" y="90"/>
                  </a:lnTo>
                  <a:lnTo>
                    <a:pt x="8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1" name="Freeform 33"/>
            <p:cNvSpPr>
              <a:spLocks noEditPoints="1"/>
            </p:cNvSpPr>
            <p:nvPr/>
          </p:nvSpPr>
          <p:spPr bwMode="auto">
            <a:xfrm>
              <a:off x="5878513" y="4075113"/>
              <a:ext cx="431800" cy="125413"/>
            </a:xfrm>
            <a:custGeom>
              <a:avLst/>
              <a:gdLst>
                <a:gd name="T0" fmla="*/ 0 w 159"/>
                <a:gd name="T1" fmla="*/ 40 h 46"/>
                <a:gd name="T2" fmla="*/ 8 w 159"/>
                <a:gd name="T3" fmla="*/ 35 h 46"/>
                <a:gd name="T4" fmla="*/ 6 w 159"/>
                <a:gd name="T5" fmla="*/ 9 h 46"/>
                <a:gd name="T6" fmla="*/ 0 w 159"/>
                <a:gd name="T7" fmla="*/ 3 h 46"/>
                <a:gd name="T8" fmla="*/ 14 w 159"/>
                <a:gd name="T9" fmla="*/ 1 h 46"/>
                <a:gd name="T10" fmla="*/ 18 w 159"/>
                <a:gd name="T11" fmla="*/ 35 h 46"/>
                <a:gd name="T12" fmla="*/ 25 w 159"/>
                <a:gd name="T13" fmla="*/ 40 h 46"/>
                <a:gd name="T14" fmla="*/ 0 w 159"/>
                <a:gd name="T15" fmla="*/ 45 h 46"/>
                <a:gd name="T16" fmla="*/ 59 w 159"/>
                <a:gd name="T17" fmla="*/ 29 h 46"/>
                <a:gd name="T18" fmla="*/ 42 w 159"/>
                <a:gd name="T19" fmla="*/ 26 h 46"/>
                <a:gd name="T20" fmla="*/ 43 w 159"/>
                <a:gd name="T21" fmla="*/ 4 h 46"/>
                <a:gd name="T22" fmla="*/ 69 w 159"/>
                <a:gd name="T23" fmla="*/ 6 h 46"/>
                <a:gd name="T24" fmla="*/ 69 w 159"/>
                <a:gd name="T25" fmla="*/ 40 h 46"/>
                <a:gd name="T26" fmla="*/ 44 w 159"/>
                <a:gd name="T27" fmla="*/ 43 h 46"/>
                <a:gd name="T28" fmla="*/ 41 w 159"/>
                <a:gd name="T29" fmla="*/ 34 h 46"/>
                <a:gd name="T30" fmla="*/ 50 w 159"/>
                <a:gd name="T31" fmla="*/ 37 h 46"/>
                <a:gd name="T32" fmla="*/ 51 w 159"/>
                <a:gd name="T33" fmla="*/ 40 h 46"/>
                <a:gd name="T34" fmla="*/ 61 w 159"/>
                <a:gd name="T35" fmla="*/ 37 h 46"/>
                <a:gd name="T36" fmla="*/ 63 w 159"/>
                <a:gd name="T37" fmla="*/ 15 h 46"/>
                <a:gd name="T38" fmla="*/ 56 w 159"/>
                <a:gd name="T39" fmla="*/ 6 h 46"/>
                <a:gd name="T40" fmla="*/ 49 w 159"/>
                <a:gd name="T41" fmla="*/ 15 h 46"/>
                <a:gd name="T42" fmla="*/ 56 w 159"/>
                <a:gd name="T43" fmla="*/ 24 h 46"/>
                <a:gd name="T44" fmla="*/ 63 w 159"/>
                <a:gd name="T45" fmla="*/ 15 h 46"/>
                <a:gd name="T46" fmla="*/ 116 w 159"/>
                <a:gd name="T47" fmla="*/ 25 h 46"/>
                <a:gd name="T48" fmla="*/ 113 w 159"/>
                <a:gd name="T49" fmla="*/ 42 h 46"/>
                <a:gd name="T50" fmla="*/ 87 w 159"/>
                <a:gd name="T51" fmla="*/ 43 h 46"/>
                <a:gd name="T52" fmla="*/ 84 w 159"/>
                <a:gd name="T53" fmla="*/ 30 h 46"/>
                <a:gd name="T54" fmla="*/ 91 w 159"/>
                <a:gd name="T55" fmla="*/ 30 h 46"/>
                <a:gd name="T56" fmla="*/ 92 w 159"/>
                <a:gd name="T57" fmla="*/ 35 h 46"/>
                <a:gd name="T58" fmla="*/ 94 w 159"/>
                <a:gd name="T59" fmla="*/ 39 h 46"/>
                <a:gd name="T60" fmla="*/ 104 w 159"/>
                <a:gd name="T61" fmla="*/ 38 h 46"/>
                <a:gd name="T62" fmla="*/ 104 w 159"/>
                <a:gd name="T63" fmla="*/ 26 h 46"/>
                <a:gd name="T64" fmla="*/ 96 w 159"/>
                <a:gd name="T65" fmla="*/ 24 h 46"/>
                <a:gd name="T66" fmla="*/ 95 w 159"/>
                <a:gd name="T67" fmla="*/ 18 h 46"/>
                <a:gd name="T68" fmla="*/ 97 w 159"/>
                <a:gd name="T69" fmla="*/ 18 h 46"/>
                <a:gd name="T70" fmla="*/ 105 w 159"/>
                <a:gd name="T71" fmla="*/ 11 h 46"/>
                <a:gd name="T72" fmla="*/ 99 w 159"/>
                <a:gd name="T73" fmla="*/ 6 h 46"/>
                <a:gd name="T74" fmla="*/ 93 w 159"/>
                <a:gd name="T75" fmla="*/ 9 h 46"/>
                <a:gd name="T76" fmla="*/ 94 w 159"/>
                <a:gd name="T77" fmla="*/ 12 h 46"/>
                <a:gd name="T78" fmla="*/ 89 w 159"/>
                <a:gd name="T79" fmla="*/ 17 h 46"/>
                <a:gd name="T80" fmla="*/ 84 w 159"/>
                <a:gd name="T81" fmla="*/ 11 h 46"/>
                <a:gd name="T82" fmla="*/ 100 w 159"/>
                <a:gd name="T83" fmla="*/ 0 h 46"/>
                <a:gd name="T84" fmla="*/ 116 w 159"/>
                <a:gd name="T85" fmla="*/ 12 h 46"/>
                <a:gd name="T86" fmla="*/ 109 w 159"/>
                <a:gd name="T87" fmla="*/ 21 h 46"/>
                <a:gd name="T88" fmla="*/ 133 w 159"/>
                <a:gd name="T89" fmla="*/ 40 h 46"/>
                <a:gd name="T90" fmla="*/ 141 w 159"/>
                <a:gd name="T91" fmla="*/ 35 h 46"/>
                <a:gd name="T92" fmla="*/ 139 w 159"/>
                <a:gd name="T93" fmla="*/ 9 h 46"/>
                <a:gd name="T94" fmla="*/ 133 w 159"/>
                <a:gd name="T95" fmla="*/ 3 h 46"/>
                <a:gd name="T96" fmla="*/ 147 w 159"/>
                <a:gd name="T97" fmla="*/ 1 h 46"/>
                <a:gd name="T98" fmla="*/ 151 w 159"/>
                <a:gd name="T99" fmla="*/ 35 h 46"/>
                <a:gd name="T100" fmla="*/ 159 w 159"/>
                <a:gd name="T101" fmla="*/ 40 h 46"/>
                <a:gd name="T102" fmla="*/ 133 w 159"/>
                <a:gd name="T103"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9" h="46">
                  <a:moveTo>
                    <a:pt x="0" y="45"/>
                  </a:moveTo>
                  <a:cubicBezTo>
                    <a:pt x="0" y="40"/>
                    <a:pt x="0" y="40"/>
                    <a:pt x="0" y="40"/>
                  </a:cubicBezTo>
                  <a:cubicBezTo>
                    <a:pt x="3" y="40"/>
                    <a:pt x="5" y="39"/>
                    <a:pt x="6" y="39"/>
                  </a:cubicBezTo>
                  <a:cubicBezTo>
                    <a:pt x="7" y="38"/>
                    <a:pt x="8" y="37"/>
                    <a:pt x="8" y="35"/>
                  </a:cubicBezTo>
                  <a:cubicBezTo>
                    <a:pt x="8" y="13"/>
                    <a:pt x="8" y="13"/>
                    <a:pt x="8" y="13"/>
                  </a:cubicBezTo>
                  <a:cubicBezTo>
                    <a:pt x="8" y="11"/>
                    <a:pt x="7" y="10"/>
                    <a:pt x="6" y="9"/>
                  </a:cubicBezTo>
                  <a:cubicBezTo>
                    <a:pt x="5" y="8"/>
                    <a:pt x="3" y="8"/>
                    <a:pt x="0" y="8"/>
                  </a:cubicBezTo>
                  <a:cubicBezTo>
                    <a:pt x="0" y="3"/>
                    <a:pt x="0" y="3"/>
                    <a:pt x="0" y="3"/>
                  </a:cubicBezTo>
                  <a:cubicBezTo>
                    <a:pt x="3" y="3"/>
                    <a:pt x="6" y="3"/>
                    <a:pt x="8" y="2"/>
                  </a:cubicBezTo>
                  <a:cubicBezTo>
                    <a:pt x="10" y="2"/>
                    <a:pt x="12" y="1"/>
                    <a:pt x="14" y="1"/>
                  </a:cubicBezTo>
                  <a:cubicBezTo>
                    <a:pt x="18" y="1"/>
                    <a:pt x="18" y="1"/>
                    <a:pt x="18" y="1"/>
                  </a:cubicBezTo>
                  <a:cubicBezTo>
                    <a:pt x="18" y="35"/>
                    <a:pt x="18" y="35"/>
                    <a:pt x="18" y="35"/>
                  </a:cubicBezTo>
                  <a:cubicBezTo>
                    <a:pt x="18" y="37"/>
                    <a:pt x="18" y="38"/>
                    <a:pt x="19" y="39"/>
                  </a:cubicBezTo>
                  <a:cubicBezTo>
                    <a:pt x="20" y="39"/>
                    <a:pt x="22" y="40"/>
                    <a:pt x="25" y="40"/>
                  </a:cubicBezTo>
                  <a:cubicBezTo>
                    <a:pt x="25" y="45"/>
                    <a:pt x="25" y="45"/>
                    <a:pt x="25" y="45"/>
                  </a:cubicBezTo>
                  <a:cubicBezTo>
                    <a:pt x="0" y="45"/>
                    <a:pt x="0" y="45"/>
                    <a:pt x="0" y="45"/>
                  </a:cubicBezTo>
                  <a:close/>
                  <a:moveTo>
                    <a:pt x="64" y="26"/>
                  </a:moveTo>
                  <a:cubicBezTo>
                    <a:pt x="62" y="28"/>
                    <a:pt x="60" y="28"/>
                    <a:pt x="59" y="29"/>
                  </a:cubicBezTo>
                  <a:cubicBezTo>
                    <a:pt x="57" y="30"/>
                    <a:pt x="55" y="30"/>
                    <a:pt x="53" y="30"/>
                  </a:cubicBezTo>
                  <a:cubicBezTo>
                    <a:pt x="49" y="30"/>
                    <a:pt x="45" y="29"/>
                    <a:pt x="42" y="26"/>
                  </a:cubicBezTo>
                  <a:cubicBezTo>
                    <a:pt x="39" y="23"/>
                    <a:pt x="38" y="20"/>
                    <a:pt x="38" y="15"/>
                  </a:cubicBezTo>
                  <a:cubicBezTo>
                    <a:pt x="38" y="11"/>
                    <a:pt x="40" y="7"/>
                    <a:pt x="43" y="4"/>
                  </a:cubicBezTo>
                  <a:cubicBezTo>
                    <a:pt x="46" y="1"/>
                    <a:pt x="51" y="0"/>
                    <a:pt x="56" y="0"/>
                  </a:cubicBezTo>
                  <a:cubicBezTo>
                    <a:pt x="62" y="0"/>
                    <a:pt x="66" y="2"/>
                    <a:pt x="69" y="6"/>
                  </a:cubicBezTo>
                  <a:cubicBezTo>
                    <a:pt x="73" y="9"/>
                    <a:pt x="74" y="15"/>
                    <a:pt x="74" y="22"/>
                  </a:cubicBezTo>
                  <a:cubicBezTo>
                    <a:pt x="74" y="29"/>
                    <a:pt x="72" y="35"/>
                    <a:pt x="69" y="40"/>
                  </a:cubicBezTo>
                  <a:cubicBezTo>
                    <a:pt x="65" y="44"/>
                    <a:pt x="60" y="46"/>
                    <a:pt x="54" y="46"/>
                  </a:cubicBezTo>
                  <a:cubicBezTo>
                    <a:pt x="50" y="46"/>
                    <a:pt x="47" y="45"/>
                    <a:pt x="44" y="43"/>
                  </a:cubicBezTo>
                  <a:cubicBezTo>
                    <a:pt x="41" y="42"/>
                    <a:pt x="40" y="40"/>
                    <a:pt x="40" y="37"/>
                  </a:cubicBezTo>
                  <a:cubicBezTo>
                    <a:pt x="40" y="36"/>
                    <a:pt x="40" y="34"/>
                    <a:pt x="41" y="34"/>
                  </a:cubicBezTo>
                  <a:cubicBezTo>
                    <a:pt x="42" y="33"/>
                    <a:pt x="43" y="32"/>
                    <a:pt x="45" y="32"/>
                  </a:cubicBezTo>
                  <a:cubicBezTo>
                    <a:pt x="47" y="32"/>
                    <a:pt x="49" y="34"/>
                    <a:pt x="50" y="37"/>
                  </a:cubicBezTo>
                  <a:cubicBezTo>
                    <a:pt x="50" y="38"/>
                    <a:pt x="50" y="38"/>
                    <a:pt x="50" y="38"/>
                  </a:cubicBezTo>
                  <a:cubicBezTo>
                    <a:pt x="50" y="39"/>
                    <a:pt x="50" y="40"/>
                    <a:pt x="51" y="40"/>
                  </a:cubicBezTo>
                  <a:cubicBezTo>
                    <a:pt x="52" y="40"/>
                    <a:pt x="52" y="40"/>
                    <a:pt x="54" y="40"/>
                  </a:cubicBezTo>
                  <a:cubicBezTo>
                    <a:pt x="57" y="40"/>
                    <a:pt x="59" y="39"/>
                    <a:pt x="61" y="37"/>
                  </a:cubicBezTo>
                  <a:cubicBezTo>
                    <a:pt x="63" y="34"/>
                    <a:pt x="64" y="31"/>
                    <a:pt x="64" y="26"/>
                  </a:cubicBezTo>
                  <a:close/>
                  <a:moveTo>
                    <a:pt x="63" y="15"/>
                  </a:moveTo>
                  <a:cubicBezTo>
                    <a:pt x="63" y="12"/>
                    <a:pt x="63" y="10"/>
                    <a:pt x="61" y="8"/>
                  </a:cubicBezTo>
                  <a:cubicBezTo>
                    <a:pt x="60" y="7"/>
                    <a:pt x="58" y="6"/>
                    <a:pt x="56" y="6"/>
                  </a:cubicBezTo>
                  <a:cubicBezTo>
                    <a:pt x="54" y="6"/>
                    <a:pt x="52" y="7"/>
                    <a:pt x="51" y="8"/>
                  </a:cubicBezTo>
                  <a:cubicBezTo>
                    <a:pt x="50" y="10"/>
                    <a:pt x="49" y="12"/>
                    <a:pt x="49" y="15"/>
                  </a:cubicBezTo>
                  <a:cubicBezTo>
                    <a:pt x="49" y="18"/>
                    <a:pt x="49" y="20"/>
                    <a:pt x="51" y="21"/>
                  </a:cubicBezTo>
                  <a:cubicBezTo>
                    <a:pt x="52" y="23"/>
                    <a:pt x="54" y="24"/>
                    <a:pt x="56" y="24"/>
                  </a:cubicBezTo>
                  <a:cubicBezTo>
                    <a:pt x="58" y="24"/>
                    <a:pt x="60" y="23"/>
                    <a:pt x="61" y="21"/>
                  </a:cubicBezTo>
                  <a:cubicBezTo>
                    <a:pt x="63" y="20"/>
                    <a:pt x="63" y="18"/>
                    <a:pt x="63" y="15"/>
                  </a:cubicBezTo>
                  <a:close/>
                  <a:moveTo>
                    <a:pt x="109" y="21"/>
                  </a:moveTo>
                  <a:cubicBezTo>
                    <a:pt x="112" y="22"/>
                    <a:pt x="115" y="23"/>
                    <a:pt x="116" y="25"/>
                  </a:cubicBezTo>
                  <a:cubicBezTo>
                    <a:pt x="118" y="26"/>
                    <a:pt x="118" y="29"/>
                    <a:pt x="118" y="31"/>
                  </a:cubicBezTo>
                  <a:cubicBezTo>
                    <a:pt x="118" y="36"/>
                    <a:pt x="117" y="39"/>
                    <a:pt x="113" y="42"/>
                  </a:cubicBezTo>
                  <a:cubicBezTo>
                    <a:pt x="109" y="44"/>
                    <a:pt x="105" y="46"/>
                    <a:pt x="99" y="46"/>
                  </a:cubicBezTo>
                  <a:cubicBezTo>
                    <a:pt x="94" y="46"/>
                    <a:pt x="90" y="45"/>
                    <a:pt x="87" y="43"/>
                  </a:cubicBezTo>
                  <a:cubicBezTo>
                    <a:pt x="84" y="40"/>
                    <a:pt x="83" y="38"/>
                    <a:pt x="83" y="34"/>
                  </a:cubicBezTo>
                  <a:cubicBezTo>
                    <a:pt x="83" y="33"/>
                    <a:pt x="83" y="31"/>
                    <a:pt x="84" y="30"/>
                  </a:cubicBezTo>
                  <a:cubicBezTo>
                    <a:pt x="85" y="29"/>
                    <a:pt x="86" y="29"/>
                    <a:pt x="88" y="29"/>
                  </a:cubicBezTo>
                  <a:cubicBezTo>
                    <a:pt x="89" y="29"/>
                    <a:pt x="90" y="29"/>
                    <a:pt x="91" y="30"/>
                  </a:cubicBezTo>
                  <a:cubicBezTo>
                    <a:pt x="92" y="31"/>
                    <a:pt x="93" y="32"/>
                    <a:pt x="93" y="34"/>
                  </a:cubicBezTo>
                  <a:cubicBezTo>
                    <a:pt x="93" y="34"/>
                    <a:pt x="93" y="35"/>
                    <a:pt x="92" y="35"/>
                  </a:cubicBezTo>
                  <a:cubicBezTo>
                    <a:pt x="92" y="36"/>
                    <a:pt x="92" y="36"/>
                    <a:pt x="92" y="36"/>
                  </a:cubicBezTo>
                  <a:cubicBezTo>
                    <a:pt x="92" y="37"/>
                    <a:pt x="93" y="38"/>
                    <a:pt x="94" y="39"/>
                  </a:cubicBezTo>
                  <a:cubicBezTo>
                    <a:pt x="95" y="39"/>
                    <a:pt x="97" y="40"/>
                    <a:pt x="99" y="40"/>
                  </a:cubicBezTo>
                  <a:cubicBezTo>
                    <a:pt x="101" y="40"/>
                    <a:pt x="103" y="39"/>
                    <a:pt x="104" y="38"/>
                  </a:cubicBezTo>
                  <a:cubicBezTo>
                    <a:pt x="106" y="36"/>
                    <a:pt x="106" y="34"/>
                    <a:pt x="106" y="32"/>
                  </a:cubicBezTo>
                  <a:cubicBezTo>
                    <a:pt x="106" y="29"/>
                    <a:pt x="106" y="27"/>
                    <a:pt x="104" y="26"/>
                  </a:cubicBezTo>
                  <a:cubicBezTo>
                    <a:pt x="103" y="24"/>
                    <a:pt x="100" y="24"/>
                    <a:pt x="97" y="24"/>
                  </a:cubicBezTo>
                  <a:cubicBezTo>
                    <a:pt x="96" y="24"/>
                    <a:pt x="96" y="24"/>
                    <a:pt x="96" y="24"/>
                  </a:cubicBezTo>
                  <a:cubicBezTo>
                    <a:pt x="95" y="24"/>
                    <a:pt x="95" y="24"/>
                    <a:pt x="95" y="24"/>
                  </a:cubicBezTo>
                  <a:cubicBezTo>
                    <a:pt x="95" y="18"/>
                    <a:pt x="95" y="18"/>
                    <a:pt x="95" y="18"/>
                  </a:cubicBezTo>
                  <a:cubicBezTo>
                    <a:pt x="95" y="18"/>
                    <a:pt x="96" y="18"/>
                    <a:pt x="96" y="18"/>
                  </a:cubicBezTo>
                  <a:cubicBezTo>
                    <a:pt x="96" y="18"/>
                    <a:pt x="97" y="18"/>
                    <a:pt x="97" y="18"/>
                  </a:cubicBezTo>
                  <a:cubicBezTo>
                    <a:pt x="99" y="18"/>
                    <a:pt x="101" y="17"/>
                    <a:pt x="103" y="16"/>
                  </a:cubicBezTo>
                  <a:cubicBezTo>
                    <a:pt x="104" y="15"/>
                    <a:pt x="105" y="13"/>
                    <a:pt x="105" y="11"/>
                  </a:cubicBezTo>
                  <a:cubicBezTo>
                    <a:pt x="105" y="9"/>
                    <a:pt x="104" y="8"/>
                    <a:pt x="103" y="7"/>
                  </a:cubicBezTo>
                  <a:cubicBezTo>
                    <a:pt x="102" y="6"/>
                    <a:pt x="101" y="6"/>
                    <a:pt x="99" y="6"/>
                  </a:cubicBezTo>
                  <a:cubicBezTo>
                    <a:pt x="97" y="6"/>
                    <a:pt x="96" y="6"/>
                    <a:pt x="95" y="7"/>
                  </a:cubicBezTo>
                  <a:cubicBezTo>
                    <a:pt x="94" y="7"/>
                    <a:pt x="93" y="8"/>
                    <a:pt x="93" y="9"/>
                  </a:cubicBezTo>
                  <a:cubicBezTo>
                    <a:pt x="93" y="9"/>
                    <a:pt x="93" y="10"/>
                    <a:pt x="94" y="10"/>
                  </a:cubicBezTo>
                  <a:cubicBezTo>
                    <a:pt x="94" y="11"/>
                    <a:pt x="94" y="12"/>
                    <a:pt x="94" y="12"/>
                  </a:cubicBezTo>
                  <a:cubicBezTo>
                    <a:pt x="94" y="14"/>
                    <a:pt x="94" y="15"/>
                    <a:pt x="93" y="16"/>
                  </a:cubicBezTo>
                  <a:cubicBezTo>
                    <a:pt x="92" y="16"/>
                    <a:pt x="91" y="17"/>
                    <a:pt x="89" y="17"/>
                  </a:cubicBezTo>
                  <a:cubicBezTo>
                    <a:pt x="88" y="17"/>
                    <a:pt x="86" y="16"/>
                    <a:pt x="85" y="15"/>
                  </a:cubicBezTo>
                  <a:cubicBezTo>
                    <a:pt x="84" y="15"/>
                    <a:pt x="84" y="13"/>
                    <a:pt x="84" y="11"/>
                  </a:cubicBezTo>
                  <a:cubicBezTo>
                    <a:pt x="84" y="8"/>
                    <a:pt x="86" y="5"/>
                    <a:pt x="89" y="3"/>
                  </a:cubicBezTo>
                  <a:cubicBezTo>
                    <a:pt x="92" y="1"/>
                    <a:pt x="95" y="0"/>
                    <a:pt x="100" y="0"/>
                  </a:cubicBezTo>
                  <a:cubicBezTo>
                    <a:pt x="105" y="0"/>
                    <a:pt x="109" y="1"/>
                    <a:pt x="112" y="3"/>
                  </a:cubicBezTo>
                  <a:cubicBezTo>
                    <a:pt x="115" y="5"/>
                    <a:pt x="116" y="8"/>
                    <a:pt x="116" y="12"/>
                  </a:cubicBezTo>
                  <a:cubicBezTo>
                    <a:pt x="116" y="14"/>
                    <a:pt x="116" y="16"/>
                    <a:pt x="114" y="17"/>
                  </a:cubicBezTo>
                  <a:cubicBezTo>
                    <a:pt x="113" y="19"/>
                    <a:pt x="112" y="20"/>
                    <a:pt x="109" y="21"/>
                  </a:cubicBezTo>
                  <a:close/>
                  <a:moveTo>
                    <a:pt x="133" y="45"/>
                  </a:moveTo>
                  <a:cubicBezTo>
                    <a:pt x="133" y="40"/>
                    <a:pt x="133" y="40"/>
                    <a:pt x="133" y="40"/>
                  </a:cubicBezTo>
                  <a:cubicBezTo>
                    <a:pt x="136" y="40"/>
                    <a:pt x="138" y="39"/>
                    <a:pt x="139" y="39"/>
                  </a:cubicBezTo>
                  <a:cubicBezTo>
                    <a:pt x="140" y="38"/>
                    <a:pt x="141" y="37"/>
                    <a:pt x="141" y="35"/>
                  </a:cubicBezTo>
                  <a:cubicBezTo>
                    <a:pt x="141" y="13"/>
                    <a:pt x="141" y="13"/>
                    <a:pt x="141" y="13"/>
                  </a:cubicBezTo>
                  <a:cubicBezTo>
                    <a:pt x="141" y="11"/>
                    <a:pt x="140" y="10"/>
                    <a:pt x="139" y="9"/>
                  </a:cubicBezTo>
                  <a:cubicBezTo>
                    <a:pt x="139" y="8"/>
                    <a:pt x="137" y="8"/>
                    <a:pt x="133" y="8"/>
                  </a:cubicBezTo>
                  <a:cubicBezTo>
                    <a:pt x="133" y="3"/>
                    <a:pt x="133" y="3"/>
                    <a:pt x="133" y="3"/>
                  </a:cubicBezTo>
                  <a:cubicBezTo>
                    <a:pt x="136" y="3"/>
                    <a:pt x="139" y="3"/>
                    <a:pt x="141" y="2"/>
                  </a:cubicBezTo>
                  <a:cubicBezTo>
                    <a:pt x="143" y="2"/>
                    <a:pt x="145" y="1"/>
                    <a:pt x="147" y="1"/>
                  </a:cubicBezTo>
                  <a:cubicBezTo>
                    <a:pt x="151" y="1"/>
                    <a:pt x="151" y="1"/>
                    <a:pt x="151" y="1"/>
                  </a:cubicBezTo>
                  <a:cubicBezTo>
                    <a:pt x="151" y="35"/>
                    <a:pt x="151" y="35"/>
                    <a:pt x="151" y="35"/>
                  </a:cubicBezTo>
                  <a:cubicBezTo>
                    <a:pt x="151" y="37"/>
                    <a:pt x="151" y="38"/>
                    <a:pt x="152" y="39"/>
                  </a:cubicBezTo>
                  <a:cubicBezTo>
                    <a:pt x="154" y="39"/>
                    <a:pt x="156" y="40"/>
                    <a:pt x="159" y="40"/>
                  </a:cubicBezTo>
                  <a:cubicBezTo>
                    <a:pt x="159" y="45"/>
                    <a:pt x="159" y="45"/>
                    <a:pt x="159" y="45"/>
                  </a:cubicBezTo>
                  <a:cubicBezTo>
                    <a:pt x="133" y="45"/>
                    <a:pt x="133" y="45"/>
                    <a:pt x="13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2" name="Freeform 34"/>
            <p:cNvSpPr>
              <a:spLocks noEditPoints="1"/>
            </p:cNvSpPr>
            <p:nvPr/>
          </p:nvSpPr>
          <p:spPr bwMode="auto">
            <a:xfrm>
              <a:off x="5048250" y="3025774"/>
              <a:ext cx="1824037" cy="987424"/>
            </a:xfrm>
            <a:custGeom>
              <a:avLst/>
              <a:gdLst>
                <a:gd name="T0" fmla="*/ 610 w 670"/>
                <a:gd name="T1" fmla="*/ 68 h 362"/>
                <a:gd name="T2" fmla="*/ 557 w 670"/>
                <a:gd name="T3" fmla="*/ 99 h 362"/>
                <a:gd name="T4" fmla="*/ 460 w 670"/>
                <a:gd name="T5" fmla="*/ 80 h 362"/>
                <a:gd name="T6" fmla="*/ 381 w 670"/>
                <a:gd name="T7" fmla="*/ 349 h 362"/>
                <a:gd name="T8" fmla="*/ 362 w 670"/>
                <a:gd name="T9" fmla="*/ 297 h 362"/>
                <a:gd name="T10" fmla="*/ 395 w 670"/>
                <a:gd name="T11" fmla="*/ 310 h 362"/>
                <a:gd name="T12" fmla="*/ 403 w 670"/>
                <a:gd name="T13" fmla="*/ 303 h 362"/>
                <a:gd name="T14" fmla="*/ 430 w 670"/>
                <a:gd name="T15" fmla="*/ 311 h 362"/>
                <a:gd name="T16" fmla="*/ 487 w 670"/>
                <a:gd name="T17" fmla="*/ 192 h 362"/>
                <a:gd name="T18" fmla="*/ 400 w 670"/>
                <a:gd name="T19" fmla="*/ 200 h 362"/>
                <a:gd name="T20" fmla="*/ 442 w 670"/>
                <a:gd name="T21" fmla="*/ 260 h 362"/>
                <a:gd name="T22" fmla="*/ 378 w 670"/>
                <a:gd name="T23" fmla="*/ 362 h 362"/>
                <a:gd name="T24" fmla="*/ 292 w 670"/>
                <a:gd name="T25" fmla="*/ 362 h 362"/>
                <a:gd name="T26" fmla="*/ 228 w 670"/>
                <a:gd name="T27" fmla="*/ 260 h 362"/>
                <a:gd name="T28" fmla="*/ 271 w 670"/>
                <a:gd name="T29" fmla="*/ 200 h 362"/>
                <a:gd name="T30" fmla="*/ 183 w 670"/>
                <a:gd name="T31" fmla="*/ 192 h 362"/>
                <a:gd name="T32" fmla="*/ 240 w 670"/>
                <a:gd name="T33" fmla="*/ 311 h 362"/>
                <a:gd name="T34" fmla="*/ 267 w 670"/>
                <a:gd name="T35" fmla="*/ 303 h 362"/>
                <a:gd name="T36" fmla="*/ 275 w 670"/>
                <a:gd name="T37" fmla="*/ 310 h 362"/>
                <a:gd name="T38" fmla="*/ 308 w 670"/>
                <a:gd name="T39" fmla="*/ 297 h 362"/>
                <a:gd name="T40" fmla="*/ 289 w 670"/>
                <a:gd name="T41" fmla="*/ 349 h 362"/>
                <a:gd name="T42" fmla="*/ 613 w 670"/>
                <a:gd name="T43" fmla="*/ 49 h 362"/>
                <a:gd name="T44" fmla="*/ 496 w 670"/>
                <a:gd name="T45" fmla="*/ 27 h 362"/>
                <a:gd name="T46" fmla="*/ 496 w 670"/>
                <a:gd name="T47" fmla="*/ 16 h 362"/>
                <a:gd name="T48" fmla="*/ 587 w 670"/>
                <a:gd name="T49" fmla="*/ 60 h 362"/>
                <a:gd name="T50" fmla="*/ 429 w 670"/>
                <a:gd name="T51" fmla="*/ 130 h 362"/>
                <a:gd name="T52" fmla="*/ 545 w 670"/>
                <a:gd name="T53" fmla="*/ 142 h 362"/>
                <a:gd name="T54" fmla="*/ 540 w 670"/>
                <a:gd name="T55" fmla="*/ 134 h 362"/>
                <a:gd name="T56" fmla="*/ 434 w 670"/>
                <a:gd name="T57" fmla="*/ 132 h 362"/>
                <a:gd name="T58" fmla="*/ 420 w 670"/>
                <a:gd name="T59" fmla="*/ 151 h 362"/>
                <a:gd name="T60" fmla="*/ 499 w 670"/>
                <a:gd name="T61" fmla="*/ 176 h 362"/>
                <a:gd name="T62" fmla="*/ 521 w 670"/>
                <a:gd name="T63" fmla="*/ 156 h 362"/>
                <a:gd name="T64" fmla="*/ 415 w 670"/>
                <a:gd name="T65" fmla="*/ 164 h 362"/>
                <a:gd name="T66" fmla="*/ 60 w 670"/>
                <a:gd name="T67" fmla="*/ 68 h 362"/>
                <a:gd name="T68" fmla="*/ 113 w 670"/>
                <a:gd name="T69" fmla="*/ 99 h 362"/>
                <a:gd name="T70" fmla="*/ 210 w 670"/>
                <a:gd name="T71" fmla="*/ 80 h 362"/>
                <a:gd name="T72" fmla="*/ 57 w 670"/>
                <a:gd name="T73" fmla="*/ 49 h 362"/>
                <a:gd name="T74" fmla="*/ 175 w 670"/>
                <a:gd name="T75" fmla="*/ 27 h 362"/>
                <a:gd name="T76" fmla="*/ 174 w 670"/>
                <a:gd name="T77" fmla="*/ 16 h 362"/>
                <a:gd name="T78" fmla="*/ 83 w 670"/>
                <a:gd name="T79" fmla="*/ 60 h 362"/>
                <a:gd name="T80" fmla="*/ 241 w 670"/>
                <a:gd name="T81" fmla="*/ 130 h 362"/>
                <a:gd name="T82" fmla="*/ 125 w 670"/>
                <a:gd name="T83" fmla="*/ 142 h 362"/>
                <a:gd name="T84" fmla="*/ 130 w 670"/>
                <a:gd name="T85" fmla="*/ 134 h 362"/>
                <a:gd name="T86" fmla="*/ 236 w 670"/>
                <a:gd name="T87" fmla="*/ 132 h 362"/>
                <a:gd name="T88" fmla="*/ 250 w 670"/>
                <a:gd name="T89" fmla="*/ 151 h 362"/>
                <a:gd name="T90" fmla="*/ 171 w 670"/>
                <a:gd name="T91" fmla="*/ 176 h 362"/>
                <a:gd name="T92" fmla="*/ 149 w 670"/>
                <a:gd name="T93" fmla="*/ 156 h 362"/>
                <a:gd name="T94" fmla="*/ 255 w 670"/>
                <a:gd name="T95" fmla="*/ 16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0" h="362">
                  <a:moveTo>
                    <a:pt x="446" y="90"/>
                  </a:moveTo>
                  <a:cubicBezTo>
                    <a:pt x="454" y="71"/>
                    <a:pt x="454" y="71"/>
                    <a:pt x="454" y="71"/>
                  </a:cubicBezTo>
                  <a:cubicBezTo>
                    <a:pt x="610" y="68"/>
                    <a:pt x="610" y="68"/>
                    <a:pt x="610" y="68"/>
                  </a:cubicBezTo>
                  <a:cubicBezTo>
                    <a:pt x="579" y="104"/>
                    <a:pt x="579" y="104"/>
                    <a:pt x="579" y="104"/>
                  </a:cubicBezTo>
                  <a:cubicBezTo>
                    <a:pt x="557" y="104"/>
                    <a:pt x="557" y="104"/>
                    <a:pt x="557" y="104"/>
                  </a:cubicBezTo>
                  <a:cubicBezTo>
                    <a:pt x="557" y="99"/>
                    <a:pt x="557" y="99"/>
                    <a:pt x="557" y="99"/>
                  </a:cubicBezTo>
                  <a:cubicBezTo>
                    <a:pt x="574" y="95"/>
                    <a:pt x="574" y="95"/>
                    <a:pt x="574" y="95"/>
                  </a:cubicBezTo>
                  <a:cubicBezTo>
                    <a:pt x="590" y="77"/>
                    <a:pt x="590" y="77"/>
                    <a:pt x="590" y="77"/>
                  </a:cubicBezTo>
                  <a:cubicBezTo>
                    <a:pt x="460" y="80"/>
                    <a:pt x="460" y="80"/>
                    <a:pt x="460" y="80"/>
                  </a:cubicBezTo>
                  <a:cubicBezTo>
                    <a:pt x="451" y="92"/>
                    <a:pt x="451" y="92"/>
                    <a:pt x="451" y="92"/>
                  </a:cubicBezTo>
                  <a:cubicBezTo>
                    <a:pt x="446" y="90"/>
                    <a:pt x="446" y="90"/>
                    <a:pt x="446" y="90"/>
                  </a:cubicBezTo>
                  <a:close/>
                  <a:moveTo>
                    <a:pt x="381" y="349"/>
                  </a:moveTo>
                  <a:cubicBezTo>
                    <a:pt x="393" y="349"/>
                    <a:pt x="393" y="349"/>
                    <a:pt x="393" y="349"/>
                  </a:cubicBezTo>
                  <a:cubicBezTo>
                    <a:pt x="354" y="304"/>
                    <a:pt x="354" y="304"/>
                    <a:pt x="354" y="304"/>
                  </a:cubicBezTo>
                  <a:cubicBezTo>
                    <a:pt x="362" y="297"/>
                    <a:pt x="362" y="297"/>
                    <a:pt x="362" y="297"/>
                  </a:cubicBezTo>
                  <a:cubicBezTo>
                    <a:pt x="409" y="349"/>
                    <a:pt x="409" y="349"/>
                    <a:pt x="409" y="349"/>
                  </a:cubicBezTo>
                  <a:cubicBezTo>
                    <a:pt x="431" y="349"/>
                    <a:pt x="431" y="349"/>
                    <a:pt x="431" y="349"/>
                  </a:cubicBezTo>
                  <a:cubicBezTo>
                    <a:pt x="395" y="310"/>
                    <a:pt x="395" y="310"/>
                    <a:pt x="395" y="310"/>
                  </a:cubicBezTo>
                  <a:cubicBezTo>
                    <a:pt x="364" y="277"/>
                    <a:pt x="384" y="237"/>
                    <a:pt x="384" y="237"/>
                  </a:cubicBezTo>
                  <a:cubicBezTo>
                    <a:pt x="394" y="241"/>
                    <a:pt x="394" y="241"/>
                    <a:pt x="394" y="241"/>
                  </a:cubicBezTo>
                  <a:cubicBezTo>
                    <a:pt x="393" y="242"/>
                    <a:pt x="378" y="275"/>
                    <a:pt x="403" y="303"/>
                  </a:cubicBezTo>
                  <a:cubicBezTo>
                    <a:pt x="446" y="349"/>
                    <a:pt x="446" y="349"/>
                    <a:pt x="446" y="349"/>
                  </a:cubicBezTo>
                  <a:cubicBezTo>
                    <a:pt x="461" y="349"/>
                    <a:pt x="461" y="349"/>
                    <a:pt x="461" y="349"/>
                  </a:cubicBezTo>
                  <a:cubicBezTo>
                    <a:pt x="453" y="341"/>
                    <a:pt x="438" y="328"/>
                    <a:pt x="430" y="311"/>
                  </a:cubicBezTo>
                  <a:cubicBezTo>
                    <a:pt x="421" y="295"/>
                    <a:pt x="418" y="275"/>
                    <a:pt x="433" y="254"/>
                  </a:cubicBezTo>
                  <a:cubicBezTo>
                    <a:pt x="433" y="254"/>
                    <a:pt x="433" y="254"/>
                    <a:pt x="433" y="254"/>
                  </a:cubicBezTo>
                  <a:cubicBezTo>
                    <a:pt x="487" y="192"/>
                    <a:pt x="487" y="192"/>
                    <a:pt x="487" y="192"/>
                  </a:cubicBezTo>
                  <a:cubicBezTo>
                    <a:pt x="411" y="193"/>
                    <a:pt x="411" y="193"/>
                    <a:pt x="411" y="193"/>
                  </a:cubicBezTo>
                  <a:cubicBezTo>
                    <a:pt x="404" y="202"/>
                    <a:pt x="404" y="202"/>
                    <a:pt x="404" y="202"/>
                  </a:cubicBezTo>
                  <a:cubicBezTo>
                    <a:pt x="400" y="200"/>
                    <a:pt x="400" y="200"/>
                    <a:pt x="400" y="200"/>
                  </a:cubicBezTo>
                  <a:cubicBezTo>
                    <a:pt x="406" y="186"/>
                    <a:pt x="406" y="186"/>
                    <a:pt x="406" y="186"/>
                  </a:cubicBezTo>
                  <a:cubicBezTo>
                    <a:pt x="509" y="183"/>
                    <a:pt x="509" y="183"/>
                    <a:pt x="509" y="183"/>
                  </a:cubicBezTo>
                  <a:cubicBezTo>
                    <a:pt x="442" y="260"/>
                    <a:pt x="442" y="260"/>
                    <a:pt x="442" y="260"/>
                  </a:cubicBezTo>
                  <a:cubicBezTo>
                    <a:pt x="431" y="276"/>
                    <a:pt x="432" y="291"/>
                    <a:pt x="438" y="304"/>
                  </a:cubicBezTo>
                  <a:cubicBezTo>
                    <a:pt x="449" y="327"/>
                    <a:pt x="475" y="345"/>
                    <a:pt x="494" y="362"/>
                  </a:cubicBezTo>
                  <a:cubicBezTo>
                    <a:pt x="378" y="362"/>
                    <a:pt x="378" y="362"/>
                    <a:pt x="378" y="362"/>
                  </a:cubicBezTo>
                  <a:cubicBezTo>
                    <a:pt x="335" y="319"/>
                    <a:pt x="335" y="319"/>
                    <a:pt x="335" y="319"/>
                  </a:cubicBezTo>
                  <a:cubicBezTo>
                    <a:pt x="335" y="319"/>
                    <a:pt x="335" y="319"/>
                    <a:pt x="335" y="319"/>
                  </a:cubicBezTo>
                  <a:cubicBezTo>
                    <a:pt x="292" y="362"/>
                    <a:pt x="292" y="362"/>
                    <a:pt x="292" y="362"/>
                  </a:cubicBezTo>
                  <a:cubicBezTo>
                    <a:pt x="179" y="362"/>
                    <a:pt x="179" y="362"/>
                    <a:pt x="179" y="362"/>
                  </a:cubicBezTo>
                  <a:cubicBezTo>
                    <a:pt x="196" y="345"/>
                    <a:pt x="222" y="326"/>
                    <a:pt x="232" y="304"/>
                  </a:cubicBezTo>
                  <a:cubicBezTo>
                    <a:pt x="238" y="291"/>
                    <a:pt x="240" y="276"/>
                    <a:pt x="228" y="260"/>
                  </a:cubicBezTo>
                  <a:cubicBezTo>
                    <a:pt x="161" y="183"/>
                    <a:pt x="161" y="183"/>
                    <a:pt x="161" y="183"/>
                  </a:cubicBezTo>
                  <a:cubicBezTo>
                    <a:pt x="264" y="186"/>
                    <a:pt x="264" y="186"/>
                    <a:pt x="264" y="186"/>
                  </a:cubicBezTo>
                  <a:cubicBezTo>
                    <a:pt x="271" y="200"/>
                    <a:pt x="271" y="200"/>
                    <a:pt x="271" y="200"/>
                  </a:cubicBezTo>
                  <a:cubicBezTo>
                    <a:pt x="266" y="202"/>
                    <a:pt x="266" y="202"/>
                    <a:pt x="266" y="202"/>
                  </a:cubicBezTo>
                  <a:cubicBezTo>
                    <a:pt x="259" y="193"/>
                    <a:pt x="259" y="193"/>
                    <a:pt x="259" y="193"/>
                  </a:cubicBezTo>
                  <a:cubicBezTo>
                    <a:pt x="183" y="192"/>
                    <a:pt x="183" y="192"/>
                    <a:pt x="183" y="192"/>
                  </a:cubicBezTo>
                  <a:cubicBezTo>
                    <a:pt x="237" y="254"/>
                    <a:pt x="237" y="254"/>
                    <a:pt x="237" y="254"/>
                  </a:cubicBezTo>
                  <a:cubicBezTo>
                    <a:pt x="237" y="254"/>
                    <a:pt x="237" y="254"/>
                    <a:pt x="237" y="254"/>
                  </a:cubicBezTo>
                  <a:cubicBezTo>
                    <a:pt x="252" y="275"/>
                    <a:pt x="249" y="295"/>
                    <a:pt x="240" y="311"/>
                  </a:cubicBezTo>
                  <a:cubicBezTo>
                    <a:pt x="232" y="328"/>
                    <a:pt x="218" y="341"/>
                    <a:pt x="209" y="349"/>
                  </a:cubicBezTo>
                  <a:cubicBezTo>
                    <a:pt x="224" y="349"/>
                    <a:pt x="224" y="349"/>
                    <a:pt x="224" y="349"/>
                  </a:cubicBezTo>
                  <a:cubicBezTo>
                    <a:pt x="267" y="303"/>
                    <a:pt x="267" y="303"/>
                    <a:pt x="267" y="303"/>
                  </a:cubicBezTo>
                  <a:cubicBezTo>
                    <a:pt x="292" y="275"/>
                    <a:pt x="277" y="242"/>
                    <a:pt x="277" y="241"/>
                  </a:cubicBezTo>
                  <a:cubicBezTo>
                    <a:pt x="286" y="237"/>
                    <a:pt x="286" y="237"/>
                    <a:pt x="286" y="237"/>
                  </a:cubicBezTo>
                  <a:cubicBezTo>
                    <a:pt x="286" y="237"/>
                    <a:pt x="306" y="277"/>
                    <a:pt x="275" y="310"/>
                  </a:cubicBezTo>
                  <a:cubicBezTo>
                    <a:pt x="239" y="349"/>
                    <a:pt x="239" y="349"/>
                    <a:pt x="239" y="349"/>
                  </a:cubicBezTo>
                  <a:cubicBezTo>
                    <a:pt x="261" y="349"/>
                    <a:pt x="261" y="349"/>
                    <a:pt x="261" y="349"/>
                  </a:cubicBezTo>
                  <a:cubicBezTo>
                    <a:pt x="308" y="297"/>
                    <a:pt x="308" y="297"/>
                    <a:pt x="308" y="297"/>
                  </a:cubicBezTo>
                  <a:cubicBezTo>
                    <a:pt x="316" y="304"/>
                    <a:pt x="316" y="304"/>
                    <a:pt x="316" y="304"/>
                  </a:cubicBezTo>
                  <a:cubicBezTo>
                    <a:pt x="277" y="349"/>
                    <a:pt x="277" y="349"/>
                    <a:pt x="277" y="349"/>
                  </a:cubicBezTo>
                  <a:cubicBezTo>
                    <a:pt x="289" y="349"/>
                    <a:pt x="289" y="349"/>
                    <a:pt x="289" y="349"/>
                  </a:cubicBezTo>
                  <a:cubicBezTo>
                    <a:pt x="335" y="305"/>
                    <a:pt x="335" y="305"/>
                    <a:pt x="335" y="305"/>
                  </a:cubicBezTo>
                  <a:cubicBezTo>
                    <a:pt x="381" y="349"/>
                    <a:pt x="381" y="349"/>
                    <a:pt x="381" y="349"/>
                  </a:cubicBezTo>
                  <a:close/>
                  <a:moveTo>
                    <a:pt x="613" y="49"/>
                  </a:moveTo>
                  <a:cubicBezTo>
                    <a:pt x="646" y="12"/>
                    <a:pt x="646" y="12"/>
                    <a:pt x="646" y="12"/>
                  </a:cubicBezTo>
                  <a:cubicBezTo>
                    <a:pt x="623" y="15"/>
                    <a:pt x="623" y="15"/>
                    <a:pt x="623" y="15"/>
                  </a:cubicBezTo>
                  <a:cubicBezTo>
                    <a:pt x="496" y="27"/>
                    <a:pt x="496" y="27"/>
                    <a:pt x="496" y="27"/>
                  </a:cubicBezTo>
                  <a:cubicBezTo>
                    <a:pt x="432" y="39"/>
                    <a:pt x="410" y="122"/>
                    <a:pt x="335" y="121"/>
                  </a:cubicBezTo>
                  <a:cubicBezTo>
                    <a:pt x="335" y="110"/>
                    <a:pt x="335" y="110"/>
                    <a:pt x="335" y="110"/>
                  </a:cubicBezTo>
                  <a:cubicBezTo>
                    <a:pt x="406" y="112"/>
                    <a:pt x="426" y="26"/>
                    <a:pt x="496" y="16"/>
                  </a:cubicBezTo>
                  <a:cubicBezTo>
                    <a:pt x="670" y="0"/>
                    <a:pt x="670" y="0"/>
                    <a:pt x="670" y="0"/>
                  </a:cubicBezTo>
                  <a:cubicBezTo>
                    <a:pt x="617" y="60"/>
                    <a:pt x="617" y="60"/>
                    <a:pt x="617" y="60"/>
                  </a:cubicBezTo>
                  <a:cubicBezTo>
                    <a:pt x="587" y="60"/>
                    <a:pt x="587" y="60"/>
                    <a:pt x="587" y="60"/>
                  </a:cubicBezTo>
                  <a:cubicBezTo>
                    <a:pt x="587" y="56"/>
                    <a:pt x="587" y="56"/>
                    <a:pt x="587" y="56"/>
                  </a:cubicBezTo>
                  <a:cubicBezTo>
                    <a:pt x="613" y="49"/>
                    <a:pt x="613" y="49"/>
                    <a:pt x="613" y="49"/>
                  </a:cubicBezTo>
                  <a:close/>
                  <a:moveTo>
                    <a:pt x="429" y="130"/>
                  </a:moveTo>
                  <a:cubicBezTo>
                    <a:pt x="436" y="114"/>
                    <a:pt x="436" y="114"/>
                    <a:pt x="436" y="114"/>
                  </a:cubicBezTo>
                  <a:cubicBezTo>
                    <a:pt x="572" y="111"/>
                    <a:pt x="572" y="111"/>
                    <a:pt x="572" y="111"/>
                  </a:cubicBezTo>
                  <a:cubicBezTo>
                    <a:pt x="545" y="142"/>
                    <a:pt x="545" y="142"/>
                    <a:pt x="545" y="142"/>
                  </a:cubicBezTo>
                  <a:cubicBezTo>
                    <a:pt x="527" y="142"/>
                    <a:pt x="527" y="142"/>
                    <a:pt x="527" y="142"/>
                  </a:cubicBezTo>
                  <a:cubicBezTo>
                    <a:pt x="527" y="138"/>
                    <a:pt x="527" y="138"/>
                    <a:pt x="527" y="138"/>
                  </a:cubicBezTo>
                  <a:cubicBezTo>
                    <a:pt x="540" y="134"/>
                    <a:pt x="540" y="134"/>
                    <a:pt x="540" y="134"/>
                  </a:cubicBezTo>
                  <a:cubicBezTo>
                    <a:pt x="553" y="119"/>
                    <a:pt x="553" y="119"/>
                    <a:pt x="553" y="119"/>
                  </a:cubicBezTo>
                  <a:cubicBezTo>
                    <a:pt x="441" y="122"/>
                    <a:pt x="441" y="122"/>
                    <a:pt x="441" y="122"/>
                  </a:cubicBezTo>
                  <a:cubicBezTo>
                    <a:pt x="434" y="132"/>
                    <a:pt x="434" y="132"/>
                    <a:pt x="434" y="132"/>
                  </a:cubicBezTo>
                  <a:cubicBezTo>
                    <a:pt x="429" y="130"/>
                    <a:pt x="429" y="130"/>
                    <a:pt x="429" y="130"/>
                  </a:cubicBezTo>
                  <a:close/>
                  <a:moveTo>
                    <a:pt x="415" y="164"/>
                  </a:moveTo>
                  <a:cubicBezTo>
                    <a:pt x="420" y="151"/>
                    <a:pt x="420" y="151"/>
                    <a:pt x="420" y="151"/>
                  </a:cubicBezTo>
                  <a:cubicBezTo>
                    <a:pt x="540" y="149"/>
                    <a:pt x="540" y="149"/>
                    <a:pt x="540" y="149"/>
                  </a:cubicBezTo>
                  <a:cubicBezTo>
                    <a:pt x="515" y="176"/>
                    <a:pt x="515" y="176"/>
                    <a:pt x="515" y="176"/>
                  </a:cubicBezTo>
                  <a:cubicBezTo>
                    <a:pt x="499" y="176"/>
                    <a:pt x="499" y="176"/>
                    <a:pt x="499" y="176"/>
                  </a:cubicBezTo>
                  <a:cubicBezTo>
                    <a:pt x="499" y="172"/>
                    <a:pt x="499" y="172"/>
                    <a:pt x="499" y="172"/>
                  </a:cubicBezTo>
                  <a:cubicBezTo>
                    <a:pt x="510" y="169"/>
                    <a:pt x="510" y="169"/>
                    <a:pt x="510" y="169"/>
                  </a:cubicBezTo>
                  <a:cubicBezTo>
                    <a:pt x="521" y="156"/>
                    <a:pt x="521" y="156"/>
                    <a:pt x="521" y="156"/>
                  </a:cubicBezTo>
                  <a:cubicBezTo>
                    <a:pt x="425" y="159"/>
                    <a:pt x="425" y="159"/>
                    <a:pt x="425" y="159"/>
                  </a:cubicBezTo>
                  <a:cubicBezTo>
                    <a:pt x="419" y="166"/>
                    <a:pt x="419" y="166"/>
                    <a:pt x="419" y="166"/>
                  </a:cubicBezTo>
                  <a:cubicBezTo>
                    <a:pt x="415" y="164"/>
                    <a:pt x="415" y="164"/>
                    <a:pt x="415" y="164"/>
                  </a:cubicBezTo>
                  <a:close/>
                  <a:moveTo>
                    <a:pt x="224" y="90"/>
                  </a:moveTo>
                  <a:cubicBezTo>
                    <a:pt x="216" y="71"/>
                    <a:pt x="216" y="71"/>
                    <a:pt x="216" y="71"/>
                  </a:cubicBezTo>
                  <a:cubicBezTo>
                    <a:pt x="60" y="68"/>
                    <a:pt x="60" y="68"/>
                    <a:pt x="60" y="68"/>
                  </a:cubicBezTo>
                  <a:cubicBezTo>
                    <a:pt x="92" y="104"/>
                    <a:pt x="92" y="104"/>
                    <a:pt x="92" y="104"/>
                  </a:cubicBezTo>
                  <a:cubicBezTo>
                    <a:pt x="113" y="104"/>
                    <a:pt x="113" y="104"/>
                    <a:pt x="113" y="104"/>
                  </a:cubicBezTo>
                  <a:cubicBezTo>
                    <a:pt x="113" y="99"/>
                    <a:pt x="113" y="99"/>
                    <a:pt x="113" y="99"/>
                  </a:cubicBezTo>
                  <a:cubicBezTo>
                    <a:pt x="96" y="95"/>
                    <a:pt x="96" y="95"/>
                    <a:pt x="96" y="95"/>
                  </a:cubicBezTo>
                  <a:cubicBezTo>
                    <a:pt x="81" y="77"/>
                    <a:pt x="81" y="77"/>
                    <a:pt x="81" y="77"/>
                  </a:cubicBezTo>
                  <a:cubicBezTo>
                    <a:pt x="210" y="80"/>
                    <a:pt x="210" y="80"/>
                    <a:pt x="210" y="80"/>
                  </a:cubicBezTo>
                  <a:cubicBezTo>
                    <a:pt x="219" y="92"/>
                    <a:pt x="219" y="92"/>
                    <a:pt x="219" y="92"/>
                  </a:cubicBezTo>
                  <a:cubicBezTo>
                    <a:pt x="224" y="90"/>
                    <a:pt x="224" y="90"/>
                    <a:pt x="224" y="90"/>
                  </a:cubicBezTo>
                  <a:close/>
                  <a:moveTo>
                    <a:pt x="57" y="49"/>
                  </a:moveTo>
                  <a:cubicBezTo>
                    <a:pt x="25" y="12"/>
                    <a:pt x="25" y="12"/>
                    <a:pt x="25" y="12"/>
                  </a:cubicBezTo>
                  <a:cubicBezTo>
                    <a:pt x="47" y="15"/>
                    <a:pt x="47" y="15"/>
                    <a:pt x="47" y="15"/>
                  </a:cubicBezTo>
                  <a:cubicBezTo>
                    <a:pt x="175" y="27"/>
                    <a:pt x="175" y="27"/>
                    <a:pt x="175" y="27"/>
                  </a:cubicBezTo>
                  <a:cubicBezTo>
                    <a:pt x="238" y="39"/>
                    <a:pt x="260" y="122"/>
                    <a:pt x="335" y="121"/>
                  </a:cubicBezTo>
                  <a:cubicBezTo>
                    <a:pt x="335" y="110"/>
                    <a:pt x="335" y="110"/>
                    <a:pt x="335" y="110"/>
                  </a:cubicBezTo>
                  <a:cubicBezTo>
                    <a:pt x="264" y="112"/>
                    <a:pt x="244" y="26"/>
                    <a:pt x="174" y="16"/>
                  </a:cubicBezTo>
                  <a:cubicBezTo>
                    <a:pt x="0" y="0"/>
                    <a:pt x="0" y="0"/>
                    <a:pt x="0" y="0"/>
                  </a:cubicBezTo>
                  <a:cubicBezTo>
                    <a:pt x="53" y="60"/>
                    <a:pt x="53" y="60"/>
                    <a:pt x="53" y="60"/>
                  </a:cubicBezTo>
                  <a:cubicBezTo>
                    <a:pt x="83" y="60"/>
                    <a:pt x="83" y="60"/>
                    <a:pt x="83" y="60"/>
                  </a:cubicBezTo>
                  <a:cubicBezTo>
                    <a:pt x="83" y="56"/>
                    <a:pt x="83" y="56"/>
                    <a:pt x="83" y="56"/>
                  </a:cubicBezTo>
                  <a:cubicBezTo>
                    <a:pt x="57" y="49"/>
                    <a:pt x="57" y="49"/>
                    <a:pt x="57" y="49"/>
                  </a:cubicBezTo>
                  <a:close/>
                  <a:moveTo>
                    <a:pt x="241" y="130"/>
                  </a:moveTo>
                  <a:cubicBezTo>
                    <a:pt x="234" y="114"/>
                    <a:pt x="234" y="114"/>
                    <a:pt x="234" y="114"/>
                  </a:cubicBezTo>
                  <a:cubicBezTo>
                    <a:pt x="98" y="111"/>
                    <a:pt x="98" y="111"/>
                    <a:pt x="98" y="111"/>
                  </a:cubicBezTo>
                  <a:cubicBezTo>
                    <a:pt x="125" y="142"/>
                    <a:pt x="125" y="142"/>
                    <a:pt x="125" y="142"/>
                  </a:cubicBezTo>
                  <a:cubicBezTo>
                    <a:pt x="144" y="142"/>
                    <a:pt x="144" y="142"/>
                    <a:pt x="144" y="142"/>
                  </a:cubicBezTo>
                  <a:cubicBezTo>
                    <a:pt x="144" y="138"/>
                    <a:pt x="144" y="138"/>
                    <a:pt x="144" y="138"/>
                  </a:cubicBezTo>
                  <a:cubicBezTo>
                    <a:pt x="130" y="134"/>
                    <a:pt x="130" y="134"/>
                    <a:pt x="130" y="134"/>
                  </a:cubicBezTo>
                  <a:cubicBezTo>
                    <a:pt x="117" y="119"/>
                    <a:pt x="117" y="119"/>
                    <a:pt x="117" y="119"/>
                  </a:cubicBezTo>
                  <a:cubicBezTo>
                    <a:pt x="229" y="122"/>
                    <a:pt x="229" y="122"/>
                    <a:pt x="229" y="122"/>
                  </a:cubicBezTo>
                  <a:cubicBezTo>
                    <a:pt x="236" y="132"/>
                    <a:pt x="236" y="132"/>
                    <a:pt x="236" y="132"/>
                  </a:cubicBezTo>
                  <a:cubicBezTo>
                    <a:pt x="241" y="130"/>
                    <a:pt x="241" y="130"/>
                    <a:pt x="241" y="130"/>
                  </a:cubicBezTo>
                  <a:close/>
                  <a:moveTo>
                    <a:pt x="255" y="164"/>
                  </a:moveTo>
                  <a:cubicBezTo>
                    <a:pt x="250" y="151"/>
                    <a:pt x="250" y="151"/>
                    <a:pt x="250" y="151"/>
                  </a:cubicBezTo>
                  <a:cubicBezTo>
                    <a:pt x="130" y="149"/>
                    <a:pt x="130" y="149"/>
                    <a:pt x="130" y="149"/>
                  </a:cubicBezTo>
                  <a:cubicBezTo>
                    <a:pt x="155" y="176"/>
                    <a:pt x="155" y="176"/>
                    <a:pt x="155" y="176"/>
                  </a:cubicBezTo>
                  <a:cubicBezTo>
                    <a:pt x="171" y="176"/>
                    <a:pt x="171" y="176"/>
                    <a:pt x="171" y="176"/>
                  </a:cubicBezTo>
                  <a:cubicBezTo>
                    <a:pt x="171" y="172"/>
                    <a:pt x="171" y="172"/>
                    <a:pt x="171" y="172"/>
                  </a:cubicBezTo>
                  <a:cubicBezTo>
                    <a:pt x="160" y="169"/>
                    <a:pt x="160" y="169"/>
                    <a:pt x="160" y="169"/>
                  </a:cubicBezTo>
                  <a:cubicBezTo>
                    <a:pt x="149" y="156"/>
                    <a:pt x="149" y="156"/>
                    <a:pt x="149" y="156"/>
                  </a:cubicBezTo>
                  <a:cubicBezTo>
                    <a:pt x="245" y="159"/>
                    <a:pt x="245" y="159"/>
                    <a:pt x="245" y="159"/>
                  </a:cubicBezTo>
                  <a:cubicBezTo>
                    <a:pt x="251" y="166"/>
                    <a:pt x="251" y="166"/>
                    <a:pt x="251" y="166"/>
                  </a:cubicBezTo>
                  <a:cubicBezTo>
                    <a:pt x="255" y="164"/>
                    <a:pt x="255" y="164"/>
                    <a:pt x="255"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3" name="Freeform 35"/>
            <p:cNvSpPr>
              <a:spLocks/>
            </p:cNvSpPr>
            <p:nvPr/>
          </p:nvSpPr>
          <p:spPr bwMode="auto">
            <a:xfrm>
              <a:off x="6462713" y="3840163"/>
              <a:ext cx="468313" cy="30163"/>
            </a:xfrm>
            <a:custGeom>
              <a:avLst/>
              <a:gdLst>
                <a:gd name="T0" fmla="*/ 0 w 172"/>
                <a:gd name="T1" fmla="*/ 0 h 11"/>
                <a:gd name="T2" fmla="*/ 165 w 172"/>
                <a:gd name="T3" fmla="*/ 0 h 11"/>
                <a:gd name="T4" fmla="*/ 165 w 172"/>
                <a:gd name="T5" fmla="*/ 10 h 11"/>
                <a:gd name="T6" fmla="*/ 0 w 172"/>
                <a:gd name="T7" fmla="*/ 10 h 11"/>
                <a:gd name="T8" fmla="*/ 0 w 172"/>
                <a:gd name="T9" fmla="*/ 0 h 11"/>
              </a:gdLst>
              <a:ahLst/>
              <a:cxnLst>
                <a:cxn ang="0">
                  <a:pos x="T0" y="T1"/>
                </a:cxn>
                <a:cxn ang="0">
                  <a:pos x="T2" y="T3"/>
                </a:cxn>
                <a:cxn ang="0">
                  <a:pos x="T4" y="T5"/>
                </a:cxn>
                <a:cxn ang="0">
                  <a:pos x="T6" y="T7"/>
                </a:cxn>
                <a:cxn ang="0">
                  <a:pos x="T8" y="T9"/>
                </a:cxn>
              </a:cxnLst>
              <a:rect l="0" t="0" r="r" b="b"/>
              <a:pathLst>
                <a:path w="172" h="11">
                  <a:moveTo>
                    <a:pt x="0" y="0"/>
                  </a:moveTo>
                  <a:cubicBezTo>
                    <a:pt x="165" y="0"/>
                    <a:pt x="165" y="0"/>
                    <a:pt x="165" y="0"/>
                  </a:cubicBezTo>
                  <a:cubicBezTo>
                    <a:pt x="172" y="0"/>
                    <a:pt x="171" y="11"/>
                    <a:pt x="165" y="10"/>
                  </a:cubicBezTo>
                  <a:cubicBezTo>
                    <a:pt x="0" y="10"/>
                    <a:pt x="0" y="10"/>
                    <a:pt x="0" y="10"/>
                  </a:cubicBezTo>
                  <a:cubicBezTo>
                    <a:pt x="1" y="7"/>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4" name="Freeform 36"/>
            <p:cNvSpPr>
              <a:spLocks noEditPoints="1"/>
            </p:cNvSpPr>
            <p:nvPr/>
          </p:nvSpPr>
          <p:spPr bwMode="auto">
            <a:xfrm>
              <a:off x="6310313" y="3695700"/>
              <a:ext cx="703263" cy="317500"/>
            </a:xfrm>
            <a:custGeom>
              <a:avLst/>
              <a:gdLst>
                <a:gd name="T0" fmla="*/ 196 w 258"/>
                <a:gd name="T1" fmla="*/ 0 h 116"/>
                <a:gd name="T2" fmla="*/ 252 w 258"/>
                <a:gd name="T3" fmla="*/ 32 h 116"/>
                <a:gd name="T4" fmla="*/ 258 w 258"/>
                <a:gd name="T5" fmla="*/ 58 h 116"/>
                <a:gd name="T6" fmla="*/ 252 w 258"/>
                <a:gd name="T7" fmla="*/ 85 h 116"/>
                <a:gd name="T8" fmla="*/ 196 w 258"/>
                <a:gd name="T9" fmla="*/ 116 h 116"/>
                <a:gd name="T10" fmla="*/ 4 w 258"/>
                <a:gd name="T11" fmla="*/ 116 h 116"/>
                <a:gd name="T12" fmla="*/ 24 w 258"/>
                <a:gd name="T13" fmla="*/ 58 h 116"/>
                <a:gd name="T14" fmla="*/ 0 w 258"/>
                <a:gd name="T15" fmla="*/ 0 h 116"/>
                <a:gd name="T16" fmla="*/ 196 w 258"/>
                <a:gd name="T17" fmla="*/ 0 h 116"/>
                <a:gd name="T18" fmla="*/ 25 w 258"/>
                <a:gd name="T19" fmla="*/ 105 h 116"/>
                <a:gd name="T20" fmla="*/ 68 w 258"/>
                <a:gd name="T21" fmla="*/ 105 h 116"/>
                <a:gd name="T22" fmla="*/ 68 w 258"/>
                <a:gd name="T23" fmla="*/ 105 h 116"/>
                <a:gd name="T24" fmla="*/ 199 w 258"/>
                <a:gd name="T25" fmla="*/ 105 h 116"/>
                <a:gd name="T26" fmla="*/ 241 w 258"/>
                <a:gd name="T27" fmla="*/ 82 h 116"/>
                <a:gd name="T28" fmla="*/ 246 w 258"/>
                <a:gd name="T29" fmla="*/ 58 h 116"/>
                <a:gd name="T30" fmla="*/ 241 w 258"/>
                <a:gd name="T31" fmla="*/ 35 h 116"/>
                <a:gd name="T32" fmla="*/ 199 w 258"/>
                <a:gd name="T33" fmla="*/ 11 h 116"/>
                <a:gd name="T34" fmla="*/ 25 w 258"/>
                <a:gd name="T35" fmla="*/ 11 h 116"/>
                <a:gd name="T36" fmla="*/ 25 w 258"/>
                <a:gd name="T37" fmla="*/ 10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8" h="116">
                  <a:moveTo>
                    <a:pt x="196" y="0"/>
                  </a:moveTo>
                  <a:cubicBezTo>
                    <a:pt x="224" y="0"/>
                    <a:pt x="243" y="13"/>
                    <a:pt x="252" y="32"/>
                  </a:cubicBezTo>
                  <a:cubicBezTo>
                    <a:pt x="256" y="40"/>
                    <a:pt x="258" y="49"/>
                    <a:pt x="258" y="58"/>
                  </a:cubicBezTo>
                  <a:cubicBezTo>
                    <a:pt x="258" y="67"/>
                    <a:pt x="256" y="76"/>
                    <a:pt x="252" y="85"/>
                  </a:cubicBezTo>
                  <a:cubicBezTo>
                    <a:pt x="243" y="103"/>
                    <a:pt x="225" y="116"/>
                    <a:pt x="196" y="116"/>
                  </a:cubicBezTo>
                  <a:cubicBezTo>
                    <a:pt x="4" y="116"/>
                    <a:pt x="4" y="116"/>
                    <a:pt x="4" y="116"/>
                  </a:cubicBezTo>
                  <a:cubicBezTo>
                    <a:pt x="17" y="101"/>
                    <a:pt x="24" y="79"/>
                    <a:pt x="24" y="58"/>
                  </a:cubicBezTo>
                  <a:cubicBezTo>
                    <a:pt x="24" y="33"/>
                    <a:pt x="17" y="16"/>
                    <a:pt x="0" y="0"/>
                  </a:cubicBezTo>
                  <a:cubicBezTo>
                    <a:pt x="196" y="0"/>
                    <a:pt x="196" y="0"/>
                    <a:pt x="196" y="0"/>
                  </a:cubicBezTo>
                  <a:close/>
                  <a:moveTo>
                    <a:pt x="25" y="105"/>
                  </a:moveTo>
                  <a:cubicBezTo>
                    <a:pt x="68" y="105"/>
                    <a:pt x="68" y="105"/>
                    <a:pt x="68" y="105"/>
                  </a:cubicBezTo>
                  <a:cubicBezTo>
                    <a:pt x="68" y="105"/>
                    <a:pt x="68" y="105"/>
                    <a:pt x="68" y="105"/>
                  </a:cubicBezTo>
                  <a:cubicBezTo>
                    <a:pt x="199" y="105"/>
                    <a:pt x="199" y="105"/>
                    <a:pt x="199" y="105"/>
                  </a:cubicBezTo>
                  <a:cubicBezTo>
                    <a:pt x="221" y="105"/>
                    <a:pt x="234" y="97"/>
                    <a:pt x="241" y="82"/>
                  </a:cubicBezTo>
                  <a:cubicBezTo>
                    <a:pt x="245" y="75"/>
                    <a:pt x="246" y="67"/>
                    <a:pt x="246" y="58"/>
                  </a:cubicBezTo>
                  <a:cubicBezTo>
                    <a:pt x="246" y="50"/>
                    <a:pt x="245" y="42"/>
                    <a:pt x="241" y="35"/>
                  </a:cubicBezTo>
                  <a:cubicBezTo>
                    <a:pt x="234" y="20"/>
                    <a:pt x="221" y="11"/>
                    <a:pt x="199" y="11"/>
                  </a:cubicBezTo>
                  <a:cubicBezTo>
                    <a:pt x="25" y="11"/>
                    <a:pt x="25" y="11"/>
                    <a:pt x="25" y="11"/>
                  </a:cubicBezTo>
                  <a:cubicBezTo>
                    <a:pt x="39" y="33"/>
                    <a:pt x="40" y="83"/>
                    <a:pt x="25"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grpSp>
      <p:sp>
        <p:nvSpPr>
          <p:cNvPr id="2" name="矩形 1"/>
          <p:cNvSpPr/>
          <p:nvPr/>
        </p:nvSpPr>
        <p:spPr>
          <a:xfrm>
            <a:off x="918461" y="1713620"/>
            <a:ext cx="91189" cy="4257207"/>
          </a:xfrm>
          <a:prstGeom prst="rect">
            <a:avLst/>
          </a:prstGeom>
          <a:solidFill>
            <a:schemeClr val="bg1">
              <a:lumMod val="65000"/>
            </a:schemeClr>
          </a:solidFill>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212419" y="1857064"/>
            <a:ext cx="5082199" cy="592726"/>
          </a:xfrm>
          <a:prstGeom prst="rect">
            <a:avLst/>
          </a:prstGeom>
          <a:noFill/>
        </p:spPr>
        <p:txBody>
          <a:bodyPr wrap="square" rtlCol="0">
            <a:spAutoFit/>
          </a:bodyPr>
          <a:lstStyle/>
          <a:p>
            <a:pPr>
              <a:lnSpc>
                <a:spcPct val="120000"/>
              </a:lnSpc>
            </a:pPr>
            <a:r>
              <a:rPr lang="zh-CN" altLang="en-US" sz="1400" dirty="0">
                <a:solidFill>
                  <a:srgbClr val="000000"/>
                </a:solidFill>
                <a:latin typeface="+mn-ea"/>
              </a:rPr>
              <a:t>目前。该方面的研究主要分为非生理信号情绪</a:t>
            </a:r>
            <a:r>
              <a:rPr lang="zh-CN" altLang="en-US" sz="1400" dirty="0" smtClean="0">
                <a:solidFill>
                  <a:srgbClr val="000000"/>
                </a:solidFill>
                <a:latin typeface="+mn-ea"/>
              </a:rPr>
              <a:t>分析和生理信号情绪分析两大类。</a:t>
            </a:r>
            <a:endParaRPr lang="en-US" altLang="zh-CN" sz="1400" dirty="0" smtClean="0">
              <a:solidFill>
                <a:srgbClr val="000000"/>
              </a:solidFill>
              <a:latin typeface="+mn-ea"/>
            </a:endParaRPr>
          </a:p>
        </p:txBody>
      </p:sp>
      <p:grpSp>
        <p:nvGrpSpPr>
          <p:cNvPr id="5" name="组合 2"/>
          <p:cNvGrpSpPr>
            <a:grpSpLocks/>
          </p:cNvGrpSpPr>
          <p:nvPr/>
        </p:nvGrpSpPr>
        <p:grpSpPr bwMode="auto">
          <a:xfrm>
            <a:off x="522198" y="465883"/>
            <a:ext cx="2065212" cy="486617"/>
            <a:chOff x="406401" y="402253"/>
            <a:chExt cx="3264696" cy="769256"/>
          </a:xfrm>
        </p:grpSpPr>
        <p:sp>
          <p:nvSpPr>
            <p:cNvPr id="6"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dirty="0" smtClean="0">
                  <a:solidFill>
                    <a:srgbClr val="002060"/>
                  </a:solidFill>
                  <a:latin typeface="微软雅黑" panose="020B0503020204020204" pitchFamily="34" charset="-122"/>
                  <a:ea typeface="微软雅黑" panose="020B0503020204020204" pitchFamily="34" charset="-122"/>
                </a:rPr>
                <a:t>研究</a:t>
              </a:r>
              <a:r>
                <a:rPr lang="zh-CN" altLang="en-US" sz="2000" dirty="0">
                  <a:solidFill>
                    <a:srgbClr val="002060"/>
                  </a:solidFill>
                  <a:latin typeface="微软雅黑" panose="020B0503020204020204" pitchFamily="34" charset="-122"/>
                  <a:ea typeface="微软雅黑" panose="020B0503020204020204" pitchFamily="34" charset="-122"/>
                </a:rPr>
                <a:t>现状</a:t>
              </a:r>
            </a:p>
          </p:txBody>
        </p:sp>
        <p:sp>
          <p:nvSpPr>
            <p:cNvPr id="8"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pic>
        <p:nvPicPr>
          <p:cNvPr id="10" name="图片 9"/>
          <p:cNvPicPr>
            <a:picLocks noChangeAspect="1"/>
          </p:cNvPicPr>
          <p:nvPr/>
        </p:nvPicPr>
        <p:blipFill>
          <a:blip r:embed="rId2"/>
          <a:stretch>
            <a:fillRect/>
          </a:stretch>
        </p:blipFill>
        <p:spPr>
          <a:xfrm>
            <a:off x="1191660" y="2769892"/>
            <a:ext cx="4890387" cy="3143250"/>
          </a:xfrm>
          <a:prstGeom prst="rect">
            <a:avLst/>
          </a:prstGeom>
        </p:spPr>
      </p:pic>
      <p:pic>
        <p:nvPicPr>
          <p:cNvPr id="11" name="图片 10"/>
          <p:cNvPicPr>
            <a:picLocks noChangeAspect="1"/>
          </p:cNvPicPr>
          <p:nvPr/>
        </p:nvPicPr>
        <p:blipFill>
          <a:blip r:embed="rId3"/>
          <a:stretch>
            <a:fillRect/>
          </a:stretch>
        </p:blipFill>
        <p:spPr>
          <a:xfrm>
            <a:off x="6062513" y="2938975"/>
            <a:ext cx="5491281" cy="2724150"/>
          </a:xfrm>
          <a:prstGeom prst="rect">
            <a:avLst/>
          </a:prstGeom>
        </p:spPr>
      </p:pic>
      <p:sp>
        <p:nvSpPr>
          <p:cNvPr id="45" name="文本框 44"/>
          <p:cNvSpPr txBox="1"/>
          <p:nvPr/>
        </p:nvSpPr>
        <p:spPr>
          <a:xfrm>
            <a:off x="4723002" y="2938975"/>
            <a:ext cx="239291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如，美国的</a:t>
            </a:r>
            <a:r>
              <a:rPr lang="en-US" altLang="zh-CN" b="1" dirty="0" err="1" smtClean="0">
                <a:latin typeface="微软雅黑" panose="020B0503020204020204" pitchFamily="34" charset="-122"/>
                <a:ea typeface="微软雅黑" panose="020B0503020204020204" pitchFamily="34" charset="-122"/>
              </a:rPr>
              <a:t>Affectvia</a:t>
            </a:r>
            <a:endParaRPr lang="zh-CN" altLang="en-US" b="1" dirty="0" smtClean="0">
              <a:latin typeface="微软雅黑" panose="020B0503020204020204" pitchFamily="34" charset="-122"/>
              <a:ea typeface="微软雅黑" panose="020B0503020204020204" pitchFamily="34" charset="-122"/>
            </a:endParaRPr>
          </a:p>
        </p:txBody>
      </p:sp>
      <p:sp>
        <p:nvSpPr>
          <p:cNvPr id="46" name="文本框 45"/>
          <p:cNvSpPr txBox="1"/>
          <p:nvPr/>
        </p:nvSpPr>
        <p:spPr>
          <a:xfrm>
            <a:off x="4723002" y="5139360"/>
            <a:ext cx="3322040"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如，以色列的</a:t>
            </a:r>
            <a:r>
              <a:rPr lang="en-US" altLang="zh-CN" b="1" dirty="0">
                <a:latin typeface="微软雅黑" panose="020B0503020204020204" pitchFamily="34" charset="-122"/>
                <a:ea typeface="微软雅黑" panose="020B0503020204020204" pitchFamily="34" charset="-122"/>
              </a:rPr>
              <a:t>Beyond Verbal</a:t>
            </a:r>
            <a:endParaRPr lang="zh-CN" altLang="en-US"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193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barn(inVertical)">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barn(inVertical)">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5"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a:off x="-19050" y="3606953"/>
            <a:ext cx="3856733" cy="3251047"/>
          </a:xfrm>
          <a:prstGeom prst="rtTriangle">
            <a:avLst/>
          </a:prstGeom>
          <a:noFill/>
          <a:ln w="6350">
            <a:solidFill>
              <a:srgbClr val="002060"/>
            </a:solidFill>
          </a:ln>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grpSp>
        <p:nvGrpSpPr>
          <p:cNvPr id="4" name="组合 2"/>
          <p:cNvGrpSpPr>
            <a:grpSpLocks/>
          </p:cNvGrpSpPr>
          <p:nvPr/>
        </p:nvGrpSpPr>
        <p:grpSpPr bwMode="auto">
          <a:xfrm>
            <a:off x="2816881" y="2346833"/>
            <a:ext cx="6558238" cy="1920367"/>
            <a:chOff x="-16250" y="91776"/>
            <a:chExt cx="3687347" cy="1079733"/>
          </a:xfrm>
        </p:grpSpPr>
        <p:sp>
          <p:nvSpPr>
            <p:cNvPr id="5"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dirty="0" smtClean="0">
                  <a:solidFill>
                    <a:srgbClr val="002060"/>
                  </a:solidFill>
                  <a:latin typeface="微软雅黑" panose="020B0503020204020204" pitchFamily="34" charset="-122"/>
                  <a:ea typeface="微软雅黑" panose="020B0503020204020204" pitchFamily="34" charset="-122"/>
                </a:rPr>
                <a:t>开发平台及原理分析</a:t>
              </a:r>
              <a:endParaRPr lang="zh-CN" altLang="en-US" sz="4400" dirty="0">
                <a:solidFill>
                  <a:srgbClr val="002060"/>
                </a:solidFill>
                <a:latin typeface="微软雅黑" panose="020B0503020204020204" pitchFamily="34" charset="-122"/>
                <a:ea typeface="微软雅黑" panose="020B0503020204020204" pitchFamily="34" charset="-122"/>
              </a:endParaRPr>
            </a:p>
          </p:txBody>
        </p:sp>
        <p:sp>
          <p:nvSpPr>
            <p:cNvPr id="6" name="矩形 45"/>
            <p:cNvSpPr>
              <a:spLocks noChangeArrowheads="1"/>
            </p:cNvSpPr>
            <p:nvPr/>
          </p:nvSpPr>
          <p:spPr bwMode="auto">
            <a:xfrm>
              <a:off x="-16250" y="91776"/>
              <a:ext cx="584653" cy="569264"/>
            </a:xfrm>
            <a:prstGeom prst="rect">
              <a:avLst/>
            </a:prstGeom>
            <a:solidFill>
              <a:srgbClr val="002060"/>
            </a:solidFill>
            <a:ln w="12700">
              <a:solidFill>
                <a:srgbClr val="002060"/>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400" b="1" dirty="0">
                  <a:solidFill>
                    <a:schemeClr val="bg1"/>
                  </a:solidFill>
                </a:rPr>
                <a:t>2</a:t>
              </a:r>
              <a:endParaRPr lang="zh-CN" altLang="en-US" sz="4400" b="1" dirty="0">
                <a:solidFill>
                  <a:schemeClr val="bg1"/>
                </a:solidFill>
              </a:endParaRPr>
            </a:p>
          </p:txBody>
        </p:sp>
        <p:sp>
          <p:nvSpPr>
            <p:cNvPr id="7"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4400" b="1">
                <a:solidFill>
                  <a:srgbClr val="FFFFFF"/>
                </a:solidFill>
              </a:endParaRPr>
            </a:p>
          </p:txBody>
        </p:sp>
      </p:grpSp>
      <p:sp>
        <p:nvSpPr>
          <p:cNvPr id="12" name="直角三角形 11"/>
          <p:cNvSpPr/>
          <p:nvPr/>
        </p:nvSpPr>
        <p:spPr>
          <a:xfrm>
            <a:off x="0" y="4267200"/>
            <a:ext cx="3026431" cy="2590800"/>
          </a:xfrm>
          <a:prstGeom prst="rtTriangle">
            <a:avLst/>
          </a:prstGeom>
          <a:solidFill>
            <a:srgbClr val="002060"/>
          </a:solidFill>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sp>
        <p:nvSpPr>
          <p:cNvPr id="13" name="直角三角形 12"/>
          <p:cNvSpPr/>
          <p:nvPr/>
        </p:nvSpPr>
        <p:spPr>
          <a:xfrm rot="10800000">
            <a:off x="9165665" y="0"/>
            <a:ext cx="3026431" cy="2590800"/>
          </a:xfrm>
          <a:prstGeom prst="rtTriangle">
            <a:avLst/>
          </a:prstGeom>
          <a:solidFill>
            <a:srgbClr val="002060"/>
          </a:solidFill>
        </p:spPr>
        <p:txBody>
          <a:bodyPr wrap="square" rtlCol="0" anchor="ctr">
            <a:spAutoFit/>
          </a:bodyPr>
          <a:lstStyle/>
          <a:p>
            <a:pPr algn="ctr"/>
            <a:endParaRPr kumimoji="1"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0933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a:grpSpLocks/>
          </p:cNvGrpSpPr>
          <p:nvPr/>
        </p:nvGrpSpPr>
        <p:grpSpPr bwMode="auto">
          <a:xfrm>
            <a:off x="522198" y="465883"/>
            <a:ext cx="2065212" cy="486617"/>
            <a:chOff x="406401" y="402253"/>
            <a:chExt cx="3264696" cy="769256"/>
          </a:xfrm>
        </p:grpSpPr>
        <p:sp>
          <p:nvSpPr>
            <p:cNvPr id="3" name="矩形 1"/>
            <p:cNvSpPr>
              <a:spLocks noChangeArrowheads="1"/>
            </p:cNvSpPr>
            <p:nvPr/>
          </p:nvSpPr>
          <p:spPr bwMode="auto">
            <a:xfrm>
              <a:off x="406401" y="402253"/>
              <a:ext cx="3120915" cy="638628"/>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dirty="0">
                  <a:solidFill>
                    <a:srgbClr val="002060"/>
                  </a:solidFill>
                  <a:latin typeface="微软雅黑" panose="020B0503020204020204" pitchFamily="34" charset="-122"/>
                  <a:ea typeface="微软雅黑" panose="020B0503020204020204" pitchFamily="34" charset="-122"/>
                </a:rPr>
                <a:t>开发平台</a:t>
              </a:r>
            </a:p>
          </p:txBody>
        </p:sp>
        <p:sp>
          <p:nvSpPr>
            <p:cNvPr id="5" name="矩形 46"/>
            <p:cNvSpPr>
              <a:spLocks noChangeArrowheads="1"/>
            </p:cNvSpPr>
            <p:nvPr/>
          </p:nvSpPr>
          <p:spPr bwMode="auto">
            <a:xfrm>
              <a:off x="3435568" y="924766"/>
              <a:ext cx="235529" cy="246743"/>
            </a:xfrm>
            <a:prstGeom prst="rect">
              <a:avLst/>
            </a:prstGeom>
            <a:noFill/>
            <a:ln w="1270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a:solidFill>
                  <a:srgbClr val="FFFFFF"/>
                </a:solidFill>
              </a:endParaRPr>
            </a:p>
          </p:txBody>
        </p:sp>
      </p:grpSp>
      <p:sp>
        <p:nvSpPr>
          <p:cNvPr id="6" name="Freeform 5"/>
          <p:cNvSpPr>
            <a:spLocks/>
          </p:cNvSpPr>
          <p:nvPr/>
        </p:nvSpPr>
        <p:spPr bwMode="auto">
          <a:xfrm>
            <a:off x="3619499" y="2815367"/>
            <a:ext cx="687942" cy="872252"/>
          </a:xfrm>
          <a:custGeom>
            <a:avLst/>
            <a:gdLst>
              <a:gd name="T0" fmla="*/ 114 w 136"/>
              <a:gd name="T1" fmla="*/ 63 h 172"/>
              <a:gd name="T2" fmla="*/ 121 w 136"/>
              <a:gd name="T3" fmla="*/ 61 h 172"/>
              <a:gd name="T4" fmla="*/ 135 w 136"/>
              <a:gd name="T5" fmla="*/ 6 h 172"/>
              <a:gd name="T6" fmla="*/ 130 w 136"/>
              <a:gd name="T7" fmla="*/ 2 h 172"/>
              <a:gd name="T8" fmla="*/ 79 w 136"/>
              <a:gd name="T9" fmla="*/ 23 h 172"/>
              <a:gd name="T10" fmla="*/ 77 w 136"/>
              <a:gd name="T11" fmla="*/ 31 h 172"/>
              <a:gd name="T12" fmla="*/ 84 w 136"/>
              <a:gd name="T13" fmla="*/ 37 h 172"/>
              <a:gd name="T14" fmla="*/ 67 w 136"/>
              <a:gd name="T15" fmla="*/ 56 h 172"/>
              <a:gd name="T16" fmla="*/ 0 w 136"/>
              <a:gd name="T17" fmla="*/ 38 h 172"/>
              <a:gd name="T18" fmla="*/ 0 w 136"/>
              <a:gd name="T19" fmla="*/ 172 h 172"/>
              <a:gd name="T20" fmla="*/ 126 w 136"/>
              <a:gd name="T21" fmla="*/ 128 h 172"/>
              <a:gd name="T22" fmla="*/ 92 w 136"/>
              <a:gd name="T23" fmla="*/ 75 h 172"/>
              <a:gd name="T24" fmla="*/ 107 w 136"/>
              <a:gd name="T25" fmla="*/ 57 h 172"/>
              <a:gd name="T26" fmla="*/ 114 w 136"/>
              <a:gd name="T27" fmla="*/ 6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72">
                <a:moveTo>
                  <a:pt x="114" y="63"/>
                </a:moveTo>
                <a:cubicBezTo>
                  <a:pt x="117" y="66"/>
                  <a:pt x="120" y="65"/>
                  <a:pt x="121" y="61"/>
                </a:cubicBezTo>
                <a:cubicBezTo>
                  <a:pt x="135" y="6"/>
                  <a:pt x="135" y="6"/>
                  <a:pt x="135" y="6"/>
                </a:cubicBezTo>
                <a:cubicBezTo>
                  <a:pt x="136" y="2"/>
                  <a:pt x="134" y="0"/>
                  <a:pt x="130" y="2"/>
                </a:cubicBezTo>
                <a:cubicBezTo>
                  <a:pt x="79" y="23"/>
                  <a:pt x="79" y="23"/>
                  <a:pt x="79" y="23"/>
                </a:cubicBezTo>
                <a:cubicBezTo>
                  <a:pt x="75" y="25"/>
                  <a:pt x="74" y="28"/>
                  <a:pt x="77" y="31"/>
                </a:cubicBezTo>
                <a:cubicBezTo>
                  <a:pt x="84" y="37"/>
                  <a:pt x="84" y="37"/>
                  <a:pt x="84" y="37"/>
                </a:cubicBezTo>
                <a:cubicBezTo>
                  <a:pt x="67" y="56"/>
                  <a:pt x="67" y="56"/>
                  <a:pt x="67" y="56"/>
                </a:cubicBezTo>
                <a:cubicBezTo>
                  <a:pt x="47" y="45"/>
                  <a:pt x="25" y="38"/>
                  <a:pt x="0" y="38"/>
                </a:cubicBezTo>
                <a:cubicBezTo>
                  <a:pt x="0" y="172"/>
                  <a:pt x="0" y="172"/>
                  <a:pt x="0" y="172"/>
                </a:cubicBezTo>
                <a:cubicBezTo>
                  <a:pt x="126" y="128"/>
                  <a:pt x="126" y="128"/>
                  <a:pt x="126" y="128"/>
                </a:cubicBezTo>
                <a:cubicBezTo>
                  <a:pt x="119" y="107"/>
                  <a:pt x="107" y="89"/>
                  <a:pt x="92" y="75"/>
                </a:cubicBezTo>
                <a:cubicBezTo>
                  <a:pt x="107" y="57"/>
                  <a:pt x="107" y="57"/>
                  <a:pt x="107" y="57"/>
                </a:cubicBezTo>
                <a:lnTo>
                  <a:pt x="114" y="63"/>
                </a:lnTo>
                <a:close/>
              </a:path>
            </a:pathLst>
          </a:custGeom>
          <a:solidFill>
            <a:schemeClr val="accent1">
              <a:lumMod val="50000"/>
            </a:schemeClr>
          </a:solidFill>
          <a:ln>
            <a:noFill/>
          </a:ln>
          <a:extLst/>
        </p:spPr>
        <p:txBody>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7" name="Freeform 6"/>
          <p:cNvSpPr>
            <a:spLocks/>
          </p:cNvSpPr>
          <p:nvPr/>
        </p:nvSpPr>
        <p:spPr bwMode="auto">
          <a:xfrm>
            <a:off x="2550079" y="3029679"/>
            <a:ext cx="998696" cy="1041559"/>
          </a:xfrm>
          <a:custGeom>
            <a:avLst/>
            <a:gdLst>
              <a:gd name="T0" fmla="*/ 197 w 197"/>
              <a:gd name="T1" fmla="*/ 0 h 206"/>
              <a:gd name="T2" fmla="*/ 86 w 197"/>
              <a:gd name="T3" fmla="*/ 59 h 206"/>
              <a:gd name="T4" fmla="*/ 60 w 197"/>
              <a:gd name="T5" fmla="*/ 42 h 206"/>
              <a:gd name="T6" fmla="*/ 64 w 197"/>
              <a:gd name="T7" fmla="*/ 34 h 206"/>
              <a:gd name="T8" fmla="*/ 61 w 197"/>
              <a:gd name="T9" fmla="*/ 27 h 206"/>
              <a:gd name="T10" fmla="*/ 5 w 197"/>
              <a:gd name="T11" fmla="*/ 22 h 206"/>
              <a:gd name="T12" fmla="*/ 2 w 197"/>
              <a:gd name="T13" fmla="*/ 27 h 206"/>
              <a:gd name="T14" fmla="*/ 31 w 197"/>
              <a:gd name="T15" fmla="*/ 76 h 206"/>
              <a:gd name="T16" fmla="*/ 39 w 197"/>
              <a:gd name="T17" fmla="*/ 76 h 206"/>
              <a:gd name="T18" fmla="*/ 43 w 197"/>
              <a:gd name="T19" fmla="*/ 68 h 206"/>
              <a:gd name="T20" fmla="*/ 72 w 197"/>
              <a:gd name="T21" fmla="*/ 86 h 206"/>
              <a:gd name="T22" fmla="*/ 63 w 197"/>
              <a:gd name="T23" fmla="*/ 134 h 206"/>
              <a:gd name="T24" fmla="*/ 85 w 197"/>
              <a:gd name="T25" fmla="*/ 206 h 206"/>
              <a:gd name="T26" fmla="*/ 84 w 197"/>
              <a:gd name="T27" fmla="*/ 204 h 206"/>
              <a:gd name="T28" fmla="*/ 197 w 197"/>
              <a:gd name="T29" fmla="*/ 134 h 206"/>
              <a:gd name="T30" fmla="*/ 197 w 197"/>
              <a:gd name="T3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 h="206">
                <a:moveTo>
                  <a:pt x="197" y="0"/>
                </a:moveTo>
                <a:cubicBezTo>
                  <a:pt x="151" y="0"/>
                  <a:pt x="110" y="23"/>
                  <a:pt x="86" y="59"/>
                </a:cubicBezTo>
                <a:cubicBezTo>
                  <a:pt x="60" y="42"/>
                  <a:pt x="60" y="42"/>
                  <a:pt x="60" y="42"/>
                </a:cubicBezTo>
                <a:cubicBezTo>
                  <a:pt x="64" y="34"/>
                  <a:pt x="64" y="34"/>
                  <a:pt x="64" y="34"/>
                </a:cubicBezTo>
                <a:cubicBezTo>
                  <a:pt x="66" y="31"/>
                  <a:pt x="65" y="28"/>
                  <a:pt x="61" y="27"/>
                </a:cubicBezTo>
                <a:cubicBezTo>
                  <a:pt x="5" y="22"/>
                  <a:pt x="5" y="22"/>
                  <a:pt x="5" y="22"/>
                </a:cubicBezTo>
                <a:cubicBezTo>
                  <a:pt x="1" y="22"/>
                  <a:pt x="0" y="24"/>
                  <a:pt x="2" y="27"/>
                </a:cubicBezTo>
                <a:cubicBezTo>
                  <a:pt x="31" y="76"/>
                  <a:pt x="31" y="76"/>
                  <a:pt x="31" y="76"/>
                </a:cubicBezTo>
                <a:cubicBezTo>
                  <a:pt x="33" y="79"/>
                  <a:pt x="37" y="79"/>
                  <a:pt x="39" y="76"/>
                </a:cubicBezTo>
                <a:cubicBezTo>
                  <a:pt x="43" y="68"/>
                  <a:pt x="43" y="68"/>
                  <a:pt x="43" y="68"/>
                </a:cubicBezTo>
                <a:cubicBezTo>
                  <a:pt x="72" y="86"/>
                  <a:pt x="72" y="86"/>
                  <a:pt x="72" y="86"/>
                </a:cubicBezTo>
                <a:cubicBezTo>
                  <a:pt x="67" y="101"/>
                  <a:pt x="63" y="117"/>
                  <a:pt x="63" y="134"/>
                </a:cubicBezTo>
                <a:cubicBezTo>
                  <a:pt x="63" y="160"/>
                  <a:pt x="71" y="185"/>
                  <a:pt x="85" y="206"/>
                </a:cubicBezTo>
                <a:cubicBezTo>
                  <a:pt x="84" y="204"/>
                  <a:pt x="84" y="204"/>
                  <a:pt x="84" y="204"/>
                </a:cubicBezTo>
                <a:cubicBezTo>
                  <a:pt x="197" y="134"/>
                  <a:pt x="197" y="134"/>
                  <a:pt x="197" y="134"/>
                </a:cubicBezTo>
                <a:lnTo>
                  <a:pt x="197" y="0"/>
                </a:lnTo>
                <a:close/>
              </a:path>
            </a:pathLst>
          </a:custGeom>
          <a:solidFill>
            <a:srgbClr val="002060"/>
          </a:solidFill>
          <a:ln>
            <a:noFill/>
          </a:ln>
          <a:extLst/>
        </p:spPr>
        <p:txBody>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3649502" y="3520454"/>
            <a:ext cx="1122997" cy="505777"/>
          </a:xfrm>
          <a:custGeom>
            <a:avLst/>
            <a:gdLst>
              <a:gd name="T0" fmla="*/ 218 w 222"/>
              <a:gd name="T1" fmla="*/ 47 h 100"/>
              <a:gd name="T2" fmla="*/ 168 w 222"/>
              <a:gd name="T3" fmla="*/ 21 h 100"/>
              <a:gd name="T4" fmla="*/ 162 w 222"/>
              <a:gd name="T5" fmla="*/ 25 h 100"/>
              <a:gd name="T6" fmla="*/ 162 w 222"/>
              <a:gd name="T7" fmla="*/ 34 h 100"/>
              <a:gd name="T8" fmla="*/ 133 w 222"/>
              <a:gd name="T9" fmla="*/ 34 h 100"/>
              <a:gd name="T10" fmla="*/ 126 w 222"/>
              <a:gd name="T11" fmla="*/ 0 h 100"/>
              <a:gd name="T12" fmla="*/ 0 w 222"/>
              <a:gd name="T13" fmla="*/ 44 h 100"/>
              <a:gd name="T14" fmla="*/ 121 w 222"/>
              <a:gd name="T15" fmla="*/ 100 h 100"/>
              <a:gd name="T16" fmla="*/ 131 w 222"/>
              <a:gd name="T17" fmla="*/ 64 h 100"/>
              <a:gd name="T18" fmla="*/ 161 w 222"/>
              <a:gd name="T19" fmla="*/ 65 h 100"/>
              <a:gd name="T20" fmla="*/ 161 w 222"/>
              <a:gd name="T21" fmla="*/ 74 h 100"/>
              <a:gd name="T22" fmla="*/ 167 w 222"/>
              <a:gd name="T23" fmla="*/ 78 h 100"/>
              <a:gd name="T24" fmla="*/ 218 w 222"/>
              <a:gd name="T25" fmla="*/ 54 h 100"/>
              <a:gd name="T26" fmla="*/ 218 w 222"/>
              <a:gd name="T27" fmla="*/ 4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100">
                <a:moveTo>
                  <a:pt x="218" y="47"/>
                </a:moveTo>
                <a:cubicBezTo>
                  <a:pt x="168" y="21"/>
                  <a:pt x="168" y="21"/>
                  <a:pt x="168" y="21"/>
                </a:cubicBezTo>
                <a:cubicBezTo>
                  <a:pt x="165" y="20"/>
                  <a:pt x="162" y="21"/>
                  <a:pt x="162" y="25"/>
                </a:cubicBezTo>
                <a:cubicBezTo>
                  <a:pt x="162" y="34"/>
                  <a:pt x="162" y="34"/>
                  <a:pt x="162" y="34"/>
                </a:cubicBezTo>
                <a:cubicBezTo>
                  <a:pt x="133" y="34"/>
                  <a:pt x="133" y="34"/>
                  <a:pt x="133" y="34"/>
                </a:cubicBezTo>
                <a:cubicBezTo>
                  <a:pt x="132" y="22"/>
                  <a:pt x="129" y="11"/>
                  <a:pt x="126" y="0"/>
                </a:cubicBezTo>
                <a:cubicBezTo>
                  <a:pt x="0" y="44"/>
                  <a:pt x="0" y="44"/>
                  <a:pt x="0" y="44"/>
                </a:cubicBezTo>
                <a:cubicBezTo>
                  <a:pt x="121" y="100"/>
                  <a:pt x="121" y="100"/>
                  <a:pt x="121" y="100"/>
                </a:cubicBezTo>
                <a:cubicBezTo>
                  <a:pt x="126" y="89"/>
                  <a:pt x="129" y="77"/>
                  <a:pt x="131" y="64"/>
                </a:cubicBezTo>
                <a:cubicBezTo>
                  <a:pt x="161" y="65"/>
                  <a:pt x="161" y="65"/>
                  <a:pt x="161" y="65"/>
                </a:cubicBezTo>
                <a:cubicBezTo>
                  <a:pt x="161" y="74"/>
                  <a:pt x="161" y="74"/>
                  <a:pt x="161" y="74"/>
                </a:cubicBezTo>
                <a:cubicBezTo>
                  <a:pt x="161" y="78"/>
                  <a:pt x="163" y="80"/>
                  <a:pt x="167" y="78"/>
                </a:cubicBezTo>
                <a:cubicBezTo>
                  <a:pt x="218" y="54"/>
                  <a:pt x="218" y="54"/>
                  <a:pt x="218" y="54"/>
                </a:cubicBezTo>
                <a:cubicBezTo>
                  <a:pt x="222" y="52"/>
                  <a:pt x="222" y="49"/>
                  <a:pt x="218" y="47"/>
                </a:cubicBezTo>
                <a:close/>
              </a:path>
            </a:pathLst>
          </a:custGeom>
          <a:solidFill>
            <a:schemeClr val="tx1">
              <a:lumMod val="75000"/>
              <a:lumOff val="25000"/>
            </a:schemeClr>
          </a:solidFill>
          <a:ln>
            <a:noFill/>
          </a:ln>
          <a:extLst/>
        </p:spPr>
        <p:txBody>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9" name="Freeform 8"/>
          <p:cNvSpPr>
            <a:spLocks/>
          </p:cNvSpPr>
          <p:nvPr/>
        </p:nvSpPr>
        <p:spPr bwMode="auto">
          <a:xfrm>
            <a:off x="3630214" y="3777629"/>
            <a:ext cx="610790" cy="957977"/>
          </a:xfrm>
          <a:custGeom>
            <a:avLst/>
            <a:gdLst>
              <a:gd name="T0" fmla="*/ 114 w 121"/>
              <a:gd name="T1" fmla="*/ 128 h 189"/>
              <a:gd name="T2" fmla="*/ 107 w 121"/>
              <a:gd name="T3" fmla="*/ 125 h 189"/>
              <a:gd name="T4" fmla="*/ 100 w 121"/>
              <a:gd name="T5" fmla="*/ 130 h 189"/>
              <a:gd name="T6" fmla="*/ 83 w 121"/>
              <a:gd name="T7" fmla="*/ 104 h 189"/>
              <a:gd name="T8" fmla="*/ 121 w 121"/>
              <a:gd name="T9" fmla="*/ 55 h 189"/>
              <a:gd name="T10" fmla="*/ 0 w 121"/>
              <a:gd name="T11" fmla="*/ 0 h 189"/>
              <a:gd name="T12" fmla="*/ 0 w 121"/>
              <a:gd name="T13" fmla="*/ 133 h 189"/>
              <a:gd name="T14" fmla="*/ 57 w 121"/>
              <a:gd name="T15" fmla="*/ 120 h 189"/>
              <a:gd name="T16" fmla="*/ 74 w 121"/>
              <a:gd name="T17" fmla="*/ 146 h 189"/>
              <a:gd name="T18" fmla="*/ 66 w 121"/>
              <a:gd name="T19" fmla="*/ 151 h 189"/>
              <a:gd name="T20" fmla="*/ 67 w 121"/>
              <a:gd name="T21" fmla="*/ 159 h 189"/>
              <a:gd name="T22" fmla="*/ 116 w 121"/>
              <a:gd name="T23" fmla="*/ 187 h 189"/>
              <a:gd name="T24" fmla="*/ 121 w 121"/>
              <a:gd name="T25" fmla="*/ 184 h 189"/>
              <a:gd name="T26" fmla="*/ 114 w 121"/>
              <a:gd name="T27" fmla="*/ 12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89">
                <a:moveTo>
                  <a:pt x="114" y="128"/>
                </a:moveTo>
                <a:cubicBezTo>
                  <a:pt x="114" y="124"/>
                  <a:pt x="111" y="123"/>
                  <a:pt x="107" y="125"/>
                </a:cubicBezTo>
                <a:cubicBezTo>
                  <a:pt x="100" y="130"/>
                  <a:pt x="100" y="130"/>
                  <a:pt x="100" y="130"/>
                </a:cubicBezTo>
                <a:cubicBezTo>
                  <a:pt x="83" y="104"/>
                  <a:pt x="83" y="104"/>
                  <a:pt x="83" y="104"/>
                </a:cubicBezTo>
                <a:cubicBezTo>
                  <a:pt x="99" y="91"/>
                  <a:pt x="112" y="74"/>
                  <a:pt x="121" y="55"/>
                </a:cubicBezTo>
                <a:cubicBezTo>
                  <a:pt x="0" y="0"/>
                  <a:pt x="0" y="0"/>
                  <a:pt x="0" y="0"/>
                </a:cubicBezTo>
                <a:cubicBezTo>
                  <a:pt x="0" y="133"/>
                  <a:pt x="0" y="133"/>
                  <a:pt x="0" y="133"/>
                </a:cubicBezTo>
                <a:cubicBezTo>
                  <a:pt x="20" y="133"/>
                  <a:pt x="40" y="128"/>
                  <a:pt x="57" y="120"/>
                </a:cubicBezTo>
                <a:cubicBezTo>
                  <a:pt x="74" y="146"/>
                  <a:pt x="74" y="146"/>
                  <a:pt x="74" y="146"/>
                </a:cubicBezTo>
                <a:cubicBezTo>
                  <a:pt x="66" y="151"/>
                  <a:pt x="66" y="151"/>
                  <a:pt x="66" y="151"/>
                </a:cubicBezTo>
                <a:cubicBezTo>
                  <a:pt x="63" y="154"/>
                  <a:pt x="63" y="157"/>
                  <a:pt x="67" y="159"/>
                </a:cubicBezTo>
                <a:cubicBezTo>
                  <a:pt x="116" y="187"/>
                  <a:pt x="116" y="187"/>
                  <a:pt x="116" y="187"/>
                </a:cubicBezTo>
                <a:cubicBezTo>
                  <a:pt x="119" y="189"/>
                  <a:pt x="121" y="188"/>
                  <a:pt x="121" y="184"/>
                </a:cubicBezTo>
                <a:lnTo>
                  <a:pt x="114" y="128"/>
                </a:lnTo>
                <a:close/>
              </a:path>
            </a:pathLst>
          </a:custGeom>
          <a:solidFill>
            <a:srgbClr val="4C6062"/>
          </a:solidFill>
          <a:ln>
            <a:noFill/>
          </a:ln>
          <a:extLst/>
        </p:spPr>
        <p:txBody>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0" name="Freeform 9"/>
          <p:cNvSpPr>
            <a:spLocks/>
          </p:cNvSpPr>
          <p:nvPr/>
        </p:nvSpPr>
        <p:spPr bwMode="auto">
          <a:xfrm>
            <a:off x="2987276" y="3777629"/>
            <a:ext cx="576500" cy="957977"/>
          </a:xfrm>
          <a:custGeom>
            <a:avLst/>
            <a:gdLst>
              <a:gd name="T0" fmla="*/ 114 w 114"/>
              <a:gd name="T1" fmla="*/ 133 h 189"/>
              <a:gd name="T2" fmla="*/ 114 w 114"/>
              <a:gd name="T3" fmla="*/ 0 h 189"/>
              <a:gd name="T4" fmla="*/ 0 w 114"/>
              <a:gd name="T5" fmla="*/ 70 h 189"/>
              <a:gd name="T6" fmla="*/ 37 w 114"/>
              <a:gd name="T7" fmla="*/ 109 h 189"/>
              <a:gd name="T8" fmla="*/ 23 w 114"/>
              <a:gd name="T9" fmla="*/ 130 h 189"/>
              <a:gd name="T10" fmla="*/ 16 w 114"/>
              <a:gd name="T11" fmla="*/ 125 h 189"/>
              <a:gd name="T12" fmla="*/ 9 w 114"/>
              <a:gd name="T13" fmla="*/ 128 h 189"/>
              <a:gd name="T14" fmla="*/ 2 w 114"/>
              <a:gd name="T15" fmla="*/ 184 h 189"/>
              <a:gd name="T16" fmla="*/ 8 w 114"/>
              <a:gd name="T17" fmla="*/ 187 h 189"/>
              <a:gd name="T18" fmla="*/ 56 w 114"/>
              <a:gd name="T19" fmla="*/ 159 h 189"/>
              <a:gd name="T20" fmla="*/ 57 w 114"/>
              <a:gd name="T21" fmla="*/ 151 h 189"/>
              <a:gd name="T22" fmla="*/ 49 w 114"/>
              <a:gd name="T23" fmla="*/ 146 h 189"/>
              <a:gd name="T24" fmla="*/ 64 w 114"/>
              <a:gd name="T25" fmla="*/ 123 h 189"/>
              <a:gd name="T26" fmla="*/ 114 w 114"/>
              <a:gd name="T27" fmla="*/ 1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89">
                <a:moveTo>
                  <a:pt x="114" y="133"/>
                </a:moveTo>
                <a:cubicBezTo>
                  <a:pt x="114" y="0"/>
                  <a:pt x="114" y="0"/>
                  <a:pt x="114" y="0"/>
                </a:cubicBezTo>
                <a:cubicBezTo>
                  <a:pt x="0" y="70"/>
                  <a:pt x="0" y="70"/>
                  <a:pt x="0" y="70"/>
                </a:cubicBezTo>
                <a:cubicBezTo>
                  <a:pt x="10" y="85"/>
                  <a:pt x="22" y="98"/>
                  <a:pt x="37" y="109"/>
                </a:cubicBezTo>
                <a:cubicBezTo>
                  <a:pt x="23" y="130"/>
                  <a:pt x="23" y="130"/>
                  <a:pt x="23" y="130"/>
                </a:cubicBezTo>
                <a:cubicBezTo>
                  <a:pt x="16" y="125"/>
                  <a:pt x="16" y="125"/>
                  <a:pt x="16" y="125"/>
                </a:cubicBezTo>
                <a:cubicBezTo>
                  <a:pt x="12" y="123"/>
                  <a:pt x="9" y="124"/>
                  <a:pt x="9" y="128"/>
                </a:cubicBezTo>
                <a:cubicBezTo>
                  <a:pt x="2" y="184"/>
                  <a:pt x="2" y="184"/>
                  <a:pt x="2" y="184"/>
                </a:cubicBezTo>
                <a:cubicBezTo>
                  <a:pt x="2" y="188"/>
                  <a:pt x="4" y="189"/>
                  <a:pt x="8" y="187"/>
                </a:cubicBezTo>
                <a:cubicBezTo>
                  <a:pt x="56" y="159"/>
                  <a:pt x="56" y="159"/>
                  <a:pt x="56" y="159"/>
                </a:cubicBezTo>
                <a:cubicBezTo>
                  <a:pt x="60" y="157"/>
                  <a:pt x="60" y="154"/>
                  <a:pt x="57" y="151"/>
                </a:cubicBezTo>
                <a:cubicBezTo>
                  <a:pt x="49" y="146"/>
                  <a:pt x="49" y="146"/>
                  <a:pt x="49" y="146"/>
                </a:cubicBezTo>
                <a:cubicBezTo>
                  <a:pt x="64" y="123"/>
                  <a:pt x="64" y="123"/>
                  <a:pt x="64" y="123"/>
                </a:cubicBezTo>
                <a:cubicBezTo>
                  <a:pt x="79" y="130"/>
                  <a:pt x="96" y="133"/>
                  <a:pt x="114" y="133"/>
                </a:cubicBezTo>
                <a:close/>
              </a:path>
            </a:pathLst>
          </a:custGeom>
          <a:solidFill>
            <a:schemeClr val="accent5">
              <a:lumMod val="50000"/>
            </a:schemeClr>
          </a:solidFill>
          <a:ln>
            <a:noFill/>
          </a:ln>
          <a:extLst/>
        </p:spPr>
        <p:txBody>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1" name="Freeform 10"/>
          <p:cNvSpPr>
            <a:spLocks noEditPoints="1"/>
          </p:cNvSpPr>
          <p:nvPr/>
        </p:nvSpPr>
        <p:spPr bwMode="auto">
          <a:xfrm>
            <a:off x="1787126" y="4673455"/>
            <a:ext cx="1538764" cy="1538764"/>
          </a:xfrm>
          <a:custGeom>
            <a:avLst/>
            <a:gdLst>
              <a:gd name="T0" fmla="*/ 152 w 304"/>
              <a:gd name="T1" fmla="*/ 0 h 304"/>
              <a:gd name="T2" fmla="*/ 0 w 304"/>
              <a:gd name="T3" fmla="*/ 152 h 304"/>
              <a:gd name="T4" fmla="*/ 152 w 304"/>
              <a:gd name="T5" fmla="*/ 304 h 304"/>
              <a:gd name="T6" fmla="*/ 304 w 304"/>
              <a:gd name="T7" fmla="*/ 152 h 304"/>
              <a:gd name="T8" fmla="*/ 152 w 304"/>
              <a:gd name="T9" fmla="*/ 0 h 304"/>
              <a:gd name="T10" fmla="*/ 152 w 304"/>
              <a:gd name="T11" fmla="*/ 289 h 304"/>
              <a:gd name="T12" fmla="*/ 15 w 304"/>
              <a:gd name="T13" fmla="*/ 152 h 304"/>
              <a:gd name="T14" fmla="*/ 152 w 304"/>
              <a:gd name="T15" fmla="*/ 15 h 304"/>
              <a:gd name="T16" fmla="*/ 289 w 304"/>
              <a:gd name="T17" fmla="*/ 152 h 304"/>
              <a:gd name="T18" fmla="*/ 152 w 304"/>
              <a:gd name="T19" fmla="*/ 289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4">
                <a:moveTo>
                  <a:pt x="152" y="0"/>
                </a:moveTo>
                <a:cubicBezTo>
                  <a:pt x="68" y="0"/>
                  <a:pt x="0" y="68"/>
                  <a:pt x="0" y="152"/>
                </a:cubicBezTo>
                <a:cubicBezTo>
                  <a:pt x="0" y="236"/>
                  <a:pt x="68" y="304"/>
                  <a:pt x="152" y="304"/>
                </a:cubicBezTo>
                <a:cubicBezTo>
                  <a:pt x="236" y="304"/>
                  <a:pt x="304" y="236"/>
                  <a:pt x="304" y="152"/>
                </a:cubicBezTo>
                <a:cubicBezTo>
                  <a:pt x="304" y="68"/>
                  <a:pt x="236" y="0"/>
                  <a:pt x="152" y="0"/>
                </a:cubicBezTo>
                <a:close/>
                <a:moveTo>
                  <a:pt x="152" y="289"/>
                </a:moveTo>
                <a:cubicBezTo>
                  <a:pt x="76" y="289"/>
                  <a:pt x="15" y="228"/>
                  <a:pt x="15" y="152"/>
                </a:cubicBezTo>
                <a:cubicBezTo>
                  <a:pt x="15" y="76"/>
                  <a:pt x="76" y="15"/>
                  <a:pt x="152" y="15"/>
                </a:cubicBezTo>
                <a:cubicBezTo>
                  <a:pt x="228" y="15"/>
                  <a:pt x="289" y="76"/>
                  <a:pt x="289" y="152"/>
                </a:cubicBezTo>
                <a:cubicBezTo>
                  <a:pt x="289" y="228"/>
                  <a:pt x="228" y="289"/>
                  <a:pt x="152" y="289"/>
                </a:cubicBezTo>
                <a:close/>
              </a:path>
            </a:pathLst>
          </a:custGeom>
          <a:solidFill>
            <a:schemeClr val="accent5">
              <a:lumMod val="50000"/>
            </a:schemeClr>
          </a:solidFill>
          <a:ln>
            <a:noFill/>
          </a:ln>
          <a:extLst/>
        </p:spPr>
        <p:txBody>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 name="Freeform 12"/>
          <p:cNvSpPr>
            <a:spLocks noEditPoints="1"/>
          </p:cNvSpPr>
          <p:nvPr/>
        </p:nvSpPr>
        <p:spPr bwMode="auto">
          <a:xfrm>
            <a:off x="4135991" y="1450196"/>
            <a:ext cx="1493757" cy="1487329"/>
          </a:xfrm>
          <a:custGeom>
            <a:avLst/>
            <a:gdLst>
              <a:gd name="T0" fmla="*/ 148 w 295"/>
              <a:gd name="T1" fmla="*/ 0 h 294"/>
              <a:gd name="T2" fmla="*/ 0 w 295"/>
              <a:gd name="T3" fmla="*/ 147 h 294"/>
              <a:gd name="T4" fmla="*/ 148 w 295"/>
              <a:gd name="T5" fmla="*/ 294 h 294"/>
              <a:gd name="T6" fmla="*/ 295 w 295"/>
              <a:gd name="T7" fmla="*/ 147 h 294"/>
              <a:gd name="T8" fmla="*/ 148 w 295"/>
              <a:gd name="T9" fmla="*/ 0 h 294"/>
              <a:gd name="T10" fmla="*/ 148 w 295"/>
              <a:gd name="T11" fmla="*/ 280 h 294"/>
              <a:gd name="T12" fmla="*/ 15 w 295"/>
              <a:gd name="T13" fmla="*/ 147 h 294"/>
              <a:gd name="T14" fmla="*/ 148 w 295"/>
              <a:gd name="T15" fmla="*/ 14 h 294"/>
              <a:gd name="T16" fmla="*/ 280 w 295"/>
              <a:gd name="T17" fmla="*/ 147 h 294"/>
              <a:gd name="T18" fmla="*/ 148 w 295"/>
              <a:gd name="T19" fmla="*/ 28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5" h="294">
                <a:moveTo>
                  <a:pt x="148" y="0"/>
                </a:moveTo>
                <a:cubicBezTo>
                  <a:pt x="66" y="0"/>
                  <a:pt x="0" y="66"/>
                  <a:pt x="0" y="147"/>
                </a:cubicBezTo>
                <a:cubicBezTo>
                  <a:pt x="0" y="228"/>
                  <a:pt x="66" y="294"/>
                  <a:pt x="148" y="294"/>
                </a:cubicBezTo>
                <a:cubicBezTo>
                  <a:pt x="229" y="294"/>
                  <a:pt x="295" y="228"/>
                  <a:pt x="295" y="147"/>
                </a:cubicBezTo>
                <a:cubicBezTo>
                  <a:pt x="295" y="66"/>
                  <a:pt x="229" y="0"/>
                  <a:pt x="148" y="0"/>
                </a:cubicBezTo>
                <a:close/>
                <a:moveTo>
                  <a:pt x="148" y="280"/>
                </a:moveTo>
                <a:cubicBezTo>
                  <a:pt x="74" y="280"/>
                  <a:pt x="15" y="220"/>
                  <a:pt x="15" y="147"/>
                </a:cubicBezTo>
                <a:cubicBezTo>
                  <a:pt x="15" y="74"/>
                  <a:pt x="74" y="14"/>
                  <a:pt x="148" y="14"/>
                </a:cubicBezTo>
                <a:cubicBezTo>
                  <a:pt x="221" y="14"/>
                  <a:pt x="280" y="74"/>
                  <a:pt x="280" y="147"/>
                </a:cubicBezTo>
                <a:cubicBezTo>
                  <a:pt x="280" y="220"/>
                  <a:pt x="221" y="280"/>
                  <a:pt x="148" y="280"/>
                </a:cubicBezTo>
                <a:close/>
              </a:path>
            </a:pathLst>
          </a:custGeom>
          <a:solidFill>
            <a:schemeClr val="accent1">
              <a:lumMod val="50000"/>
            </a:schemeClr>
          </a:solidFill>
          <a:ln>
            <a:noFill/>
          </a:ln>
          <a:extLst/>
        </p:spPr>
        <p:txBody>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4" name="Freeform 13"/>
          <p:cNvSpPr>
            <a:spLocks noEditPoints="1"/>
          </p:cNvSpPr>
          <p:nvPr/>
        </p:nvSpPr>
        <p:spPr bwMode="auto">
          <a:xfrm>
            <a:off x="4986812" y="3308286"/>
            <a:ext cx="1022270" cy="1022271"/>
          </a:xfrm>
          <a:custGeom>
            <a:avLst/>
            <a:gdLst>
              <a:gd name="T0" fmla="*/ 101 w 202"/>
              <a:gd name="T1" fmla="*/ 0 h 202"/>
              <a:gd name="T2" fmla="*/ 0 w 202"/>
              <a:gd name="T3" fmla="*/ 101 h 202"/>
              <a:gd name="T4" fmla="*/ 101 w 202"/>
              <a:gd name="T5" fmla="*/ 202 h 202"/>
              <a:gd name="T6" fmla="*/ 202 w 202"/>
              <a:gd name="T7" fmla="*/ 101 h 202"/>
              <a:gd name="T8" fmla="*/ 101 w 202"/>
              <a:gd name="T9" fmla="*/ 0 h 202"/>
              <a:gd name="T10" fmla="*/ 101 w 202"/>
              <a:gd name="T11" fmla="*/ 192 h 202"/>
              <a:gd name="T12" fmla="*/ 10 w 202"/>
              <a:gd name="T13" fmla="*/ 101 h 202"/>
              <a:gd name="T14" fmla="*/ 101 w 202"/>
              <a:gd name="T15" fmla="*/ 10 h 202"/>
              <a:gd name="T16" fmla="*/ 192 w 202"/>
              <a:gd name="T17" fmla="*/ 101 h 202"/>
              <a:gd name="T18" fmla="*/ 101 w 202"/>
              <a:gd name="T19" fmla="*/ 19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02">
                <a:moveTo>
                  <a:pt x="101" y="0"/>
                </a:moveTo>
                <a:cubicBezTo>
                  <a:pt x="46" y="0"/>
                  <a:pt x="0" y="45"/>
                  <a:pt x="0" y="101"/>
                </a:cubicBezTo>
                <a:cubicBezTo>
                  <a:pt x="0" y="157"/>
                  <a:pt x="46" y="202"/>
                  <a:pt x="101" y="202"/>
                </a:cubicBezTo>
                <a:cubicBezTo>
                  <a:pt x="157" y="202"/>
                  <a:pt x="202" y="157"/>
                  <a:pt x="202" y="101"/>
                </a:cubicBezTo>
                <a:cubicBezTo>
                  <a:pt x="202" y="45"/>
                  <a:pt x="157" y="0"/>
                  <a:pt x="101" y="0"/>
                </a:cubicBezTo>
                <a:close/>
                <a:moveTo>
                  <a:pt x="101" y="192"/>
                </a:moveTo>
                <a:cubicBezTo>
                  <a:pt x="51" y="192"/>
                  <a:pt x="10" y="151"/>
                  <a:pt x="10" y="101"/>
                </a:cubicBezTo>
                <a:cubicBezTo>
                  <a:pt x="10" y="51"/>
                  <a:pt x="51" y="10"/>
                  <a:pt x="101" y="10"/>
                </a:cubicBezTo>
                <a:cubicBezTo>
                  <a:pt x="151" y="10"/>
                  <a:pt x="192" y="51"/>
                  <a:pt x="192" y="101"/>
                </a:cubicBezTo>
                <a:cubicBezTo>
                  <a:pt x="192" y="151"/>
                  <a:pt x="151" y="192"/>
                  <a:pt x="101" y="192"/>
                </a:cubicBezTo>
                <a:close/>
              </a:path>
            </a:pathLst>
          </a:custGeom>
          <a:solidFill>
            <a:schemeClr val="tx1">
              <a:lumMod val="75000"/>
              <a:lumOff val="25000"/>
            </a:schemeClr>
          </a:solidFill>
          <a:ln>
            <a:noFill/>
          </a:ln>
          <a:extLst/>
        </p:spPr>
        <p:txBody>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5" name="Freeform 14"/>
          <p:cNvSpPr>
            <a:spLocks noEditPoints="1"/>
          </p:cNvSpPr>
          <p:nvPr/>
        </p:nvSpPr>
        <p:spPr bwMode="auto">
          <a:xfrm>
            <a:off x="3962399" y="4613448"/>
            <a:ext cx="1515189" cy="1508760"/>
          </a:xfrm>
          <a:custGeom>
            <a:avLst/>
            <a:gdLst>
              <a:gd name="T0" fmla="*/ 149 w 299"/>
              <a:gd name="T1" fmla="*/ 0 h 298"/>
              <a:gd name="T2" fmla="*/ 0 w 299"/>
              <a:gd name="T3" fmla="*/ 149 h 298"/>
              <a:gd name="T4" fmla="*/ 149 w 299"/>
              <a:gd name="T5" fmla="*/ 298 h 298"/>
              <a:gd name="T6" fmla="*/ 299 w 299"/>
              <a:gd name="T7" fmla="*/ 149 h 298"/>
              <a:gd name="T8" fmla="*/ 149 w 299"/>
              <a:gd name="T9" fmla="*/ 0 h 298"/>
              <a:gd name="T10" fmla="*/ 149 w 299"/>
              <a:gd name="T11" fmla="*/ 284 h 298"/>
              <a:gd name="T12" fmla="*/ 15 w 299"/>
              <a:gd name="T13" fmla="*/ 149 h 298"/>
              <a:gd name="T14" fmla="*/ 149 w 299"/>
              <a:gd name="T15" fmla="*/ 15 h 298"/>
              <a:gd name="T16" fmla="*/ 284 w 299"/>
              <a:gd name="T17" fmla="*/ 149 h 298"/>
              <a:gd name="T18" fmla="*/ 149 w 299"/>
              <a:gd name="T19" fmla="*/ 28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8">
                <a:moveTo>
                  <a:pt x="149" y="0"/>
                </a:moveTo>
                <a:cubicBezTo>
                  <a:pt x="67" y="0"/>
                  <a:pt x="0" y="67"/>
                  <a:pt x="0" y="149"/>
                </a:cubicBezTo>
                <a:cubicBezTo>
                  <a:pt x="0" y="232"/>
                  <a:pt x="67" y="298"/>
                  <a:pt x="149" y="298"/>
                </a:cubicBezTo>
                <a:cubicBezTo>
                  <a:pt x="232" y="298"/>
                  <a:pt x="299" y="232"/>
                  <a:pt x="299" y="149"/>
                </a:cubicBezTo>
                <a:cubicBezTo>
                  <a:pt x="299" y="67"/>
                  <a:pt x="232" y="0"/>
                  <a:pt x="149" y="0"/>
                </a:cubicBezTo>
                <a:close/>
                <a:moveTo>
                  <a:pt x="149" y="284"/>
                </a:moveTo>
                <a:cubicBezTo>
                  <a:pt x="75" y="284"/>
                  <a:pt x="15" y="223"/>
                  <a:pt x="15" y="149"/>
                </a:cubicBezTo>
                <a:cubicBezTo>
                  <a:pt x="15" y="75"/>
                  <a:pt x="75" y="15"/>
                  <a:pt x="149" y="15"/>
                </a:cubicBezTo>
                <a:cubicBezTo>
                  <a:pt x="223" y="15"/>
                  <a:pt x="284" y="75"/>
                  <a:pt x="284" y="149"/>
                </a:cubicBezTo>
                <a:cubicBezTo>
                  <a:pt x="284" y="223"/>
                  <a:pt x="223" y="284"/>
                  <a:pt x="149" y="284"/>
                </a:cubicBezTo>
                <a:close/>
              </a:path>
            </a:pathLst>
          </a:custGeom>
          <a:solidFill>
            <a:srgbClr val="4C6062"/>
          </a:solidFill>
          <a:ln>
            <a:noFill/>
          </a:ln>
          <a:extLst/>
        </p:spPr>
        <p:txBody>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6" name="Freeform 1788"/>
          <p:cNvSpPr>
            <a:spLocks/>
          </p:cNvSpPr>
          <p:nvPr/>
        </p:nvSpPr>
        <p:spPr bwMode="auto">
          <a:xfrm>
            <a:off x="1787126" y="4527723"/>
            <a:ext cx="546496" cy="531495"/>
          </a:xfrm>
          <a:custGeom>
            <a:avLst/>
            <a:gdLst>
              <a:gd name="T0" fmla="*/ 33 w 108"/>
              <a:gd name="T1" fmla="*/ 105 h 105"/>
              <a:gd name="T2" fmla="*/ 52 w 108"/>
              <a:gd name="T3" fmla="*/ 81 h 105"/>
              <a:gd name="T4" fmla="*/ 108 w 108"/>
              <a:gd name="T5" fmla="*/ 46 h 105"/>
              <a:gd name="T6" fmla="*/ 54 w 108"/>
              <a:gd name="T7" fmla="*/ 0 h 105"/>
              <a:gd name="T8" fmla="*/ 0 w 108"/>
              <a:gd name="T9" fmla="*/ 55 h 105"/>
              <a:gd name="T10" fmla="*/ 33 w 108"/>
              <a:gd name="T11" fmla="*/ 105 h 105"/>
            </a:gdLst>
            <a:ahLst/>
            <a:cxnLst>
              <a:cxn ang="0">
                <a:pos x="T0" y="T1"/>
              </a:cxn>
              <a:cxn ang="0">
                <a:pos x="T2" y="T3"/>
              </a:cxn>
              <a:cxn ang="0">
                <a:pos x="T4" y="T5"/>
              </a:cxn>
              <a:cxn ang="0">
                <a:pos x="T6" y="T7"/>
              </a:cxn>
              <a:cxn ang="0">
                <a:pos x="T8" y="T9"/>
              </a:cxn>
              <a:cxn ang="0">
                <a:pos x="T10" y="T11"/>
              </a:cxn>
            </a:cxnLst>
            <a:rect l="0" t="0" r="r" b="b"/>
            <a:pathLst>
              <a:path w="108" h="105">
                <a:moveTo>
                  <a:pt x="33" y="105"/>
                </a:moveTo>
                <a:cubicBezTo>
                  <a:pt x="38" y="96"/>
                  <a:pt x="44" y="88"/>
                  <a:pt x="52" y="81"/>
                </a:cubicBezTo>
                <a:cubicBezTo>
                  <a:pt x="68" y="65"/>
                  <a:pt x="87" y="53"/>
                  <a:pt x="108" y="46"/>
                </a:cubicBezTo>
                <a:cubicBezTo>
                  <a:pt x="104" y="20"/>
                  <a:pt x="81" y="0"/>
                  <a:pt x="54" y="0"/>
                </a:cubicBezTo>
                <a:cubicBezTo>
                  <a:pt x="24" y="0"/>
                  <a:pt x="0" y="25"/>
                  <a:pt x="0" y="55"/>
                </a:cubicBezTo>
                <a:cubicBezTo>
                  <a:pt x="0" y="77"/>
                  <a:pt x="13" y="96"/>
                  <a:pt x="33" y="105"/>
                </a:cubicBezTo>
                <a:close/>
              </a:path>
            </a:pathLst>
          </a:custGeom>
          <a:solidFill>
            <a:schemeClr val="accent5">
              <a:lumMod val="50000"/>
            </a:schemeClr>
          </a:solidFill>
          <a:ln>
            <a:noFill/>
          </a:ln>
          <a:extLst/>
        </p:spPr>
        <p:txBody>
          <a:bodyPr/>
          <a:lstStyle/>
          <a:p>
            <a:r>
              <a:rPr lang="en-US" altLang="zh-CN" sz="1600" dirty="0">
                <a:solidFill>
                  <a:schemeClr val="bg1"/>
                </a:solidFill>
                <a:latin typeface="微软雅黑" panose="020B0503020204020204" pitchFamily="34" charset="-122"/>
                <a:ea typeface="微软雅黑" panose="020B0503020204020204" pitchFamily="34" charset="-122"/>
              </a:rPr>
              <a:t>  5</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8" name="Freeform 1790"/>
          <p:cNvSpPr>
            <a:spLocks/>
          </p:cNvSpPr>
          <p:nvPr/>
        </p:nvSpPr>
        <p:spPr bwMode="auto">
          <a:xfrm>
            <a:off x="4931091" y="4431283"/>
            <a:ext cx="546496" cy="531495"/>
          </a:xfrm>
          <a:custGeom>
            <a:avLst/>
            <a:gdLst>
              <a:gd name="T0" fmla="*/ 75 w 108"/>
              <a:gd name="T1" fmla="*/ 105 h 105"/>
              <a:gd name="T2" fmla="*/ 55 w 108"/>
              <a:gd name="T3" fmla="*/ 81 h 105"/>
              <a:gd name="T4" fmla="*/ 0 w 108"/>
              <a:gd name="T5" fmla="*/ 46 h 105"/>
              <a:gd name="T6" fmla="*/ 53 w 108"/>
              <a:gd name="T7" fmla="*/ 0 h 105"/>
              <a:gd name="T8" fmla="*/ 108 w 108"/>
              <a:gd name="T9" fmla="*/ 55 h 105"/>
              <a:gd name="T10" fmla="*/ 75 w 108"/>
              <a:gd name="T11" fmla="*/ 105 h 105"/>
            </a:gdLst>
            <a:ahLst/>
            <a:cxnLst>
              <a:cxn ang="0">
                <a:pos x="T0" y="T1"/>
              </a:cxn>
              <a:cxn ang="0">
                <a:pos x="T2" y="T3"/>
              </a:cxn>
              <a:cxn ang="0">
                <a:pos x="T4" y="T5"/>
              </a:cxn>
              <a:cxn ang="0">
                <a:pos x="T6" y="T7"/>
              </a:cxn>
              <a:cxn ang="0">
                <a:pos x="T8" y="T9"/>
              </a:cxn>
              <a:cxn ang="0">
                <a:pos x="T10" y="T11"/>
              </a:cxn>
            </a:cxnLst>
            <a:rect l="0" t="0" r="r" b="b"/>
            <a:pathLst>
              <a:path w="108" h="105">
                <a:moveTo>
                  <a:pt x="75" y="105"/>
                </a:moveTo>
                <a:cubicBezTo>
                  <a:pt x="69" y="96"/>
                  <a:pt x="63" y="88"/>
                  <a:pt x="55" y="81"/>
                </a:cubicBezTo>
                <a:cubicBezTo>
                  <a:pt x="40" y="65"/>
                  <a:pt x="20" y="53"/>
                  <a:pt x="0" y="46"/>
                </a:cubicBezTo>
                <a:cubicBezTo>
                  <a:pt x="4" y="20"/>
                  <a:pt x="26" y="0"/>
                  <a:pt x="53" y="0"/>
                </a:cubicBezTo>
                <a:cubicBezTo>
                  <a:pt x="83" y="0"/>
                  <a:pt x="108" y="25"/>
                  <a:pt x="108" y="55"/>
                </a:cubicBezTo>
                <a:cubicBezTo>
                  <a:pt x="108" y="77"/>
                  <a:pt x="94" y="96"/>
                  <a:pt x="75" y="105"/>
                </a:cubicBezTo>
                <a:close/>
              </a:path>
            </a:pathLst>
          </a:custGeom>
          <a:solidFill>
            <a:srgbClr val="4C6062"/>
          </a:solidFill>
          <a:ln>
            <a:noFill/>
          </a:ln>
          <a:extLst/>
        </p:spPr>
        <p:txBody>
          <a:bodyPr/>
          <a:lstStyle/>
          <a:p>
            <a:r>
              <a:rPr lang="en-US" altLang="zh-CN" sz="1600" dirty="0">
                <a:solidFill>
                  <a:schemeClr val="bg1"/>
                </a:solidFill>
                <a:latin typeface="微软雅黑" panose="020B0503020204020204" pitchFamily="34" charset="-122"/>
                <a:ea typeface="微软雅黑" panose="020B0503020204020204" pitchFamily="34" charset="-122"/>
              </a:rPr>
              <a:t>  4</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9" name="Freeform 1791"/>
          <p:cNvSpPr>
            <a:spLocks/>
          </p:cNvSpPr>
          <p:nvPr/>
        </p:nvSpPr>
        <p:spPr bwMode="auto">
          <a:xfrm>
            <a:off x="5102541" y="1283032"/>
            <a:ext cx="546496" cy="525066"/>
          </a:xfrm>
          <a:custGeom>
            <a:avLst/>
            <a:gdLst>
              <a:gd name="T0" fmla="*/ 75 w 108"/>
              <a:gd name="T1" fmla="*/ 104 h 104"/>
              <a:gd name="T2" fmla="*/ 56 w 108"/>
              <a:gd name="T3" fmla="*/ 80 h 104"/>
              <a:gd name="T4" fmla="*/ 0 w 108"/>
              <a:gd name="T5" fmla="*/ 46 h 104"/>
              <a:gd name="T6" fmla="*/ 54 w 108"/>
              <a:gd name="T7" fmla="*/ 0 h 104"/>
              <a:gd name="T8" fmla="*/ 108 w 108"/>
              <a:gd name="T9" fmla="*/ 54 h 104"/>
              <a:gd name="T10" fmla="*/ 75 w 108"/>
              <a:gd name="T11" fmla="*/ 104 h 104"/>
            </a:gdLst>
            <a:ahLst/>
            <a:cxnLst>
              <a:cxn ang="0">
                <a:pos x="T0" y="T1"/>
              </a:cxn>
              <a:cxn ang="0">
                <a:pos x="T2" y="T3"/>
              </a:cxn>
              <a:cxn ang="0">
                <a:pos x="T4" y="T5"/>
              </a:cxn>
              <a:cxn ang="0">
                <a:pos x="T6" y="T7"/>
              </a:cxn>
              <a:cxn ang="0">
                <a:pos x="T8" y="T9"/>
              </a:cxn>
              <a:cxn ang="0">
                <a:pos x="T10" y="T11"/>
              </a:cxn>
            </a:cxnLst>
            <a:rect l="0" t="0" r="r" b="b"/>
            <a:pathLst>
              <a:path w="108" h="104">
                <a:moveTo>
                  <a:pt x="75" y="104"/>
                </a:moveTo>
                <a:cubicBezTo>
                  <a:pt x="70" y="95"/>
                  <a:pt x="63" y="87"/>
                  <a:pt x="56" y="80"/>
                </a:cubicBezTo>
                <a:cubicBezTo>
                  <a:pt x="40" y="64"/>
                  <a:pt x="21" y="52"/>
                  <a:pt x="0" y="46"/>
                </a:cubicBezTo>
                <a:cubicBezTo>
                  <a:pt x="4" y="20"/>
                  <a:pt x="26" y="0"/>
                  <a:pt x="54" y="0"/>
                </a:cubicBezTo>
                <a:cubicBezTo>
                  <a:pt x="84" y="0"/>
                  <a:pt x="108" y="24"/>
                  <a:pt x="108" y="54"/>
                </a:cubicBezTo>
                <a:cubicBezTo>
                  <a:pt x="108" y="76"/>
                  <a:pt x="94" y="95"/>
                  <a:pt x="75" y="104"/>
                </a:cubicBezTo>
                <a:close/>
              </a:path>
            </a:pathLst>
          </a:custGeom>
          <a:solidFill>
            <a:schemeClr val="accent1">
              <a:lumMod val="50000"/>
            </a:schemeClr>
          </a:solidFill>
          <a:ln>
            <a:noFill/>
          </a:ln>
          <a:extLst/>
        </p:spPr>
        <p:txBody>
          <a:bodyPr/>
          <a:lstStyle/>
          <a:p>
            <a:r>
              <a:rPr lang="en-US" altLang="zh-CN" sz="1600" dirty="0">
                <a:solidFill>
                  <a:schemeClr val="bg1"/>
                </a:solidFill>
                <a:latin typeface="微软雅黑" panose="020B0503020204020204" pitchFamily="34" charset="-122"/>
                <a:ea typeface="微软雅黑" panose="020B0503020204020204" pitchFamily="34" charset="-122"/>
              </a:rPr>
              <a:t>  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133474" y="2171290"/>
            <a:ext cx="1453935" cy="1413458"/>
            <a:chOff x="1133474" y="2171290"/>
            <a:chExt cx="1453935" cy="1413458"/>
          </a:xfrm>
        </p:grpSpPr>
        <p:sp>
          <p:nvSpPr>
            <p:cNvPr id="12" name="Freeform 11"/>
            <p:cNvSpPr>
              <a:spLocks noEditPoints="1"/>
            </p:cNvSpPr>
            <p:nvPr/>
          </p:nvSpPr>
          <p:spPr bwMode="auto">
            <a:xfrm>
              <a:off x="1189195" y="2365311"/>
              <a:ext cx="1398214" cy="1219437"/>
            </a:xfrm>
            <a:custGeom>
              <a:avLst/>
              <a:gdLst>
                <a:gd name="T0" fmla="*/ 127 w 255"/>
                <a:gd name="T1" fmla="*/ 0 h 255"/>
                <a:gd name="T2" fmla="*/ 0 w 255"/>
                <a:gd name="T3" fmla="*/ 127 h 255"/>
                <a:gd name="T4" fmla="*/ 127 w 255"/>
                <a:gd name="T5" fmla="*/ 255 h 255"/>
                <a:gd name="T6" fmla="*/ 255 w 255"/>
                <a:gd name="T7" fmla="*/ 127 h 255"/>
                <a:gd name="T8" fmla="*/ 127 w 255"/>
                <a:gd name="T9" fmla="*/ 0 h 255"/>
                <a:gd name="T10" fmla="*/ 127 w 255"/>
                <a:gd name="T11" fmla="*/ 242 h 255"/>
                <a:gd name="T12" fmla="*/ 13 w 255"/>
                <a:gd name="T13" fmla="*/ 127 h 255"/>
                <a:gd name="T14" fmla="*/ 127 w 255"/>
                <a:gd name="T15" fmla="*/ 13 h 255"/>
                <a:gd name="T16" fmla="*/ 242 w 255"/>
                <a:gd name="T17" fmla="*/ 127 h 255"/>
                <a:gd name="T18" fmla="*/ 127 w 255"/>
                <a:gd name="T19" fmla="*/ 242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255">
                  <a:moveTo>
                    <a:pt x="127" y="0"/>
                  </a:moveTo>
                  <a:cubicBezTo>
                    <a:pt x="57" y="0"/>
                    <a:pt x="0" y="57"/>
                    <a:pt x="0" y="127"/>
                  </a:cubicBezTo>
                  <a:cubicBezTo>
                    <a:pt x="0" y="198"/>
                    <a:pt x="57" y="255"/>
                    <a:pt x="127" y="255"/>
                  </a:cubicBezTo>
                  <a:cubicBezTo>
                    <a:pt x="198" y="255"/>
                    <a:pt x="255" y="198"/>
                    <a:pt x="255" y="127"/>
                  </a:cubicBezTo>
                  <a:cubicBezTo>
                    <a:pt x="255" y="57"/>
                    <a:pt x="198" y="0"/>
                    <a:pt x="127" y="0"/>
                  </a:cubicBezTo>
                  <a:close/>
                  <a:moveTo>
                    <a:pt x="127" y="242"/>
                  </a:moveTo>
                  <a:cubicBezTo>
                    <a:pt x="64" y="242"/>
                    <a:pt x="13" y="191"/>
                    <a:pt x="13" y="127"/>
                  </a:cubicBezTo>
                  <a:cubicBezTo>
                    <a:pt x="13" y="64"/>
                    <a:pt x="64" y="13"/>
                    <a:pt x="127" y="13"/>
                  </a:cubicBezTo>
                  <a:cubicBezTo>
                    <a:pt x="191" y="13"/>
                    <a:pt x="242" y="64"/>
                    <a:pt x="242" y="127"/>
                  </a:cubicBezTo>
                  <a:cubicBezTo>
                    <a:pt x="242" y="191"/>
                    <a:pt x="191" y="242"/>
                    <a:pt x="127" y="242"/>
                  </a:cubicBezTo>
                  <a:close/>
                </a:path>
              </a:pathLst>
            </a:cu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7" name="Freeform 1789"/>
            <p:cNvSpPr>
              <a:spLocks/>
            </p:cNvSpPr>
            <p:nvPr/>
          </p:nvSpPr>
          <p:spPr bwMode="auto">
            <a:xfrm>
              <a:off x="1133474" y="2171290"/>
              <a:ext cx="592266" cy="498308"/>
            </a:xfrm>
            <a:custGeom>
              <a:avLst/>
              <a:gdLst>
                <a:gd name="T0" fmla="*/ 32 w 108"/>
                <a:gd name="T1" fmla="*/ 104 h 104"/>
                <a:gd name="T2" fmla="*/ 52 w 108"/>
                <a:gd name="T3" fmla="*/ 80 h 104"/>
                <a:gd name="T4" fmla="*/ 108 w 108"/>
                <a:gd name="T5" fmla="*/ 46 h 104"/>
                <a:gd name="T6" fmla="*/ 54 w 108"/>
                <a:gd name="T7" fmla="*/ 0 h 104"/>
                <a:gd name="T8" fmla="*/ 0 w 108"/>
                <a:gd name="T9" fmla="*/ 54 h 104"/>
                <a:gd name="T10" fmla="*/ 32 w 108"/>
                <a:gd name="T11" fmla="*/ 104 h 104"/>
              </a:gdLst>
              <a:ahLst/>
              <a:cxnLst>
                <a:cxn ang="0">
                  <a:pos x="T0" y="T1"/>
                </a:cxn>
                <a:cxn ang="0">
                  <a:pos x="T2" y="T3"/>
                </a:cxn>
                <a:cxn ang="0">
                  <a:pos x="T4" y="T5"/>
                </a:cxn>
                <a:cxn ang="0">
                  <a:pos x="T6" y="T7"/>
                </a:cxn>
                <a:cxn ang="0">
                  <a:pos x="T8" y="T9"/>
                </a:cxn>
                <a:cxn ang="0">
                  <a:pos x="T10" y="T11"/>
                </a:cxn>
              </a:cxnLst>
              <a:rect l="0" t="0" r="r" b="b"/>
              <a:pathLst>
                <a:path w="108" h="104">
                  <a:moveTo>
                    <a:pt x="32" y="104"/>
                  </a:moveTo>
                  <a:cubicBezTo>
                    <a:pt x="38" y="96"/>
                    <a:pt x="44" y="87"/>
                    <a:pt x="52" y="80"/>
                  </a:cubicBezTo>
                  <a:cubicBezTo>
                    <a:pt x="67" y="64"/>
                    <a:pt x="87" y="53"/>
                    <a:pt x="108" y="46"/>
                  </a:cubicBezTo>
                  <a:cubicBezTo>
                    <a:pt x="104" y="20"/>
                    <a:pt x="81" y="0"/>
                    <a:pt x="54" y="0"/>
                  </a:cubicBezTo>
                  <a:cubicBezTo>
                    <a:pt x="24" y="0"/>
                    <a:pt x="0" y="24"/>
                    <a:pt x="0" y="54"/>
                  </a:cubicBezTo>
                  <a:cubicBezTo>
                    <a:pt x="0" y="77"/>
                    <a:pt x="13" y="96"/>
                    <a:pt x="32" y="104"/>
                  </a:cubicBezTo>
                  <a:close/>
                </a:path>
              </a:pathLst>
            </a:cu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600" dirty="0">
                  <a:solidFill>
                    <a:schemeClr val="bg1"/>
                  </a:solidFill>
                  <a:latin typeface="微软雅黑" panose="020B0503020204020204" pitchFamily="34" charset="-122"/>
                  <a:ea typeface="微软雅黑" panose="020B0503020204020204" pitchFamily="34" charset="-122"/>
                </a:rPr>
                <a:t>  1</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cxnSp>
        <p:nvCxnSpPr>
          <p:cNvPr id="32" name="直接连接符 31"/>
          <p:cNvCxnSpPr/>
          <p:nvPr/>
        </p:nvCxnSpPr>
        <p:spPr>
          <a:xfrm>
            <a:off x="6339125" y="1178092"/>
            <a:ext cx="5092064"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339125" y="5569214"/>
            <a:ext cx="5092064"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Freeform 1792"/>
          <p:cNvSpPr>
            <a:spLocks/>
          </p:cNvSpPr>
          <p:nvPr/>
        </p:nvSpPr>
        <p:spPr bwMode="auto">
          <a:xfrm>
            <a:off x="5619033" y="3156123"/>
            <a:ext cx="420052" cy="405051"/>
          </a:xfrm>
          <a:custGeom>
            <a:avLst/>
            <a:gdLst>
              <a:gd name="T0" fmla="*/ 58 w 83"/>
              <a:gd name="T1" fmla="*/ 80 h 80"/>
              <a:gd name="T2" fmla="*/ 43 w 83"/>
              <a:gd name="T3" fmla="*/ 62 h 80"/>
              <a:gd name="T4" fmla="*/ 0 w 83"/>
              <a:gd name="T5" fmla="*/ 35 h 80"/>
              <a:gd name="T6" fmla="*/ 42 w 83"/>
              <a:gd name="T7" fmla="*/ 0 h 80"/>
              <a:gd name="T8" fmla="*/ 83 w 83"/>
              <a:gd name="T9" fmla="*/ 42 h 80"/>
              <a:gd name="T10" fmla="*/ 58 w 83"/>
              <a:gd name="T11" fmla="*/ 80 h 80"/>
            </a:gdLst>
            <a:ahLst/>
            <a:cxnLst>
              <a:cxn ang="0">
                <a:pos x="T0" y="T1"/>
              </a:cxn>
              <a:cxn ang="0">
                <a:pos x="T2" y="T3"/>
              </a:cxn>
              <a:cxn ang="0">
                <a:pos x="T4" y="T5"/>
              </a:cxn>
              <a:cxn ang="0">
                <a:pos x="T6" y="T7"/>
              </a:cxn>
              <a:cxn ang="0">
                <a:pos x="T8" y="T9"/>
              </a:cxn>
              <a:cxn ang="0">
                <a:pos x="T10" y="T11"/>
              </a:cxn>
            </a:cxnLst>
            <a:rect l="0" t="0" r="r" b="b"/>
            <a:pathLst>
              <a:path w="83" h="80">
                <a:moveTo>
                  <a:pt x="58" y="80"/>
                </a:moveTo>
                <a:cubicBezTo>
                  <a:pt x="54" y="73"/>
                  <a:pt x="49" y="67"/>
                  <a:pt x="43" y="62"/>
                </a:cubicBezTo>
                <a:cubicBezTo>
                  <a:pt x="31" y="49"/>
                  <a:pt x="16" y="40"/>
                  <a:pt x="0" y="35"/>
                </a:cubicBezTo>
                <a:cubicBezTo>
                  <a:pt x="3" y="15"/>
                  <a:pt x="21" y="0"/>
                  <a:pt x="42" y="0"/>
                </a:cubicBezTo>
                <a:cubicBezTo>
                  <a:pt x="65" y="0"/>
                  <a:pt x="83" y="18"/>
                  <a:pt x="83" y="42"/>
                </a:cubicBezTo>
                <a:cubicBezTo>
                  <a:pt x="83" y="59"/>
                  <a:pt x="73" y="74"/>
                  <a:pt x="58" y="80"/>
                </a:cubicBezTo>
                <a:close/>
              </a:path>
            </a:pathLst>
          </a:custGeom>
          <a:solidFill>
            <a:schemeClr val="tx1">
              <a:lumMod val="75000"/>
              <a:lumOff val="25000"/>
            </a:schemeClr>
          </a:solidFill>
          <a:ln>
            <a:noFill/>
          </a:ln>
          <a:extLst/>
        </p:spPr>
        <p:txBody>
          <a:bodyPr/>
          <a:lstStyle/>
          <a:p>
            <a:r>
              <a:rPr lang="en-US" altLang="zh-CN" sz="1600" dirty="0">
                <a:solidFill>
                  <a:schemeClr val="bg1"/>
                </a:solidFill>
                <a:latin typeface="微软雅黑" panose="020B0503020204020204" pitchFamily="34" charset="-122"/>
                <a:ea typeface="微软雅黑" panose="020B0503020204020204" pitchFamily="34" charset="-122"/>
              </a:rPr>
              <a:t> 3</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225551" y="2762623"/>
            <a:ext cx="1346844" cy="369332"/>
          </a:xfrm>
          <a:prstGeom prst="rect">
            <a:avLst/>
          </a:prstGeom>
          <a:noFill/>
        </p:spPr>
        <p:txBody>
          <a:bodyPr wrap="none" rtlCol="0">
            <a:spAutoFit/>
          </a:bodyPr>
          <a:lstStyle/>
          <a:p>
            <a:r>
              <a:rPr lang="en-US" altLang="zh-CN" b="1" dirty="0" smtClean="0">
                <a:latin typeface="微软雅黑" panose="020B0503020204020204" pitchFamily="34" charset="-122"/>
                <a:ea typeface="微软雅黑" panose="020B0503020204020204" pitchFamily="34" charset="-122"/>
              </a:rPr>
              <a:t>Anaconda</a:t>
            </a:r>
            <a:endParaRPr lang="zh-CN" altLang="en-US"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4331505" y="1966606"/>
            <a:ext cx="1232004"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PyCharm</a:t>
            </a:r>
          </a:p>
        </p:txBody>
      </p:sp>
      <p:sp>
        <p:nvSpPr>
          <p:cNvPr id="38" name="文本框 37"/>
          <p:cNvSpPr txBox="1"/>
          <p:nvPr/>
        </p:nvSpPr>
        <p:spPr>
          <a:xfrm>
            <a:off x="4989781" y="3625567"/>
            <a:ext cx="1042273" cy="369332"/>
          </a:xfrm>
          <a:prstGeom prst="rect">
            <a:avLst/>
          </a:prstGeom>
          <a:noFill/>
        </p:spPr>
        <p:txBody>
          <a:bodyPr wrap="none" rtlCol="0">
            <a:spAutoFit/>
          </a:bodyPr>
          <a:lstStyle/>
          <a:p>
            <a:r>
              <a:rPr lang="en-US" altLang="zh-CN" b="1" dirty="0" smtClean="0">
                <a:latin typeface="微软雅黑" panose="020B0503020204020204" pitchFamily="34" charset="-122"/>
                <a:ea typeface="微软雅黑" panose="020B0503020204020204" pitchFamily="34" charset="-122"/>
              </a:rPr>
              <a:t>Numpy</a:t>
            </a:r>
            <a:endParaRPr lang="zh-CN" altLang="en-US" b="1"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4212269" y="5218609"/>
            <a:ext cx="1013419" cy="369332"/>
          </a:xfrm>
          <a:prstGeom prst="rect">
            <a:avLst/>
          </a:prstGeom>
          <a:noFill/>
        </p:spPr>
        <p:txBody>
          <a:bodyPr wrap="none" rtlCol="0">
            <a:spAutoFit/>
          </a:bodyPr>
          <a:lstStyle/>
          <a:p>
            <a:r>
              <a:rPr lang="en-US" altLang="zh-CN" b="1" dirty="0" smtClean="0">
                <a:latin typeface="微软雅黑" panose="020B0503020204020204" pitchFamily="34" charset="-122"/>
                <a:ea typeface="微软雅黑" panose="020B0503020204020204" pitchFamily="34" charset="-122"/>
              </a:rPr>
              <a:t>Pandas</a:t>
            </a:r>
            <a:endParaRPr lang="zh-CN" altLang="en-US" b="1"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2040395" y="5287451"/>
            <a:ext cx="1046056" cy="369332"/>
          </a:xfrm>
          <a:prstGeom prst="rect">
            <a:avLst/>
          </a:prstGeom>
          <a:noFill/>
        </p:spPr>
        <p:txBody>
          <a:bodyPr wrap="none" rtlCol="0">
            <a:spAutoFit/>
          </a:bodyPr>
          <a:lstStyle/>
          <a:p>
            <a:r>
              <a:rPr lang="en-US" altLang="zh-CN" b="1" dirty="0" smtClean="0">
                <a:latin typeface="微软雅黑" panose="020B0503020204020204" pitchFamily="34" charset="-122"/>
                <a:ea typeface="微软雅黑" panose="020B0503020204020204" pitchFamily="34" charset="-122"/>
              </a:rPr>
              <a:t>Sklearn</a:t>
            </a:r>
            <a:endParaRPr lang="zh-CN" altLang="en-US" b="1"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6515931" y="1393830"/>
            <a:ext cx="5082199" cy="3970318"/>
          </a:xfrm>
          <a:prstGeom prst="rect">
            <a:avLst/>
          </a:prstGeom>
          <a:noFill/>
        </p:spPr>
        <p:txBody>
          <a:bodyPr wrap="square" rtlCol="0">
            <a:spAutoFit/>
          </a:bodyPr>
          <a:lstStyle/>
          <a:p>
            <a:pPr>
              <a:lnSpc>
                <a:spcPct val="120000"/>
              </a:lnSpc>
            </a:pPr>
            <a:r>
              <a:rPr lang="en-US" altLang="zh-CN" sz="1400" dirty="0">
                <a:solidFill>
                  <a:srgbClr val="000000"/>
                </a:solidFill>
                <a:latin typeface="+mn-ea"/>
              </a:rPr>
              <a:t>Anaconda </a:t>
            </a:r>
            <a:r>
              <a:rPr lang="zh-CN" altLang="en-US" sz="1400" dirty="0">
                <a:solidFill>
                  <a:srgbClr val="000000"/>
                </a:solidFill>
                <a:latin typeface="+mn-ea"/>
              </a:rPr>
              <a:t>是一个用于科学计算的 </a:t>
            </a:r>
            <a:r>
              <a:rPr lang="en-US" altLang="zh-CN" sz="1400" dirty="0">
                <a:solidFill>
                  <a:srgbClr val="000000"/>
                </a:solidFill>
                <a:latin typeface="+mn-ea"/>
              </a:rPr>
              <a:t>Python </a:t>
            </a:r>
            <a:r>
              <a:rPr lang="zh-CN" altLang="en-US" sz="1400" dirty="0">
                <a:solidFill>
                  <a:srgbClr val="000000"/>
                </a:solidFill>
                <a:latin typeface="+mn-ea"/>
              </a:rPr>
              <a:t>发行版， 它包括</a:t>
            </a:r>
            <a:r>
              <a:rPr lang="en-US" altLang="zh-CN" sz="1400" dirty="0">
                <a:solidFill>
                  <a:srgbClr val="000000"/>
                </a:solidFill>
                <a:latin typeface="+mn-ea"/>
              </a:rPr>
              <a:t>250</a:t>
            </a:r>
            <a:r>
              <a:rPr lang="zh-CN" altLang="en-US" sz="1400" dirty="0">
                <a:solidFill>
                  <a:srgbClr val="000000"/>
                </a:solidFill>
                <a:latin typeface="+mn-ea"/>
              </a:rPr>
              <a:t>多种流行的数据科学</a:t>
            </a:r>
            <a:r>
              <a:rPr lang="zh-CN" altLang="en-US" sz="1400" dirty="0" smtClean="0">
                <a:solidFill>
                  <a:srgbClr val="000000"/>
                </a:solidFill>
                <a:latin typeface="+mn-ea"/>
              </a:rPr>
              <a:t>软件包。</a:t>
            </a:r>
            <a:endParaRPr lang="en-US" altLang="zh-CN" sz="1400" dirty="0" smtClean="0">
              <a:solidFill>
                <a:srgbClr val="000000"/>
              </a:solidFill>
              <a:latin typeface="+mn-ea"/>
            </a:endParaRPr>
          </a:p>
          <a:p>
            <a:pPr>
              <a:lnSpc>
                <a:spcPct val="120000"/>
              </a:lnSpc>
            </a:pPr>
            <a:endParaRPr lang="en-US" altLang="zh-CN" sz="1400" dirty="0" smtClean="0">
              <a:solidFill>
                <a:srgbClr val="000000"/>
              </a:solidFill>
              <a:latin typeface="+mn-ea"/>
            </a:endParaRPr>
          </a:p>
          <a:p>
            <a:pPr>
              <a:lnSpc>
                <a:spcPct val="120000"/>
              </a:lnSpc>
            </a:pPr>
            <a:r>
              <a:rPr lang="en-US" altLang="zh-CN" sz="1400" dirty="0">
                <a:solidFill>
                  <a:srgbClr val="000000"/>
                </a:solidFill>
                <a:latin typeface="+mn-ea"/>
              </a:rPr>
              <a:t>PyCharm</a:t>
            </a:r>
            <a:r>
              <a:rPr lang="zh-CN" altLang="en-US" sz="1400" dirty="0">
                <a:solidFill>
                  <a:srgbClr val="000000"/>
                </a:solidFill>
                <a:latin typeface="+mn-ea"/>
              </a:rPr>
              <a:t>是一款开发者常用的</a:t>
            </a:r>
            <a:r>
              <a:rPr lang="en-US" altLang="zh-CN" sz="1400" dirty="0">
                <a:solidFill>
                  <a:srgbClr val="000000"/>
                </a:solidFill>
                <a:latin typeface="+mn-ea"/>
              </a:rPr>
              <a:t>Python</a:t>
            </a:r>
            <a:r>
              <a:rPr lang="zh-CN" altLang="en-US" sz="1400" dirty="0">
                <a:solidFill>
                  <a:srgbClr val="000000"/>
                </a:solidFill>
                <a:latin typeface="+mn-ea"/>
              </a:rPr>
              <a:t>集成开发工具，由</a:t>
            </a:r>
            <a:r>
              <a:rPr lang="en-US" altLang="zh-CN" sz="1400" dirty="0">
                <a:solidFill>
                  <a:srgbClr val="000000"/>
                </a:solidFill>
                <a:latin typeface="+mn-ea"/>
              </a:rPr>
              <a:t>Jetbrains</a:t>
            </a:r>
            <a:r>
              <a:rPr lang="zh-CN" altLang="en-US" sz="1400" dirty="0">
                <a:solidFill>
                  <a:srgbClr val="000000"/>
                </a:solidFill>
                <a:latin typeface="+mn-ea"/>
              </a:rPr>
              <a:t>公司开发</a:t>
            </a:r>
            <a:r>
              <a:rPr lang="zh-CN" altLang="en-US" sz="1400" dirty="0" smtClean="0">
                <a:solidFill>
                  <a:srgbClr val="000000"/>
                </a:solidFill>
                <a:latin typeface="+mn-ea"/>
              </a:rPr>
              <a:t>完成，功能丰富，可以有效提高开发效率。</a:t>
            </a:r>
            <a:endParaRPr lang="en-US" altLang="zh-CN" sz="1400" dirty="0" smtClean="0">
              <a:solidFill>
                <a:srgbClr val="000000"/>
              </a:solidFill>
              <a:latin typeface="+mn-ea"/>
            </a:endParaRPr>
          </a:p>
          <a:p>
            <a:pPr>
              <a:lnSpc>
                <a:spcPct val="120000"/>
              </a:lnSpc>
            </a:pPr>
            <a:endParaRPr lang="en-US" altLang="zh-CN" sz="1400" dirty="0" smtClean="0">
              <a:solidFill>
                <a:srgbClr val="000000"/>
              </a:solidFill>
              <a:latin typeface="+mn-ea"/>
            </a:endParaRPr>
          </a:p>
          <a:p>
            <a:pPr>
              <a:lnSpc>
                <a:spcPct val="120000"/>
              </a:lnSpc>
            </a:pPr>
            <a:r>
              <a:rPr lang="en-US" altLang="zh-CN" sz="1400" dirty="0" smtClean="0">
                <a:solidFill>
                  <a:srgbClr val="000000"/>
                </a:solidFill>
                <a:latin typeface="+mn-ea"/>
              </a:rPr>
              <a:t>Numpy</a:t>
            </a:r>
            <a:r>
              <a:rPr lang="zh-CN" altLang="en-US" sz="1400" dirty="0" smtClean="0">
                <a:solidFill>
                  <a:srgbClr val="000000"/>
                </a:solidFill>
                <a:latin typeface="+mn-ea"/>
              </a:rPr>
              <a:t>十分</a:t>
            </a:r>
            <a:r>
              <a:rPr lang="zh-CN" altLang="en-US" sz="1400" dirty="0">
                <a:solidFill>
                  <a:srgbClr val="000000"/>
                </a:solidFill>
                <a:latin typeface="+mn-ea"/>
              </a:rPr>
              <a:t>擅长严格的数据处理</a:t>
            </a:r>
            <a:r>
              <a:rPr lang="zh-CN" altLang="en-US" sz="1400" dirty="0" smtClean="0">
                <a:solidFill>
                  <a:srgbClr val="000000"/>
                </a:solidFill>
                <a:latin typeface="+mn-ea"/>
              </a:rPr>
              <a:t>任务，是大量机器学习框架的基础库。</a:t>
            </a:r>
            <a:endParaRPr lang="en-US" altLang="zh-CN" sz="1400" dirty="0" smtClean="0">
              <a:solidFill>
                <a:srgbClr val="000000"/>
              </a:solidFill>
              <a:latin typeface="+mn-ea"/>
            </a:endParaRPr>
          </a:p>
          <a:p>
            <a:pPr>
              <a:lnSpc>
                <a:spcPct val="120000"/>
              </a:lnSpc>
            </a:pPr>
            <a:endParaRPr lang="en-US" altLang="zh-CN" sz="1400" dirty="0">
              <a:solidFill>
                <a:srgbClr val="000000"/>
              </a:solidFill>
              <a:latin typeface="+mn-ea"/>
            </a:endParaRPr>
          </a:p>
          <a:p>
            <a:pPr>
              <a:lnSpc>
                <a:spcPct val="120000"/>
              </a:lnSpc>
            </a:pPr>
            <a:r>
              <a:rPr lang="en-US" altLang="zh-CN" sz="1400" dirty="0" smtClean="0">
                <a:solidFill>
                  <a:srgbClr val="000000"/>
                </a:solidFill>
                <a:latin typeface="+mn-ea"/>
              </a:rPr>
              <a:t>Pandas</a:t>
            </a:r>
            <a:r>
              <a:rPr lang="zh-CN" altLang="en-US" sz="1400" dirty="0">
                <a:solidFill>
                  <a:srgbClr val="000000"/>
                </a:solidFill>
                <a:latin typeface="+mn-ea"/>
              </a:rPr>
              <a:t>是</a:t>
            </a:r>
            <a:r>
              <a:rPr lang="en-US" altLang="zh-CN" sz="1400" dirty="0">
                <a:solidFill>
                  <a:srgbClr val="000000"/>
                </a:solidFill>
                <a:latin typeface="+mn-ea"/>
              </a:rPr>
              <a:t>Python</a:t>
            </a:r>
            <a:r>
              <a:rPr lang="zh-CN" altLang="en-US" sz="1400" dirty="0">
                <a:solidFill>
                  <a:srgbClr val="000000"/>
                </a:solidFill>
                <a:latin typeface="+mn-ea"/>
              </a:rPr>
              <a:t>的一个数据分析</a:t>
            </a:r>
            <a:r>
              <a:rPr lang="zh-CN" altLang="en-US" sz="1400" dirty="0" smtClean="0">
                <a:solidFill>
                  <a:srgbClr val="000000"/>
                </a:solidFill>
                <a:latin typeface="+mn-ea"/>
              </a:rPr>
              <a:t>包，提供了</a:t>
            </a:r>
            <a:r>
              <a:rPr lang="zh-CN" altLang="en-US" sz="1400" dirty="0">
                <a:solidFill>
                  <a:srgbClr val="000000"/>
                </a:solidFill>
                <a:latin typeface="+mn-ea"/>
              </a:rPr>
              <a:t>大量的高效地操作大型数据集所需的</a:t>
            </a:r>
            <a:r>
              <a:rPr lang="zh-CN" altLang="en-US" sz="1400" dirty="0" smtClean="0">
                <a:solidFill>
                  <a:srgbClr val="000000"/>
                </a:solidFill>
                <a:latin typeface="+mn-ea"/>
              </a:rPr>
              <a:t>工具，包含了大量库和一些标准的数据模型。</a:t>
            </a:r>
            <a:endParaRPr lang="en-US" altLang="zh-CN" sz="1400" dirty="0" smtClean="0">
              <a:solidFill>
                <a:srgbClr val="000000"/>
              </a:solidFill>
              <a:latin typeface="+mn-ea"/>
            </a:endParaRPr>
          </a:p>
          <a:p>
            <a:pPr>
              <a:lnSpc>
                <a:spcPct val="120000"/>
              </a:lnSpc>
            </a:pPr>
            <a:endParaRPr lang="en-US" altLang="zh-CN" sz="1400" dirty="0">
              <a:solidFill>
                <a:srgbClr val="000000"/>
              </a:solidFill>
              <a:latin typeface="+mn-ea"/>
            </a:endParaRPr>
          </a:p>
          <a:p>
            <a:pPr>
              <a:lnSpc>
                <a:spcPct val="120000"/>
              </a:lnSpc>
            </a:pPr>
            <a:r>
              <a:rPr lang="en-US" altLang="zh-CN" sz="1400" dirty="0" err="1" smtClean="0">
                <a:solidFill>
                  <a:srgbClr val="000000"/>
                </a:solidFill>
                <a:latin typeface="+mn-ea"/>
              </a:rPr>
              <a:t>sklearn</a:t>
            </a:r>
            <a:r>
              <a:rPr lang="zh-CN" altLang="en-US" sz="1400" dirty="0">
                <a:solidFill>
                  <a:srgbClr val="000000"/>
                </a:solidFill>
                <a:latin typeface="+mn-ea"/>
              </a:rPr>
              <a:t>依赖于</a:t>
            </a:r>
            <a:r>
              <a:rPr lang="en-US" altLang="zh-CN" sz="1400" dirty="0" err="1">
                <a:solidFill>
                  <a:srgbClr val="000000"/>
                </a:solidFill>
                <a:latin typeface="+mn-ea"/>
              </a:rPr>
              <a:t>matplotlib</a:t>
            </a:r>
            <a:r>
              <a:rPr lang="zh-CN" altLang="en-US" sz="1400" dirty="0">
                <a:solidFill>
                  <a:srgbClr val="000000"/>
                </a:solidFill>
                <a:latin typeface="+mn-ea"/>
              </a:rPr>
              <a:t>、</a:t>
            </a:r>
            <a:r>
              <a:rPr lang="en-US" altLang="zh-CN" sz="1400" dirty="0" err="1">
                <a:solidFill>
                  <a:srgbClr val="000000"/>
                </a:solidFill>
                <a:latin typeface="+mn-ea"/>
              </a:rPr>
              <a:t>NumPy</a:t>
            </a:r>
            <a:r>
              <a:rPr lang="zh-CN" altLang="en-US" sz="1400" dirty="0">
                <a:solidFill>
                  <a:srgbClr val="000000"/>
                </a:solidFill>
                <a:latin typeface="+mn-ea"/>
              </a:rPr>
              <a:t>和 </a:t>
            </a:r>
            <a:r>
              <a:rPr lang="en-US" altLang="zh-CN" sz="1400" dirty="0" err="1">
                <a:solidFill>
                  <a:srgbClr val="000000"/>
                </a:solidFill>
                <a:latin typeface="+mn-ea"/>
              </a:rPr>
              <a:t>SciPy</a:t>
            </a:r>
            <a:r>
              <a:rPr lang="zh-CN" altLang="en-US" sz="1400" dirty="0">
                <a:solidFill>
                  <a:srgbClr val="000000"/>
                </a:solidFill>
                <a:latin typeface="+mn-ea"/>
              </a:rPr>
              <a:t>，内置了丰富的机器学习算法，有效提高了机器学习的效率。而且</a:t>
            </a:r>
            <a:r>
              <a:rPr lang="en-US" altLang="zh-CN" sz="1400" dirty="0" err="1">
                <a:solidFill>
                  <a:srgbClr val="000000"/>
                </a:solidFill>
                <a:latin typeface="+mn-ea"/>
              </a:rPr>
              <a:t>sklearn</a:t>
            </a:r>
            <a:r>
              <a:rPr lang="zh-CN" altLang="en-US" sz="1400" dirty="0">
                <a:solidFill>
                  <a:srgbClr val="000000"/>
                </a:solidFill>
                <a:latin typeface="+mn-ea"/>
              </a:rPr>
              <a:t>文档完善，</a:t>
            </a:r>
            <a:r>
              <a:rPr lang="en-US" altLang="zh-CN" sz="1400" dirty="0">
                <a:solidFill>
                  <a:srgbClr val="000000"/>
                </a:solidFill>
                <a:latin typeface="+mn-ea"/>
              </a:rPr>
              <a:t>API</a:t>
            </a:r>
            <a:r>
              <a:rPr lang="zh-CN" altLang="en-US" sz="1400" dirty="0">
                <a:solidFill>
                  <a:srgbClr val="000000"/>
                </a:solidFill>
                <a:latin typeface="+mn-ea"/>
              </a:rPr>
              <a:t>丰富，上手难度小，颇受开发人员的喜爱。</a:t>
            </a:r>
            <a:endParaRPr lang="en-US" altLang="zh-CN" sz="1400" dirty="0" smtClean="0">
              <a:solidFill>
                <a:srgbClr val="000000"/>
              </a:solidFill>
              <a:latin typeface="+mn-ea"/>
            </a:endParaRPr>
          </a:p>
        </p:txBody>
      </p:sp>
    </p:spTree>
    <p:extLst>
      <p:ext uri="{BB962C8B-B14F-4D97-AF65-F5344CB8AC3E}">
        <p14:creationId xmlns:p14="http://schemas.microsoft.com/office/powerpoint/2010/main" val="1943039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none">
        <a:spAutoFit/>
      </a:bodyPr>
      <a:lstStyle>
        <a:defPPr algn="ctr">
          <a:defRPr kumimoji="1" sz="3200" dirty="0" smtClean="0">
            <a:latin typeface="微软雅黑" panose="020B0503020204020204" pitchFamily="34" charset="-122"/>
            <a:ea typeface="微软雅黑" panose="020B0503020204020204" pitchFamily="34" charset="-122"/>
          </a:defRPr>
        </a:defPPr>
      </a:lstStyle>
    </a:spDef>
    <a:txDef>
      <a:spPr>
        <a:noFill/>
      </a:spPr>
      <a:bodyPr wrap="none" rtlCol="0">
        <a:spAutoFit/>
      </a:bodyPr>
      <a:lstStyle>
        <a:defPPr>
          <a:defRPr b="1"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2000</Words>
  <Application>Microsoft Office PowerPoint</Application>
  <PresentationFormat>宽屏</PresentationFormat>
  <Paragraphs>238</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Open Sans</vt:lpstr>
      <vt:lpstr>等线</vt:lpstr>
      <vt:lpstr>等线 Light</vt:lpstr>
      <vt:lpstr>宋体</vt:lpstr>
      <vt:lpstr>微软雅黑</vt:lpstr>
      <vt:lpstr>微软雅黑 Light</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acer1</dc:creator>
  <cp:lastModifiedBy>Xudong</cp:lastModifiedBy>
  <cp:revision>90</cp:revision>
  <dcterms:created xsi:type="dcterms:W3CDTF">2017-05-23T14:28:16Z</dcterms:created>
  <dcterms:modified xsi:type="dcterms:W3CDTF">2018-06-04T04:04:00Z</dcterms:modified>
</cp:coreProperties>
</file>