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98" r:id="rId3"/>
    <p:sldId id="299" r:id="rId4"/>
    <p:sldId id="296" r:id="rId5"/>
    <p:sldId id="270" r:id="rId6"/>
    <p:sldId id="300" r:id="rId7"/>
    <p:sldId id="301" r:id="rId8"/>
    <p:sldId id="293" r:id="rId9"/>
    <p:sldId id="274" r:id="rId10"/>
    <p:sldId id="268" r:id="rId11"/>
    <p:sldId id="292" r:id="rId12"/>
    <p:sldId id="280" r:id="rId13"/>
    <p:sldId id="275" r:id="rId14"/>
    <p:sldId id="286" r:id="rId15"/>
    <p:sldId id="291" r:id="rId16"/>
    <p:sldId id="271" r:id="rId17"/>
    <p:sldId id="272" r:id="rId18"/>
    <p:sldId id="273" r:id="rId19"/>
    <p:sldId id="290" r:id="rId20"/>
    <p:sldId id="281" r:id="rId21"/>
    <p:sldId id="285" r:id="rId22"/>
    <p:sldId id="295" r:id="rId23"/>
    <p:sldId id="277" r:id="rId24"/>
    <p:sldId id="288" r:id="rId2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497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52A"/>
    <a:srgbClr val="004181"/>
    <a:srgbClr val="871D22"/>
    <a:srgbClr val="7D213A"/>
    <a:srgbClr val="E74E3E"/>
    <a:srgbClr val="666666"/>
    <a:srgbClr val="969696"/>
    <a:srgbClr val="7C233E"/>
    <a:srgbClr val="92D14F"/>
    <a:srgbClr val="0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464" y="72"/>
      </p:cViewPr>
      <p:guideLst>
        <p:guide orient="horz" pos="51"/>
        <p:guide pos="5125"/>
        <p:guide pos="1497"/>
        <p:guide orient="horz" pos="1185"/>
        <p:guide orient="horz" pos="2160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41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7-4D8D-86A2-1697BBF294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0252A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7-4D8D-86A2-1697BBF29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812433856"/>
        <c:axId val="812436176"/>
      </c:barChart>
      <c:catAx>
        <c:axId val="81243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436176"/>
        <c:crosses val="autoZero"/>
        <c:auto val="1"/>
        <c:lblAlgn val="ctr"/>
        <c:lblOffset val="100"/>
        <c:noMultiLvlLbl val="0"/>
      </c:catAx>
      <c:valAx>
        <c:axId val="81243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2433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B0252A"/>
            </a:solidFill>
          </c:spPr>
          <c:dPt>
            <c:idx val="0"/>
            <c:bubble3D val="0"/>
            <c:spPr>
              <a:solidFill>
                <a:srgbClr val="B025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301-4FA9-9590-8F387A314917}"/>
              </c:ext>
            </c:extLst>
          </c:dPt>
          <c:dPt>
            <c:idx val="1"/>
            <c:bubble3D val="0"/>
            <c:spPr>
              <a:solidFill>
                <a:srgbClr val="0041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01-4FA9-9590-8F387A314917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01-4FA9-9590-8F387A314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0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B0252A"/>
            </a:solidFill>
          </c:spPr>
          <c:dPt>
            <c:idx val="0"/>
            <c:bubble3D val="0"/>
            <c:spPr>
              <a:solidFill>
                <a:srgbClr val="B025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F55-4438-A2BE-F32DC77BF00A}"/>
              </c:ext>
            </c:extLst>
          </c:dPt>
          <c:dPt>
            <c:idx val="1"/>
            <c:bubble3D val="0"/>
            <c:spPr>
              <a:solidFill>
                <a:srgbClr val="0041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5-4438-A2BE-F32DC77BF00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55-4438-A2BE-F32DC77BF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51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4181"/>
            </a:solidFill>
          </c:spPr>
          <c:dPt>
            <c:idx val="0"/>
            <c:bubble3D val="0"/>
            <c:spPr>
              <a:solidFill>
                <a:srgbClr val="B025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D-451E-8175-1A814CFF7C2C}"/>
              </c:ext>
            </c:extLst>
          </c:dPt>
          <c:dPt>
            <c:idx val="1"/>
            <c:bubble3D val="0"/>
            <c:spPr>
              <a:solidFill>
                <a:srgbClr val="0041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D-451E-8175-1A814CFF7C2C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3D-451E-8175-1A814CFF7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7"/>
        <c:holeSize val="6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B0252A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rgbClr val="B0252A"/>
              </a:solidFill>
              <a:ln w="57150">
                <a:solidFill>
                  <a:srgbClr val="B0252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  <c:pt idx="3">
                  <c:v>TEXT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95-463E-95C4-3948E8651C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B0252A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rgbClr val="B0252A"/>
              </a:solidFill>
              <a:ln w="57150">
                <a:solidFill>
                  <a:srgbClr val="B0252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  <c:pt idx="3">
                  <c:v>TEXT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95-463E-95C4-3948E8651C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00418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rgbClr val="004181"/>
              </a:solidFill>
              <a:ln w="57150">
                <a:solidFill>
                  <a:srgbClr val="00418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Sheet1!$A$2:$A$5</c:f>
              <c:strCache>
                <c:ptCount val="4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  <c:pt idx="3">
                  <c:v>TEXT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95-463E-95C4-3948E8651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7837232"/>
        <c:axId val="807838592"/>
      </c:lineChart>
      <c:catAx>
        <c:axId val="80783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838592"/>
        <c:crosses val="autoZero"/>
        <c:auto val="1"/>
        <c:lblAlgn val="ctr"/>
        <c:lblOffset val="100"/>
        <c:noMultiLvlLbl val="0"/>
      </c:catAx>
      <c:valAx>
        <c:axId val="8078385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crossAx val="80783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23/5/2018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23/5/2018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3406774"/>
            <a:ext cx="9144000" cy="3451225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新校区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30647" r="17851" b="31854"/>
          <a:stretch/>
        </p:blipFill>
        <p:spPr>
          <a:xfrm>
            <a:off x="0" y="0"/>
            <a:ext cx="9144000" cy="3429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1011" y="2160145"/>
            <a:ext cx="7021979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毕设题目</a:t>
            </a:r>
            <a:endParaRPr lang="en-US" altLang="zh-CN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这里是副标题</a:t>
            </a:r>
            <a:endParaRPr lang="en-US" altLang="zh-CN" sz="2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41" y="178549"/>
            <a:ext cx="2709676" cy="730306"/>
          </a:xfrm>
          <a:prstGeom prst="rect">
            <a:avLst/>
          </a:prstGeom>
        </p:spPr>
      </p:pic>
      <p:pic>
        <p:nvPicPr>
          <p:cNvPr id="8" name="图片 7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96" y="162011"/>
            <a:ext cx="2709676" cy="7303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6161" y="4481568"/>
            <a:ext cx="361167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：西电毕业生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3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z="72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我是这个部分的大概简介，其实我也不知道我是什么，就是感觉可以有，删了其实也行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/>
          <p:cNvSpPr>
            <a:spLocks/>
          </p:cNvSpPr>
          <p:nvPr/>
        </p:nvSpPr>
        <p:spPr bwMode="auto">
          <a:xfrm>
            <a:off x="5221047" y="2435101"/>
            <a:ext cx="915744" cy="405584"/>
          </a:xfrm>
          <a:custGeom>
            <a:avLst/>
            <a:gdLst>
              <a:gd name="T0" fmla="*/ 1125 w 1125"/>
              <a:gd name="T1" fmla="*/ 2 h 498"/>
              <a:gd name="T2" fmla="*/ 1111 w 1125"/>
              <a:gd name="T3" fmla="*/ 19 h 498"/>
              <a:gd name="T4" fmla="*/ 588 w 1125"/>
              <a:gd name="T5" fmla="*/ 486 h 498"/>
              <a:gd name="T6" fmla="*/ 550 w 1125"/>
              <a:gd name="T7" fmla="*/ 484 h 498"/>
              <a:gd name="T8" fmla="*/ 82 w 1125"/>
              <a:gd name="T9" fmla="*/ 83 h 498"/>
              <a:gd name="T10" fmla="*/ 9 w 1125"/>
              <a:gd name="T11" fmla="*/ 20 h 498"/>
              <a:gd name="T12" fmla="*/ 0 w 1125"/>
              <a:gd name="T13" fmla="*/ 6 h 498"/>
              <a:gd name="T14" fmla="*/ 17 w 1125"/>
              <a:gd name="T15" fmla="*/ 0 h 498"/>
              <a:gd name="T16" fmla="*/ 572 w 1125"/>
              <a:gd name="T17" fmla="*/ 0 h 498"/>
              <a:gd name="T18" fmla="*/ 1081 w 1125"/>
              <a:gd name="T19" fmla="*/ 0 h 498"/>
              <a:gd name="T20" fmla="*/ 1125 w 1125"/>
              <a:gd name="T21" fmla="*/ 2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5" h="498">
                <a:moveTo>
                  <a:pt x="1125" y="2"/>
                </a:moveTo>
                <a:cubicBezTo>
                  <a:pt x="1119" y="10"/>
                  <a:pt x="1116" y="15"/>
                  <a:pt x="1111" y="19"/>
                </a:cubicBezTo>
                <a:cubicBezTo>
                  <a:pt x="937" y="175"/>
                  <a:pt x="762" y="330"/>
                  <a:pt x="588" y="486"/>
                </a:cubicBezTo>
                <a:cubicBezTo>
                  <a:pt x="574" y="498"/>
                  <a:pt x="566" y="497"/>
                  <a:pt x="550" y="484"/>
                </a:cubicBezTo>
                <a:cubicBezTo>
                  <a:pt x="394" y="350"/>
                  <a:pt x="238" y="217"/>
                  <a:pt x="82" y="83"/>
                </a:cubicBezTo>
                <a:cubicBezTo>
                  <a:pt x="58" y="62"/>
                  <a:pt x="33" y="42"/>
                  <a:pt x="9" y="20"/>
                </a:cubicBezTo>
                <a:cubicBezTo>
                  <a:pt x="5" y="17"/>
                  <a:pt x="3" y="11"/>
                  <a:pt x="0" y="6"/>
                </a:cubicBezTo>
                <a:cubicBezTo>
                  <a:pt x="6" y="4"/>
                  <a:pt x="11" y="0"/>
                  <a:pt x="17" y="0"/>
                </a:cubicBezTo>
                <a:cubicBezTo>
                  <a:pt x="202" y="0"/>
                  <a:pt x="387" y="0"/>
                  <a:pt x="572" y="0"/>
                </a:cubicBezTo>
                <a:cubicBezTo>
                  <a:pt x="742" y="0"/>
                  <a:pt x="912" y="0"/>
                  <a:pt x="1081" y="0"/>
                </a:cubicBezTo>
                <a:cubicBezTo>
                  <a:pt x="1095" y="0"/>
                  <a:pt x="1108" y="1"/>
                  <a:pt x="1125" y="2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5216231" y="2790460"/>
            <a:ext cx="919873" cy="335406"/>
          </a:xfrm>
          <a:custGeom>
            <a:avLst/>
            <a:gdLst>
              <a:gd name="T0" fmla="*/ 730 w 1130"/>
              <a:gd name="T1" fmla="*/ 8 h 412"/>
              <a:gd name="T2" fmla="*/ 1130 w 1130"/>
              <a:gd name="T3" fmla="*/ 405 h 412"/>
              <a:gd name="T4" fmla="*/ 0 w 1130"/>
              <a:gd name="T5" fmla="*/ 406 h 412"/>
              <a:gd name="T6" fmla="*/ 409 w 1130"/>
              <a:gd name="T7" fmla="*/ 0 h 412"/>
              <a:gd name="T8" fmla="*/ 528 w 1130"/>
              <a:gd name="T9" fmla="*/ 102 h 412"/>
              <a:gd name="T10" fmla="*/ 558 w 1130"/>
              <a:gd name="T11" fmla="*/ 127 h 412"/>
              <a:gd name="T12" fmla="*/ 597 w 1130"/>
              <a:gd name="T13" fmla="*/ 127 h 412"/>
              <a:gd name="T14" fmla="*/ 730 w 1130"/>
              <a:gd name="T15" fmla="*/ 8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412">
                <a:moveTo>
                  <a:pt x="730" y="8"/>
                </a:moveTo>
                <a:cubicBezTo>
                  <a:pt x="865" y="141"/>
                  <a:pt x="997" y="273"/>
                  <a:pt x="1130" y="405"/>
                </a:cubicBezTo>
                <a:cubicBezTo>
                  <a:pt x="1116" y="411"/>
                  <a:pt x="19" y="412"/>
                  <a:pt x="0" y="406"/>
                </a:cubicBezTo>
                <a:cubicBezTo>
                  <a:pt x="136" y="271"/>
                  <a:pt x="272" y="136"/>
                  <a:pt x="409" y="0"/>
                </a:cubicBezTo>
                <a:cubicBezTo>
                  <a:pt x="446" y="32"/>
                  <a:pt x="487" y="67"/>
                  <a:pt x="528" y="102"/>
                </a:cubicBezTo>
                <a:cubicBezTo>
                  <a:pt x="538" y="110"/>
                  <a:pt x="548" y="119"/>
                  <a:pt x="558" y="127"/>
                </a:cubicBezTo>
                <a:cubicBezTo>
                  <a:pt x="574" y="140"/>
                  <a:pt x="582" y="140"/>
                  <a:pt x="597" y="127"/>
                </a:cubicBezTo>
                <a:cubicBezTo>
                  <a:pt x="642" y="86"/>
                  <a:pt x="687" y="46"/>
                  <a:pt x="730" y="8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4" name="Freeform 8"/>
          <p:cNvSpPr>
            <a:spLocks/>
          </p:cNvSpPr>
          <p:nvPr/>
        </p:nvSpPr>
        <p:spPr bwMode="auto">
          <a:xfrm>
            <a:off x="5174606" y="2473630"/>
            <a:ext cx="334718" cy="609923"/>
          </a:xfrm>
          <a:custGeom>
            <a:avLst/>
            <a:gdLst>
              <a:gd name="T0" fmla="*/ 6 w 411"/>
              <a:gd name="T1" fmla="*/ 749 h 749"/>
              <a:gd name="T2" fmla="*/ 7 w 411"/>
              <a:gd name="T3" fmla="*/ 0 h 749"/>
              <a:gd name="T4" fmla="*/ 411 w 411"/>
              <a:gd name="T5" fmla="*/ 347 h 749"/>
              <a:gd name="T6" fmla="*/ 6 w 411"/>
              <a:gd name="T7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1" h="749">
                <a:moveTo>
                  <a:pt x="6" y="749"/>
                </a:moveTo>
                <a:cubicBezTo>
                  <a:pt x="0" y="736"/>
                  <a:pt x="0" y="20"/>
                  <a:pt x="7" y="0"/>
                </a:cubicBezTo>
                <a:cubicBezTo>
                  <a:pt x="142" y="116"/>
                  <a:pt x="276" y="231"/>
                  <a:pt x="411" y="347"/>
                </a:cubicBezTo>
                <a:cubicBezTo>
                  <a:pt x="275" y="481"/>
                  <a:pt x="140" y="615"/>
                  <a:pt x="6" y="749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>
            <a:off x="5849546" y="2474318"/>
            <a:ext cx="325430" cy="609235"/>
          </a:xfrm>
          <a:custGeom>
            <a:avLst/>
            <a:gdLst>
              <a:gd name="T0" fmla="*/ 0 w 400"/>
              <a:gd name="T1" fmla="*/ 353 h 748"/>
              <a:gd name="T2" fmla="*/ 397 w 400"/>
              <a:gd name="T3" fmla="*/ 0 h 748"/>
              <a:gd name="T4" fmla="*/ 400 w 400"/>
              <a:gd name="T5" fmla="*/ 22 h 748"/>
              <a:gd name="T6" fmla="*/ 400 w 400"/>
              <a:gd name="T7" fmla="*/ 728 h 748"/>
              <a:gd name="T8" fmla="*/ 397 w 400"/>
              <a:gd name="T9" fmla="*/ 748 h 748"/>
              <a:gd name="T10" fmla="*/ 0 w 400"/>
              <a:gd name="T11" fmla="*/ 353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748">
                <a:moveTo>
                  <a:pt x="0" y="353"/>
                </a:moveTo>
                <a:cubicBezTo>
                  <a:pt x="132" y="236"/>
                  <a:pt x="263" y="119"/>
                  <a:pt x="397" y="0"/>
                </a:cubicBezTo>
                <a:cubicBezTo>
                  <a:pt x="398" y="9"/>
                  <a:pt x="400" y="15"/>
                  <a:pt x="400" y="22"/>
                </a:cubicBezTo>
                <a:cubicBezTo>
                  <a:pt x="400" y="257"/>
                  <a:pt x="400" y="492"/>
                  <a:pt x="400" y="728"/>
                </a:cubicBezTo>
                <a:cubicBezTo>
                  <a:pt x="400" y="735"/>
                  <a:pt x="398" y="742"/>
                  <a:pt x="397" y="748"/>
                </a:cubicBezTo>
                <a:cubicBezTo>
                  <a:pt x="265" y="617"/>
                  <a:pt x="133" y="486"/>
                  <a:pt x="0" y="353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882603" y="2302677"/>
            <a:ext cx="820672" cy="955612"/>
          </a:xfrm>
          <a:custGeom>
            <a:avLst/>
            <a:gdLst>
              <a:gd name="T0" fmla="*/ 908 w 1036"/>
              <a:gd name="T1" fmla="*/ 372 h 1206"/>
              <a:gd name="T2" fmla="*/ 908 w 1036"/>
              <a:gd name="T3" fmla="*/ 296 h 1206"/>
              <a:gd name="T4" fmla="*/ 908 w 1036"/>
              <a:gd name="T5" fmla="*/ 152 h 1206"/>
              <a:gd name="T6" fmla="*/ 883 w 1036"/>
              <a:gd name="T7" fmla="*/ 128 h 1206"/>
              <a:gd name="T8" fmla="*/ 405 w 1036"/>
              <a:gd name="T9" fmla="*/ 128 h 1206"/>
              <a:gd name="T10" fmla="*/ 387 w 1036"/>
              <a:gd name="T11" fmla="*/ 128 h 1206"/>
              <a:gd name="T12" fmla="*/ 387 w 1036"/>
              <a:gd name="T13" fmla="*/ 150 h 1206"/>
              <a:gd name="T14" fmla="*/ 387 w 1036"/>
              <a:gd name="T15" fmla="*/ 296 h 1206"/>
              <a:gd name="T16" fmla="*/ 295 w 1036"/>
              <a:gd name="T17" fmla="*/ 386 h 1206"/>
              <a:gd name="T18" fmla="*/ 145 w 1036"/>
              <a:gd name="T19" fmla="*/ 386 h 1206"/>
              <a:gd name="T20" fmla="*/ 128 w 1036"/>
              <a:gd name="T21" fmla="*/ 386 h 1206"/>
              <a:gd name="T22" fmla="*/ 128 w 1036"/>
              <a:gd name="T23" fmla="*/ 404 h 1206"/>
              <a:gd name="T24" fmla="*/ 128 w 1036"/>
              <a:gd name="T25" fmla="*/ 1052 h 1206"/>
              <a:gd name="T26" fmla="*/ 153 w 1036"/>
              <a:gd name="T27" fmla="*/ 1078 h 1206"/>
              <a:gd name="T28" fmla="*/ 882 w 1036"/>
              <a:gd name="T29" fmla="*/ 1078 h 1206"/>
              <a:gd name="T30" fmla="*/ 908 w 1036"/>
              <a:gd name="T31" fmla="*/ 1052 h 1206"/>
              <a:gd name="T32" fmla="*/ 908 w 1036"/>
              <a:gd name="T33" fmla="*/ 869 h 1206"/>
              <a:gd name="T34" fmla="*/ 914 w 1036"/>
              <a:gd name="T35" fmla="*/ 851 h 1206"/>
              <a:gd name="T36" fmla="*/ 1028 w 1036"/>
              <a:gd name="T37" fmla="*/ 729 h 1206"/>
              <a:gd name="T38" fmla="*/ 1035 w 1036"/>
              <a:gd name="T39" fmla="*/ 724 h 1206"/>
              <a:gd name="T40" fmla="*/ 1036 w 1036"/>
              <a:gd name="T41" fmla="*/ 738 h 1206"/>
              <a:gd name="T42" fmla="*/ 1036 w 1036"/>
              <a:gd name="T43" fmla="*/ 1069 h 1206"/>
              <a:gd name="T44" fmla="*/ 899 w 1036"/>
              <a:gd name="T45" fmla="*/ 1206 h 1206"/>
              <a:gd name="T46" fmla="*/ 133 w 1036"/>
              <a:gd name="T47" fmla="*/ 1206 h 1206"/>
              <a:gd name="T48" fmla="*/ 0 w 1036"/>
              <a:gd name="T49" fmla="*/ 1073 h 1206"/>
              <a:gd name="T50" fmla="*/ 0 w 1036"/>
              <a:gd name="T51" fmla="*/ 316 h 1206"/>
              <a:gd name="T52" fmla="*/ 19 w 1036"/>
              <a:gd name="T53" fmla="*/ 267 h 1206"/>
              <a:gd name="T54" fmla="*/ 265 w 1036"/>
              <a:gd name="T55" fmla="*/ 27 h 1206"/>
              <a:gd name="T56" fmla="*/ 331 w 1036"/>
              <a:gd name="T57" fmla="*/ 0 h 1206"/>
              <a:gd name="T58" fmla="*/ 902 w 1036"/>
              <a:gd name="T59" fmla="*/ 0 h 1206"/>
              <a:gd name="T60" fmla="*/ 1036 w 1036"/>
              <a:gd name="T61" fmla="*/ 129 h 1206"/>
              <a:gd name="T62" fmla="*/ 1035 w 1036"/>
              <a:gd name="T63" fmla="*/ 206 h 1206"/>
              <a:gd name="T64" fmla="*/ 1028 w 1036"/>
              <a:gd name="T65" fmla="*/ 224 h 1206"/>
              <a:gd name="T66" fmla="*/ 942 w 1036"/>
              <a:gd name="T67" fmla="*/ 328 h 1206"/>
              <a:gd name="T68" fmla="*/ 921 w 1036"/>
              <a:gd name="T69" fmla="*/ 358 h 1206"/>
              <a:gd name="T70" fmla="*/ 908 w 1036"/>
              <a:gd name="T71" fmla="*/ 372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36" h="1206">
                <a:moveTo>
                  <a:pt x="908" y="372"/>
                </a:moveTo>
                <a:cubicBezTo>
                  <a:pt x="908" y="344"/>
                  <a:pt x="908" y="320"/>
                  <a:pt x="908" y="296"/>
                </a:cubicBezTo>
                <a:cubicBezTo>
                  <a:pt x="908" y="248"/>
                  <a:pt x="908" y="200"/>
                  <a:pt x="908" y="152"/>
                </a:cubicBezTo>
                <a:cubicBezTo>
                  <a:pt x="908" y="131"/>
                  <a:pt x="905" y="128"/>
                  <a:pt x="883" y="128"/>
                </a:cubicBezTo>
                <a:cubicBezTo>
                  <a:pt x="724" y="128"/>
                  <a:pt x="565" y="128"/>
                  <a:pt x="405" y="128"/>
                </a:cubicBezTo>
                <a:cubicBezTo>
                  <a:pt x="400" y="128"/>
                  <a:pt x="394" y="128"/>
                  <a:pt x="387" y="128"/>
                </a:cubicBezTo>
                <a:cubicBezTo>
                  <a:pt x="387" y="137"/>
                  <a:pt x="387" y="144"/>
                  <a:pt x="387" y="150"/>
                </a:cubicBezTo>
                <a:cubicBezTo>
                  <a:pt x="387" y="199"/>
                  <a:pt x="387" y="247"/>
                  <a:pt x="387" y="296"/>
                </a:cubicBezTo>
                <a:cubicBezTo>
                  <a:pt x="386" y="352"/>
                  <a:pt x="351" y="386"/>
                  <a:pt x="295" y="386"/>
                </a:cubicBezTo>
                <a:cubicBezTo>
                  <a:pt x="245" y="386"/>
                  <a:pt x="195" y="386"/>
                  <a:pt x="145" y="386"/>
                </a:cubicBezTo>
                <a:cubicBezTo>
                  <a:pt x="140" y="386"/>
                  <a:pt x="135" y="386"/>
                  <a:pt x="128" y="386"/>
                </a:cubicBezTo>
                <a:cubicBezTo>
                  <a:pt x="128" y="394"/>
                  <a:pt x="128" y="399"/>
                  <a:pt x="128" y="404"/>
                </a:cubicBezTo>
                <a:cubicBezTo>
                  <a:pt x="128" y="620"/>
                  <a:pt x="128" y="836"/>
                  <a:pt x="128" y="1052"/>
                </a:cubicBezTo>
                <a:cubicBezTo>
                  <a:pt x="128" y="1076"/>
                  <a:pt x="130" y="1078"/>
                  <a:pt x="153" y="1078"/>
                </a:cubicBezTo>
                <a:cubicBezTo>
                  <a:pt x="396" y="1078"/>
                  <a:pt x="639" y="1078"/>
                  <a:pt x="882" y="1078"/>
                </a:cubicBezTo>
                <a:cubicBezTo>
                  <a:pt x="906" y="1078"/>
                  <a:pt x="908" y="1076"/>
                  <a:pt x="908" y="1052"/>
                </a:cubicBezTo>
                <a:cubicBezTo>
                  <a:pt x="908" y="991"/>
                  <a:pt x="908" y="930"/>
                  <a:pt x="908" y="869"/>
                </a:cubicBezTo>
                <a:cubicBezTo>
                  <a:pt x="908" y="863"/>
                  <a:pt x="910" y="855"/>
                  <a:pt x="914" y="851"/>
                </a:cubicBezTo>
                <a:cubicBezTo>
                  <a:pt x="952" y="810"/>
                  <a:pt x="990" y="770"/>
                  <a:pt x="1028" y="729"/>
                </a:cubicBezTo>
                <a:cubicBezTo>
                  <a:pt x="1030" y="728"/>
                  <a:pt x="1031" y="727"/>
                  <a:pt x="1035" y="724"/>
                </a:cubicBezTo>
                <a:cubicBezTo>
                  <a:pt x="1035" y="730"/>
                  <a:pt x="1036" y="734"/>
                  <a:pt x="1036" y="738"/>
                </a:cubicBezTo>
                <a:cubicBezTo>
                  <a:pt x="1036" y="849"/>
                  <a:pt x="1036" y="959"/>
                  <a:pt x="1036" y="1069"/>
                </a:cubicBezTo>
                <a:cubicBezTo>
                  <a:pt x="1035" y="1151"/>
                  <a:pt x="981" y="1206"/>
                  <a:pt x="899" y="1206"/>
                </a:cubicBezTo>
                <a:cubicBezTo>
                  <a:pt x="643" y="1206"/>
                  <a:pt x="388" y="1206"/>
                  <a:pt x="133" y="1206"/>
                </a:cubicBezTo>
                <a:cubicBezTo>
                  <a:pt x="56" y="1206"/>
                  <a:pt x="0" y="1150"/>
                  <a:pt x="0" y="1073"/>
                </a:cubicBezTo>
                <a:cubicBezTo>
                  <a:pt x="0" y="821"/>
                  <a:pt x="0" y="568"/>
                  <a:pt x="0" y="316"/>
                </a:cubicBezTo>
                <a:cubicBezTo>
                  <a:pt x="0" y="297"/>
                  <a:pt x="6" y="281"/>
                  <a:pt x="19" y="267"/>
                </a:cubicBezTo>
                <a:cubicBezTo>
                  <a:pt x="101" y="187"/>
                  <a:pt x="183" y="107"/>
                  <a:pt x="265" y="27"/>
                </a:cubicBezTo>
                <a:cubicBezTo>
                  <a:pt x="283" y="9"/>
                  <a:pt x="305" y="0"/>
                  <a:pt x="331" y="0"/>
                </a:cubicBezTo>
                <a:cubicBezTo>
                  <a:pt x="521" y="0"/>
                  <a:pt x="712" y="0"/>
                  <a:pt x="902" y="0"/>
                </a:cubicBezTo>
                <a:cubicBezTo>
                  <a:pt x="978" y="1"/>
                  <a:pt x="1033" y="53"/>
                  <a:pt x="1036" y="129"/>
                </a:cubicBezTo>
                <a:cubicBezTo>
                  <a:pt x="1036" y="155"/>
                  <a:pt x="1036" y="180"/>
                  <a:pt x="1035" y="206"/>
                </a:cubicBezTo>
                <a:cubicBezTo>
                  <a:pt x="1035" y="212"/>
                  <a:pt x="1032" y="219"/>
                  <a:pt x="1028" y="224"/>
                </a:cubicBezTo>
                <a:cubicBezTo>
                  <a:pt x="999" y="259"/>
                  <a:pt x="970" y="293"/>
                  <a:pt x="942" y="328"/>
                </a:cubicBezTo>
                <a:cubicBezTo>
                  <a:pt x="934" y="337"/>
                  <a:pt x="928" y="348"/>
                  <a:pt x="921" y="358"/>
                </a:cubicBezTo>
                <a:cubicBezTo>
                  <a:pt x="918" y="362"/>
                  <a:pt x="914" y="365"/>
                  <a:pt x="908" y="372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1362082" y="2640858"/>
            <a:ext cx="386396" cy="443988"/>
          </a:xfrm>
          <a:custGeom>
            <a:avLst/>
            <a:gdLst>
              <a:gd name="T0" fmla="*/ 351 w 488"/>
              <a:gd name="T1" fmla="*/ 0 h 560"/>
              <a:gd name="T2" fmla="*/ 488 w 488"/>
              <a:gd name="T3" fmla="*/ 114 h 560"/>
              <a:gd name="T4" fmla="*/ 431 w 488"/>
              <a:gd name="T5" fmla="*/ 180 h 560"/>
              <a:gd name="T6" fmla="*/ 127 w 488"/>
              <a:gd name="T7" fmla="*/ 490 h 560"/>
              <a:gd name="T8" fmla="*/ 39 w 488"/>
              <a:gd name="T9" fmla="*/ 554 h 560"/>
              <a:gd name="T10" fmla="*/ 5 w 488"/>
              <a:gd name="T11" fmla="*/ 560 h 560"/>
              <a:gd name="T12" fmla="*/ 4 w 488"/>
              <a:gd name="T13" fmla="*/ 526 h 560"/>
              <a:gd name="T14" fmla="*/ 64 w 488"/>
              <a:gd name="T15" fmla="*/ 404 h 560"/>
              <a:gd name="T16" fmla="*/ 347 w 488"/>
              <a:gd name="T17" fmla="*/ 7 h 560"/>
              <a:gd name="T18" fmla="*/ 351 w 488"/>
              <a:gd name="T19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8" h="560">
                <a:moveTo>
                  <a:pt x="351" y="0"/>
                </a:moveTo>
                <a:cubicBezTo>
                  <a:pt x="398" y="39"/>
                  <a:pt x="443" y="76"/>
                  <a:pt x="488" y="114"/>
                </a:cubicBezTo>
                <a:cubicBezTo>
                  <a:pt x="469" y="137"/>
                  <a:pt x="450" y="159"/>
                  <a:pt x="431" y="180"/>
                </a:cubicBezTo>
                <a:cubicBezTo>
                  <a:pt x="336" y="289"/>
                  <a:pt x="238" y="396"/>
                  <a:pt x="127" y="490"/>
                </a:cubicBezTo>
                <a:cubicBezTo>
                  <a:pt x="100" y="514"/>
                  <a:pt x="69" y="534"/>
                  <a:pt x="39" y="554"/>
                </a:cubicBezTo>
                <a:cubicBezTo>
                  <a:pt x="30" y="560"/>
                  <a:pt x="17" y="558"/>
                  <a:pt x="5" y="560"/>
                </a:cubicBezTo>
                <a:cubicBezTo>
                  <a:pt x="5" y="549"/>
                  <a:pt x="0" y="536"/>
                  <a:pt x="4" y="526"/>
                </a:cubicBezTo>
                <a:cubicBezTo>
                  <a:pt x="23" y="485"/>
                  <a:pt x="41" y="443"/>
                  <a:pt x="64" y="404"/>
                </a:cubicBezTo>
                <a:cubicBezTo>
                  <a:pt x="147" y="264"/>
                  <a:pt x="245" y="134"/>
                  <a:pt x="347" y="7"/>
                </a:cubicBezTo>
                <a:cubicBezTo>
                  <a:pt x="348" y="5"/>
                  <a:pt x="349" y="3"/>
                  <a:pt x="351" y="0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>
            <a:off x="1667783" y="2400113"/>
            <a:ext cx="273223" cy="299340"/>
          </a:xfrm>
          <a:custGeom>
            <a:avLst/>
            <a:gdLst>
              <a:gd name="T0" fmla="*/ 139 w 345"/>
              <a:gd name="T1" fmla="*/ 378 h 378"/>
              <a:gd name="T2" fmla="*/ 0 w 345"/>
              <a:gd name="T3" fmla="*/ 264 h 378"/>
              <a:gd name="T4" fmla="*/ 19 w 345"/>
              <a:gd name="T5" fmla="*/ 240 h 378"/>
              <a:gd name="T6" fmla="*/ 183 w 345"/>
              <a:gd name="T7" fmla="*/ 54 h 378"/>
              <a:gd name="T8" fmla="*/ 231 w 345"/>
              <a:gd name="T9" fmla="*/ 17 h 378"/>
              <a:gd name="T10" fmla="*/ 308 w 345"/>
              <a:gd name="T11" fmla="*/ 26 h 378"/>
              <a:gd name="T12" fmla="*/ 334 w 345"/>
              <a:gd name="T13" fmla="*/ 103 h 378"/>
              <a:gd name="T14" fmla="*/ 312 w 345"/>
              <a:gd name="T15" fmla="*/ 150 h 378"/>
              <a:gd name="T16" fmla="*/ 139 w 345"/>
              <a:gd name="T1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78">
                <a:moveTo>
                  <a:pt x="139" y="378"/>
                </a:moveTo>
                <a:cubicBezTo>
                  <a:pt x="90" y="338"/>
                  <a:pt x="46" y="301"/>
                  <a:pt x="0" y="264"/>
                </a:cubicBezTo>
                <a:cubicBezTo>
                  <a:pt x="7" y="255"/>
                  <a:pt x="13" y="247"/>
                  <a:pt x="19" y="240"/>
                </a:cubicBezTo>
                <a:cubicBezTo>
                  <a:pt x="74" y="178"/>
                  <a:pt x="128" y="115"/>
                  <a:pt x="183" y="54"/>
                </a:cubicBezTo>
                <a:cubicBezTo>
                  <a:pt x="196" y="39"/>
                  <a:pt x="214" y="27"/>
                  <a:pt x="231" y="17"/>
                </a:cubicBezTo>
                <a:cubicBezTo>
                  <a:pt x="259" y="0"/>
                  <a:pt x="280" y="4"/>
                  <a:pt x="308" y="26"/>
                </a:cubicBezTo>
                <a:cubicBezTo>
                  <a:pt x="336" y="50"/>
                  <a:pt x="345" y="73"/>
                  <a:pt x="334" y="103"/>
                </a:cubicBezTo>
                <a:cubicBezTo>
                  <a:pt x="328" y="119"/>
                  <a:pt x="322" y="136"/>
                  <a:pt x="312" y="150"/>
                </a:cubicBezTo>
                <a:cubicBezTo>
                  <a:pt x="255" y="226"/>
                  <a:pt x="197" y="301"/>
                  <a:pt x="139" y="378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4" name="Freeform 17"/>
          <p:cNvSpPr>
            <a:spLocks/>
          </p:cNvSpPr>
          <p:nvPr/>
        </p:nvSpPr>
        <p:spPr bwMode="auto">
          <a:xfrm>
            <a:off x="1088524" y="2679029"/>
            <a:ext cx="408829" cy="66632"/>
          </a:xfrm>
          <a:custGeom>
            <a:avLst/>
            <a:gdLst>
              <a:gd name="T0" fmla="*/ 257 w 516"/>
              <a:gd name="T1" fmla="*/ 0 h 84"/>
              <a:gd name="T2" fmla="*/ 496 w 516"/>
              <a:gd name="T3" fmla="*/ 0 h 84"/>
              <a:gd name="T4" fmla="*/ 516 w 516"/>
              <a:gd name="T5" fmla="*/ 19 h 84"/>
              <a:gd name="T6" fmla="*/ 516 w 516"/>
              <a:gd name="T7" fmla="*/ 49 h 84"/>
              <a:gd name="T8" fmla="*/ 481 w 516"/>
              <a:gd name="T9" fmla="*/ 84 h 84"/>
              <a:gd name="T10" fmla="*/ 23 w 516"/>
              <a:gd name="T11" fmla="*/ 84 h 84"/>
              <a:gd name="T12" fmla="*/ 0 w 516"/>
              <a:gd name="T13" fmla="*/ 61 h 84"/>
              <a:gd name="T14" fmla="*/ 0 w 516"/>
              <a:gd name="T15" fmla="*/ 22 h 84"/>
              <a:gd name="T16" fmla="*/ 22 w 516"/>
              <a:gd name="T17" fmla="*/ 0 h 84"/>
              <a:gd name="T18" fmla="*/ 257 w 516"/>
              <a:gd name="T1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84">
                <a:moveTo>
                  <a:pt x="257" y="0"/>
                </a:moveTo>
                <a:cubicBezTo>
                  <a:pt x="337" y="0"/>
                  <a:pt x="416" y="0"/>
                  <a:pt x="496" y="0"/>
                </a:cubicBezTo>
                <a:cubicBezTo>
                  <a:pt x="515" y="0"/>
                  <a:pt x="516" y="1"/>
                  <a:pt x="516" y="19"/>
                </a:cubicBezTo>
                <a:cubicBezTo>
                  <a:pt x="516" y="29"/>
                  <a:pt x="516" y="39"/>
                  <a:pt x="516" y="49"/>
                </a:cubicBezTo>
                <a:cubicBezTo>
                  <a:pt x="516" y="71"/>
                  <a:pt x="503" y="84"/>
                  <a:pt x="481" y="84"/>
                </a:cubicBezTo>
                <a:cubicBezTo>
                  <a:pt x="329" y="84"/>
                  <a:pt x="176" y="84"/>
                  <a:pt x="23" y="84"/>
                </a:cubicBezTo>
                <a:cubicBezTo>
                  <a:pt x="0" y="84"/>
                  <a:pt x="0" y="83"/>
                  <a:pt x="0" y="61"/>
                </a:cubicBezTo>
                <a:cubicBezTo>
                  <a:pt x="0" y="48"/>
                  <a:pt x="0" y="35"/>
                  <a:pt x="0" y="22"/>
                </a:cubicBezTo>
                <a:cubicBezTo>
                  <a:pt x="0" y="0"/>
                  <a:pt x="0" y="0"/>
                  <a:pt x="22" y="0"/>
                </a:cubicBezTo>
                <a:cubicBezTo>
                  <a:pt x="100" y="0"/>
                  <a:pt x="179" y="0"/>
                  <a:pt x="257" y="0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5" name="Freeform 18"/>
          <p:cNvSpPr>
            <a:spLocks/>
          </p:cNvSpPr>
          <p:nvPr/>
        </p:nvSpPr>
        <p:spPr bwMode="auto">
          <a:xfrm>
            <a:off x="1087855" y="2815306"/>
            <a:ext cx="344542" cy="67301"/>
          </a:xfrm>
          <a:custGeom>
            <a:avLst/>
            <a:gdLst>
              <a:gd name="T0" fmla="*/ 435 w 435"/>
              <a:gd name="T1" fmla="*/ 0 h 85"/>
              <a:gd name="T2" fmla="*/ 382 w 435"/>
              <a:gd name="T3" fmla="*/ 80 h 85"/>
              <a:gd name="T4" fmla="*/ 371 w 435"/>
              <a:gd name="T5" fmla="*/ 84 h 85"/>
              <a:gd name="T6" fmla="*/ 15 w 435"/>
              <a:gd name="T7" fmla="*/ 85 h 85"/>
              <a:gd name="T8" fmla="*/ 1 w 435"/>
              <a:gd name="T9" fmla="*/ 69 h 85"/>
              <a:gd name="T10" fmla="*/ 0 w 435"/>
              <a:gd name="T11" fmla="*/ 18 h 85"/>
              <a:gd name="T12" fmla="*/ 19 w 435"/>
              <a:gd name="T13" fmla="*/ 0 h 85"/>
              <a:gd name="T14" fmla="*/ 190 w 435"/>
              <a:gd name="T15" fmla="*/ 0 h 85"/>
              <a:gd name="T16" fmla="*/ 415 w 435"/>
              <a:gd name="T17" fmla="*/ 0 h 85"/>
              <a:gd name="T18" fmla="*/ 435 w 435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85">
                <a:moveTo>
                  <a:pt x="435" y="0"/>
                </a:moveTo>
                <a:cubicBezTo>
                  <a:pt x="417" y="29"/>
                  <a:pt x="400" y="55"/>
                  <a:pt x="382" y="80"/>
                </a:cubicBezTo>
                <a:cubicBezTo>
                  <a:pt x="380" y="83"/>
                  <a:pt x="375" y="84"/>
                  <a:pt x="371" y="84"/>
                </a:cubicBezTo>
                <a:cubicBezTo>
                  <a:pt x="252" y="85"/>
                  <a:pt x="134" y="84"/>
                  <a:pt x="15" y="85"/>
                </a:cubicBezTo>
                <a:cubicBezTo>
                  <a:pt x="4" y="85"/>
                  <a:pt x="0" y="80"/>
                  <a:pt x="1" y="69"/>
                </a:cubicBezTo>
                <a:cubicBezTo>
                  <a:pt x="1" y="52"/>
                  <a:pt x="1" y="35"/>
                  <a:pt x="0" y="18"/>
                </a:cubicBezTo>
                <a:cubicBezTo>
                  <a:pt x="0" y="4"/>
                  <a:pt x="6" y="0"/>
                  <a:pt x="19" y="0"/>
                </a:cubicBezTo>
                <a:cubicBezTo>
                  <a:pt x="76" y="0"/>
                  <a:pt x="133" y="0"/>
                  <a:pt x="190" y="0"/>
                </a:cubicBezTo>
                <a:cubicBezTo>
                  <a:pt x="265" y="0"/>
                  <a:pt x="340" y="0"/>
                  <a:pt x="415" y="0"/>
                </a:cubicBezTo>
                <a:cubicBezTo>
                  <a:pt x="421" y="0"/>
                  <a:pt x="426" y="0"/>
                  <a:pt x="435" y="0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>
            <a:off x="1082497" y="2945221"/>
            <a:ext cx="244427" cy="146657"/>
          </a:xfrm>
          <a:custGeom>
            <a:avLst/>
            <a:gdLst>
              <a:gd name="T0" fmla="*/ 286 w 309"/>
              <a:gd name="T1" fmla="*/ 148 h 185"/>
              <a:gd name="T2" fmla="*/ 283 w 309"/>
              <a:gd name="T3" fmla="*/ 148 h 185"/>
              <a:gd name="T4" fmla="*/ 234 w 309"/>
              <a:gd name="T5" fmla="*/ 153 h 185"/>
              <a:gd name="T6" fmla="*/ 214 w 309"/>
              <a:gd name="T7" fmla="*/ 169 h 185"/>
              <a:gd name="T8" fmla="*/ 156 w 309"/>
              <a:gd name="T9" fmla="*/ 164 h 185"/>
              <a:gd name="T10" fmla="*/ 105 w 309"/>
              <a:gd name="T11" fmla="*/ 110 h 185"/>
              <a:gd name="T12" fmla="*/ 80 w 309"/>
              <a:gd name="T13" fmla="*/ 157 h 185"/>
              <a:gd name="T14" fmla="*/ 38 w 309"/>
              <a:gd name="T15" fmla="*/ 178 h 185"/>
              <a:gd name="T16" fmla="*/ 11 w 309"/>
              <a:gd name="T17" fmla="*/ 126 h 185"/>
              <a:gd name="T18" fmla="*/ 64 w 309"/>
              <a:gd name="T19" fmla="*/ 24 h 185"/>
              <a:gd name="T20" fmla="*/ 126 w 309"/>
              <a:gd name="T21" fmla="*/ 21 h 185"/>
              <a:gd name="T22" fmla="*/ 191 w 309"/>
              <a:gd name="T23" fmla="*/ 90 h 185"/>
              <a:gd name="T24" fmla="*/ 230 w 309"/>
              <a:gd name="T25" fmla="*/ 60 h 185"/>
              <a:gd name="T26" fmla="*/ 281 w 309"/>
              <a:gd name="T27" fmla="*/ 58 h 185"/>
              <a:gd name="T28" fmla="*/ 309 w 309"/>
              <a:gd name="T29" fmla="*/ 76 h 185"/>
              <a:gd name="T30" fmla="*/ 286 w 309"/>
              <a:gd name="T31" fmla="*/ 14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9" h="185">
                <a:moveTo>
                  <a:pt x="286" y="148"/>
                </a:moveTo>
                <a:cubicBezTo>
                  <a:pt x="284" y="148"/>
                  <a:pt x="284" y="148"/>
                  <a:pt x="283" y="148"/>
                </a:cubicBezTo>
                <a:cubicBezTo>
                  <a:pt x="265" y="131"/>
                  <a:pt x="249" y="137"/>
                  <a:pt x="234" y="153"/>
                </a:cubicBezTo>
                <a:cubicBezTo>
                  <a:pt x="228" y="159"/>
                  <a:pt x="221" y="164"/>
                  <a:pt x="214" y="169"/>
                </a:cubicBezTo>
                <a:cubicBezTo>
                  <a:pt x="193" y="185"/>
                  <a:pt x="174" y="183"/>
                  <a:pt x="156" y="164"/>
                </a:cubicBezTo>
                <a:cubicBezTo>
                  <a:pt x="139" y="147"/>
                  <a:pt x="123" y="129"/>
                  <a:pt x="105" y="110"/>
                </a:cubicBezTo>
                <a:cubicBezTo>
                  <a:pt x="96" y="126"/>
                  <a:pt x="88" y="142"/>
                  <a:pt x="80" y="157"/>
                </a:cubicBezTo>
                <a:cubicBezTo>
                  <a:pt x="71" y="174"/>
                  <a:pt x="55" y="181"/>
                  <a:pt x="38" y="178"/>
                </a:cubicBezTo>
                <a:cubicBezTo>
                  <a:pt x="14" y="174"/>
                  <a:pt x="0" y="149"/>
                  <a:pt x="11" y="126"/>
                </a:cubicBezTo>
                <a:cubicBezTo>
                  <a:pt x="28" y="92"/>
                  <a:pt x="45" y="57"/>
                  <a:pt x="64" y="24"/>
                </a:cubicBezTo>
                <a:cubicBezTo>
                  <a:pt x="77" y="0"/>
                  <a:pt x="107" y="0"/>
                  <a:pt x="126" y="21"/>
                </a:cubicBezTo>
                <a:cubicBezTo>
                  <a:pt x="148" y="43"/>
                  <a:pt x="169" y="66"/>
                  <a:pt x="191" y="90"/>
                </a:cubicBezTo>
                <a:cubicBezTo>
                  <a:pt x="204" y="80"/>
                  <a:pt x="217" y="70"/>
                  <a:pt x="230" y="60"/>
                </a:cubicBezTo>
                <a:cubicBezTo>
                  <a:pt x="247" y="47"/>
                  <a:pt x="262" y="46"/>
                  <a:pt x="281" y="58"/>
                </a:cubicBezTo>
                <a:cubicBezTo>
                  <a:pt x="291" y="64"/>
                  <a:pt x="300" y="70"/>
                  <a:pt x="309" y="76"/>
                </a:cubicBezTo>
                <a:cubicBezTo>
                  <a:pt x="301" y="100"/>
                  <a:pt x="294" y="124"/>
                  <a:pt x="286" y="148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1748478" y="2540408"/>
            <a:ext cx="228020" cy="273223"/>
          </a:xfrm>
          <a:custGeom>
            <a:avLst/>
            <a:gdLst>
              <a:gd name="T0" fmla="*/ 288 w 288"/>
              <a:gd name="T1" fmla="*/ 37 h 345"/>
              <a:gd name="T2" fmla="*/ 280 w 288"/>
              <a:gd name="T3" fmla="*/ 52 h 345"/>
              <a:gd name="T4" fmla="*/ 118 w 288"/>
              <a:gd name="T5" fmla="*/ 260 h 345"/>
              <a:gd name="T6" fmla="*/ 57 w 288"/>
              <a:gd name="T7" fmla="*/ 326 h 345"/>
              <a:gd name="T8" fmla="*/ 24 w 288"/>
              <a:gd name="T9" fmla="*/ 343 h 345"/>
              <a:gd name="T10" fmla="*/ 3 w 288"/>
              <a:gd name="T11" fmla="*/ 338 h 345"/>
              <a:gd name="T12" fmla="*/ 3 w 288"/>
              <a:gd name="T13" fmla="*/ 314 h 345"/>
              <a:gd name="T14" fmla="*/ 44 w 288"/>
              <a:gd name="T15" fmla="*/ 262 h 345"/>
              <a:gd name="T16" fmla="*/ 210 w 288"/>
              <a:gd name="T17" fmla="*/ 53 h 345"/>
              <a:gd name="T18" fmla="*/ 236 w 288"/>
              <a:gd name="T19" fmla="*/ 15 h 345"/>
              <a:gd name="T20" fmla="*/ 263 w 288"/>
              <a:gd name="T21" fmla="*/ 4 h 345"/>
              <a:gd name="T22" fmla="*/ 288 w 288"/>
              <a:gd name="T23" fmla="*/ 37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345">
                <a:moveTo>
                  <a:pt x="288" y="37"/>
                </a:moveTo>
                <a:cubicBezTo>
                  <a:pt x="286" y="40"/>
                  <a:pt x="284" y="46"/>
                  <a:pt x="280" y="52"/>
                </a:cubicBezTo>
                <a:cubicBezTo>
                  <a:pt x="226" y="121"/>
                  <a:pt x="172" y="191"/>
                  <a:pt x="118" y="260"/>
                </a:cubicBezTo>
                <a:cubicBezTo>
                  <a:pt x="99" y="283"/>
                  <a:pt x="78" y="305"/>
                  <a:pt x="57" y="326"/>
                </a:cubicBezTo>
                <a:cubicBezTo>
                  <a:pt x="48" y="334"/>
                  <a:pt x="36" y="339"/>
                  <a:pt x="24" y="343"/>
                </a:cubicBezTo>
                <a:cubicBezTo>
                  <a:pt x="18" y="345"/>
                  <a:pt x="6" y="343"/>
                  <a:pt x="3" y="338"/>
                </a:cubicBezTo>
                <a:cubicBezTo>
                  <a:pt x="0" y="332"/>
                  <a:pt x="0" y="320"/>
                  <a:pt x="3" y="314"/>
                </a:cubicBezTo>
                <a:cubicBezTo>
                  <a:pt x="15" y="296"/>
                  <a:pt x="30" y="279"/>
                  <a:pt x="44" y="262"/>
                </a:cubicBezTo>
                <a:cubicBezTo>
                  <a:pt x="99" y="192"/>
                  <a:pt x="154" y="123"/>
                  <a:pt x="210" y="53"/>
                </a:cubicBezTo>
                <a:cubicBezTo>
                  <a:pt x="219" y="41"/>
                  <a:pt x="228" y="28"/>
                  <a:pt x="236" y="15"/>
                </a:cubicBezTo>
                <a:cubicBezTo>
                  <a:pt x="243" y="5"/>
                  <a:pt x="251" y="0"/>
                  <a:pt x="263" y="4"/>
                </a:cubicBezTo>
                <a:cubicBezTo>
                  <a:pt x="275" y="7"/>
                  <a:pt x="288" y="23"/>
                  <a:pt x="288" y="37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8" name="Freeform 21"/>
          <p:cNvSpPr>
            <a:spLocks/>
          </p:cNvSpPr>
          <p:nvPr/>
        </p:nvSpPr>
        <p:spPr bwMode="auto">
          <a:xfrm>
            <a:off x="1293107" y="2473776"/>
            <a:ext cx="204247" cy="66632"/>
          </a:xfrm>
          <a:custGeom>
            <a:avLst/>
            <a:gdLst>
              <a:gd name="T0" fmla="*/ 129 w 258"/>
              <a:gd name="T1" fmla="*/ 84 h 84"/>
              <a:gd name="T2" fmla="*/ 18 w 258"/>
              <a:gd name="T3" fmla="*/ 84 h 84"/>
              <a:gd name="T4" fmla="*/ 0 w 258"/>
              <a:gd name="T5" fmla="*/ 66 h 84"/>
              <a:gd name="T6" fmla="*/ 0 w 258"/>
              <a:gd name="T7" fmla="*/ 16 h 84"/>
              <a:gd name="T8" fmla="*/ 15 w 258"/>
              <a:gd name="T9" fmla="*/ 0 h 84"/>
              <a:gd name="T10" fmla="*/ 243 w 258"/>
              <a:gd name="T11" fmla="*/ 0 h 84"/>
              <a:gd name="T12" fmla="*/ 258 w 258"/>
              <a:gd name="T13" fmla="*/ 15 h 84"/>
              <a:gd name="T14" fmla="*/ 258 w 258"/>
              <a:gd name="T15" fmla="*/ 68 h 84"/>
              <a:gd name="T16" fmla="*/ 241 w 258"/>
              <a:gd name="T17" fmla="*/ 84 h 84"/>
              <a:gd name="T18" fmla="*/ 129 w 258"/>
              <a:gd name="T1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8" h="84">
                <a:moveTo>
                  <a:pt x="129" y="84"/>
                </a:moveTo>
                <a:cubicBezTo>
                  <a:pt x="92" y="84"/>
                  <a:pt x="55" y="83"/>
                  <a:pt x="18" y="84"/>
                </a:cubicBezTo>
                <a:cubicBezTo>
                  <a:pt x="5" y="84"/>
                  <a:pt x="0" y="79"/>
                  <a:pt x="0" y="66"/>
                </a:cubicBezTo>
                <a:cubicBezTo>
                  <a:pt x="1" y="50"/>
                  <a:pt x="1" y="33"/>
                  <a:pt x="0" y="16"/>
                </a:cubicBezTo>
                <a:cubicBezTo>
                  <a:pt x="0" y="5"/>
                  <a:pt x="4" y="0"/>
                  <a:pt x="15" y="0"/>
                </a:cubicBezTo>
                <a:cubicBezTo>
                  <a:pt x="91" y="0"/>
                  <a:pt x="167" y="0"/>
                  <a:pt x="243" y="0"/>
                </a:cubicBezTo>
                <a:cubicBezTo>
                  <a:pt x="254" y="0"/>
                  <a:pt x="258" y="4"/>
                  <a:pt x="258" y="15"/>
                </a:cubicBezTo>
                <a:cubicBezTo>
                  <a:pt x="257" y="33"/>
                  <a:pt x="257" y="50"/>
                  <a:pt x="258" y="68"/>
                </a:cubicBezTo>
                <a:cubicBezTo>
                  <a:pt x="258" y="80"/>
                  <a:pt x="253" y="84"/>
                  <a:pt x="241" y="84"/>
                </a:cubicBezTo>
                <a:cubicBezTo>
                  <a:pt x="203" y="84"/>
                  <a:pt x="166" y="84"/>
                  <a:pt x="129" y="84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2" name="Freeform 26"/>
          <p:cNvSpPr>
            <a:spLocks/>
          </p:cNvSpPr>
          <p:nvPr/>
        </p:nvSpPr>
        <p:spPr bwMode="auto">
          <a:xfrm>
            <a:off x="2855366" y="2531318"/>
            <a:ext cx="807015" cy="728530"/>
          </a:xfrm>
          <a:custGeom>
            <a:avLst/>
            <a:gdLst>
              <a:gd name="T0" fmla="*/ 129 w 908"/>
              <a:gd name="T1" fmla="*/ 646 h 819"/>
              <a:gd name="T2" fmla="*/ 86 w 908"/>
              <a:gd name="T3" fmla="*/ 646 h 819"/>
              <a:gd name="T4" fmla="*/ 0 w 908"/>
              <a:gd name="T5" fmla="*/ 560 h 819"/>
              <a:gd name="T6" fmla="*/ 0 w 908"/>
              <a:gd name="T7" fmla="*/ 87 h 819"/>
              <a:gd name="T8" fmla="*/ 87 w 908"/>
              <a:gd name="T9" fmla="*/ 0 h 819"/>
              <a:gd name="T10" fmla="*/ 822 w 908"/>
              <a:gd name="T11" fmla="*/ 0 h 819"/>
              <a:gd name="T12" fmla="*/ 908 w 908"/>
              <a:gd name="T13" fmla="*/ 90 h 819"/>
              <a:gd name="T14" fmla="*/ 908 w 908"/>
              <a:gd name="T15" fmla="*/ 470 h 819"/>
              <a:gd name="T16" fmla="*/ 908 w 908"/>
              <a:gd name="T17" fmla="*/ 557 h 819"/>
              <a:gd name="T18" fmla="*/ 818 w 908"/>
              <a:gd name="T19" fmla="*/ 646 h 819"/>
              <a:gd name="T20" fmla="*/ 338 w 908"/>
              <a:gd name="T21" fmla="*/ 646 h 819"/>
              <a:gd name="T22" fmla="*/ 313 w 908"/>
              <a:gd name="T23" fmla="*/ 656 h 819"/>
              <a:gd name="T24" fmla="*/ 166 w 908"/>
              <a:gd name="T25" fmla="*/ 804 h 819"/>
              <a:gd name="T26" fmla="*/ 156 w 908"/>
              <a:gd name="T27" fmla="*/ 813 h 819"/>
              <a:gd name="T28" fmla="*/ 139 w 908"/>
              <a:gd name="T29" fmla="*/ 817 h 819"/>
              <a:gd name="T30" fmla="*/ 130 w 908"/>
              <a:gd name="T31" fmla="*/ 802 h 819"/>
              <a:gd name="T32" fmla="*/ 129 w 908"/>
              <a:gd name="T33" fmla="*/ 770 h 819"/>
              <a:gd name="T34" fmla="*/ 129 w 908"/>
              <a:gd name="T35" fmla="*/ 64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8" h="819">
                <a:moveTo>
                  <a:pt x="129" y="646"/>
                </a:moveTo>
                <a:cubicBezTo>
                  <a:pt x="114" y="646"/>
                  <a:pt x="100" y="646"/>
                  <a:pt x="86" y="646"/>
                </a:cubicBezTo>
                <a:cubicBezTo>
                  <a:pt x="38" y="646"/>
                  <a:pt x="0" y="608"/>
                  <a:pt x="0" y="560"/>
                </a:cubicBezTo>
                <a:cubicBezTo>
                  <a:pt x="0" y="402"/>
                  <a:pt x="0" y="245"/>
                  <a:pt x="0" y="87"/>
                </a:cubicBezTo>
                <a:cubicBezTo>
                  <a:pt x="0" y="38"/>
                  <a:pt x="38" y="0"/>
                  <a:pt x="87" y="0"/>
                </a:cubicBezTo>
                <a:cubicBezTo>
                  <a:pt x="332" y="0"/>
                  <a:pt x="577" y="0"/>
                  <a:pt x="822" y="0"/>
                </a:cubicBezTo>
                <a:cubicBezTo>
                  <a:pt x="872" y="0"/>
                  <a:pt x="908" y="38"/>
                  <a:pt x="908" y="90"/>
                </a:cubicBezTo>
                <a:cubicBezTo>
                  <a:pt x="908" y="217"/>
                  <a:pt x="908" y="343"/>
                  <a:pt x="908" y="470"/>
                </a:cubicBezTo>
                <a:cubicBezTo>
                  <a:pt x="908" y="499"/>
                  <a:pt x="908" y="528"/>
                  <a:pt x="908" y="557"/>
                </a:cubicBezTo>
                <a:cubicBezTo>
                  <a:pt x="908" y="609"/>
                  <a:pt x="871" y="646"/>
                  <a:pt x="818" y="646"/>
                </a:cubicBezTo>
                <a:cubicBezTo>
                  <a:pt x="658" y="646"/>
                  <a:pt x="498" y="646"/>
                  <a:pt x="338" y="646"/>
                </a:cubicBezTo>
                <a:cubicBezTo>
                  <a:pt x="328" y="646"/>
                  <a:pt x="321" y="649"/>
                  <a:pt x="313" y="656"/>
                </a:cubicBezTo>
                <a:cubicBezTo>
                  <a:pt x="265" y="706"/>
                  <a:pt x="215" y="755"/>
                  <a:pt x="166" y="804"/>
                </a:cubicBezTo>
                <a:cubicBezTo>
                  <a:pt x="163" y="807"/>
                  <a:pt x="160" y="811"/>
                  <a:pt x="156" y="813"/>
                </a:cubicBezTo>
                <a:cubicBezTo>
                  <a:pt x="151" y="815"/>
                  <a:pt x="143" y="819"/>
                  <a:pt x="139" y="817"/>
                </a:cubicBezTo>
                <a:cubicBezTo>
                  <a:pt x="134" y="815"/>
                  <a:pt x="131" y="807"/>
                  <a:pt x="130" y="802"/>
                </a:cubicBezTo>
                <a:cubicBezTo>
                  <a:pt x="129" y="791"/>
                  <a:pt x="130" y="781"/>
                  <a:pt x="129" y="770"/>
                </a:cubicBezTo>
                <a:cubicBezTo>
                  <a:pt x="129" y="730"/>
                  <a:pt x="129" y="689"/>
                  <a:pt x="129" y="646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3" name="Freeform 27"/>
          <p:cNvSpPr>
            <a:spLocks/>
          </p:cNvSpPr>
          <p:nvPr/>
        </p:nvSpPr>
        <p:spPr bwMode="auto">
          <a:xfrm>
            <a:off x="3237656" y="2301118"/>
            <a:ext cx="846822" cy="731909"/>
          </a:xfrm>
          <a:custGeom>
            <a:avLst/>
            <a:gdLst>
              <a:gd name="T0" fmla="*/ 824 w 953"/>
              <a:gd name="T1" fmla="*/ 647 h 823"/>
              <a:gd name="T2" fmla="*/ 824 w 953"/>
              <a:gd name="T3" fmla="*/ 785 h 823"/>
              <a:gd name="T4" fmla="*/ 814 w 953"/>
              <a:gd name="T5" fmla="*/ 817 h 823"/>
              <a:gd name="T6" fmla="*/ 785 w 953"/>
              <a:gd name="T7" fmla="*/ 802 h 823"/>
              <a:gd name="T8" fmla="*/ 638 w 953"/>
              <a:gd name="T9" fmla="*/ 656 h 823"/>
              <a:gd name="T10" fmla="*/ 618 w 953"/>
              <a:gd name="T11" fmla="*/ 647 h 823"/>
              <a:gd name="T12" fmla="*/ 542 w 953"/>
              <a:gd name="T13" fmla="*/ 647 h 823"/>
              <a:gd name="T14" fmla="*/ 542 w 953"/>
              <a:gd name="T15" fmla="*/ 630 h 823"/>
              <a:gd name="T16" fmla="*/ 542 w 953"/>
              <a:gd name="T17" fmla="*/ 351 h 823"/>
              <a:gd name="T18" fmla="*/ 385 w 953"/>
              <a:gd name="T19" fmla="*/ 194 h 823"/>
              <a:gd name="T20" fmla="*/ 20 w 953"/>
              <a:gd name="T21" fmla="*/ 194 h 823"/>
              <a:gd name="T22" fmla="*/ 4 w 953"/>
              <a:gd name="T23" fmla="*/ 194 h 823"/>
              <a:gd name="T24" fmla="*/ 5 w 953"/>
              <a:gd name="T25" fmla="*/ 71 h 823"/>
              <a:gd name="T26" fmla="*/ 93 w 953"/>
              <a:gd name="T27" fmla="*/ 0 h 823"/>
              <a:gd name="T28" fmla="*/ 393 w 953"/>
              <a:gd name="T29" fmla="*/ 0 h 823"/>
              <a:gd name="T30" fmla="*/ 857 w 953"/>
              <a:gd name="T31" fmla="*/ 0 h 823"/>
              <a:gd name="T32" fmla="*/ 953 w 953"/>
              <a:gd name="T33" fmla="*/ 97 h 823"/>
              <a:gd name="T34" fmla="*/ 953 w 953"/>
              <a:gd name="T35" fmla="*/ 552 h 823"/>
              <a:gd name="T36" fmla="*/ 859 w 953"/>
              <a:gd name="T37" fmla="*/ 647 h 823"/>
              <a:gd name="T38" fmla="*/ 824 w 953"/>
              <a:gd name="T39" fmla="*/ 64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3" h="823">
                <a:moveTo>
                  <a:pt x="824" y="647"/>
                </a:moveTo>
                <a:cubicBezTo>
                  <a:pt x="824" y="694"/>
                  <a:pt x="824" y="740"/>
                  <a:pt x="824" y="785"/>
                </a:cubicBezTo>
                <a:cubicBezTo>
                  <a:pt x="823" y="796"/>
                  <a:pt x="828" y="811"/>
                  <a:pt x="814" y="817"/>
                </a:cubicBezTo>
                <a:cubicBezTo>
                  <a:pt x="801" y="823"/>
                  <a:pt x="793" y="810"/>
                  <a:pt x="785" y="802"/>
                </a:cubicBezTo>
                <a:cubicBezTo>
                  <a:pt x="736" y="753"/>
                  <a:pt x="687" y="704"/>
                  <a:pt x="638" y="656"/>
                </a:cubicBezTo>
                <a:cubicBezTo>
                  <a:pt x="633" y="651"/>
                  <a:pt x="625" y="648"/>
                  <a:pt x="618" y="647"/>
                </a:cubicBezTo>
                <a:cubicBezTo>
                  <a:pt x="593" y="646"/>
                  <a:pt x="569" y="647"/>
                  <a:pt x="542" y="647"/>
                </a:cubicBezTo>
                <a:cubicBezTo>
                  <a:pt x="542" y="641"/>
                  <a:pt x="542" y="636"/>
                  <a:pt x="542" y="630"/>
                </a:cubicBezTo>
                <a:cubicBezTo>
                  <a:pt x="542" y="537"/>
                  <a:pt x="542" y="444"/>
                  <a:pt x="542" y="351"/>
                </a:cubicBezTo>
                <a:cubicBezTo>
                  <a:pt x="542" y="258"/>
                  <a:pt x="478" y="194"/>
                  <a:pt x="385" y="194"/>
                </a:cubicBezTo>
                <a:cubicBezTo>
                  <a:pt x="263" y="194"/>
                  <a:pt x="142" y="194"/>
                  <a:pt x="20" y="194"/>
                </a:cubicBezTo>
                <a:cubicBezTo>
                  <a:pt x="15" y="194"/>
                  <a:pt x="9" y="194"/>
                  <a:pt x="4" y="194"/>
                </a:cubicBezTo>
                <a:cubicBezTo>
                  <a:pt x="4" y="152"/>
                  <a:pt x="0" y="111"/>
                  <a:pt x="5" y="71"/>
                </a:cubicBezTo>
                <a:cubicBezTo>
                  <a:pt x="9" y="27"/>
                  <a:pt x="47" y="0"/>
                  <a:pt x="93" y="0"/>
                </a:cubicBezTo>
                <a:cubicBezTo>
                  <a:pt x="193" y="0"/>
                  <a:pt x="293" y="0"/>
                  <a:pt x="393" y="0"/>
                </a:cubicBezTo>
                <a:cubicBezTo>
                  <a:pt x="548" y="0"/>
                  <a:pt x="702" y="0"/>
                  <a:pt x="857" y="0"/>
                </a:cubicBezTo>
                <a:cubicBezTo>
                  <a:pt x="918" y="0"/>
                  <a:pt x="953" y="35"/>
                  <a:pt x="953" y="97"/>
                </a:cubicBezTo>
                <a:cubicBezTo>
                  <a:pt x="953" y="249"/>
                  <a:pt x="953" y="401"/>
                  <a:pt x="953" y="552"/>
                </a:cubicBezTo>
                <a:cubicBezTo>
                  <a:pt x="953" y="611"/>
                  <a:pt x="917" y="647"/>
                  <a:pt x="859" y="647"/>
                </a:cubicBezTo>
                <a:cubicBezTo>
                  <a:pt x="848" y="647"/>
                  <a:pt x="837" y="647"/>
                  <a:pt x="824" y="647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7" name="Freeform 32"/>
          <p:cNvSpPr>
            <a:spLocks/>
          </p:cNvSpPr>
          <p:nvPr/>
        </p:nvSpPr>
        <p:spPr bwMode="auto">
          <a:xfrm>
            <a:off x="7634210" y="2488996"/>
            <a:ext cx="473930" cy="596888"/>
          </a:xfrm>
          <a:custGeom>
            <a:avLst/>
            <a:gdLst>
              <a:gd name="T0" fmla="*/ 659 w 671"/>
              <a:gd name="T1" fmla="*/ 351 h 845"/>
              <a:gd name="T2" fmla="*/ 643 w 671"/>
              <a:gd name="T3" fmla="*/ 429 h 845"/>
              <a:gd name="T4" fmla="*/ 659 w 671"/>
              <a:gd name="T5" fmla="*/ 458 h 845"/>
              <a:gd name="T6" fmla="*/ 664 w 671"/>
              <a:gd name="T7" fmla="*/ 493 h 845"/>
              <a:gd name="T8" fmla="*/ 378 w 671"/>
              <a:gd name="T9" fmla="*/ 838 h 845"/>
              <a:gd name="T10" fmla="*/ 357 w 671"/>
              <a:gd name="T11" fmla="*/ 840 h 845"/>
              <a:gd name="T12" fmla="*/ 286 w 671"/>
              <a:gd name="T13" fmla="*/ 838 h 845"/>
              <a:gd name="T14" fmla="*/ 267 w 671"/>
              <a:gd name="T15" fmla="*/ 834 h 845"/>
              <a:gd name="T16" fmla="*/ 15 w 671"/>
              <a:gd name="T17" fmla="*/ 366 h 845"/>
              <a:gd name="T18" fmla="*/ 41 w 671"/>
              <a:gd name="T19" fmla="*/ 49 h 845"/>
              <a:gd name="T20" fmla="*/ 45 w 671"/>
              <a:gd name="T21" fmla="*/ 39 h 845"/>
              <a:gd name="T22" fmla="*/ 58 w 671"/>
              <a:gd name="T23" fmla="*/ 39 h 845"/>
              <a:gd name="T24" fmla="*/ 130 w 671"/>
              <a:gd name="T25" fmla="*/ 7 h 845"/>
              <a:gd name="T26" fmla="*/ 145 w 671"/>
              <a:gd name="T27" fmla="*/ 1 h 845"/>
              <a:gd name="T28" fmla="*/ 658 w 671"/>
              <a:gd name="T29" fmla="*/ 349 h 845"/>
              <a:gd name="T30" fmla="*/ 659 w 671"/>
              <a:gd name="T31" fmla="*/ 351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1" h="845">
                <a:moveTo>
                  <a:pt x="659" y="351"/>
                </a:moveTo>
                <a:cubicBezTo>
                  <a:pt x="641" y="374"/>
                  <a:pt x="634" y="401"/>
                  <a:pt x="643" y="429"/>
                </a:cubicBezTo>
                <a:cubicBezTo>
                  <a:pt x="647" y="440"/>
                  <a:pt x="651" y="451"/>
                  <a:pt x="659" y="458"/>
                </a:cubicBezTo>
                <a:cubicBezTo>
                  <a:pt x="671" y="469"/>
                  <a:pt x="670" y="479"/>
                  <a:pt x="664" y="493"/>
                </a:cubicBezTo>
                <a:cubicBezTo>
                  <a:pt x="602" y="635"/>
                  <a:pt x="505" y="749"/>
                  <a:pt x="378" y="838"/>
                </a:cubicBezTo>
                <a:cubicBezTo>
                  <a:pt x="371" y="844"/>
                  <a:pt x="366" y="845"/>
                  <a:pt x="357" y="840"/>
                </a:cubicBezTo>
                <a:cubicBezTo>
                  <a:pt x="334" y="828"/>
                  <a:pt x="310" y="827"/>
                  <a:pt x="286" y="838"/>
                </a:cubicBezTo>
                <a:cubicBezTo>
                  <a:pt x="278" y="842"/>
                  <a:pt x="273" y="840"/>
                  <a:pt x="267" y="834"/>
                </a:cubicBezTo>
                <a:cubicBezTo>
                  <a:pt x="129" y="707"/>
                  <a:pt x="41" y="553"/>
                  <a:pt x="15" y="366"/>
                </a:cubicBezTo>
                <a:cubicBezTo>
                  <a:pt x="0" y="259"/>
                  <a:pt x="9" y="153"/>
                  <a:pt x="41" y="49"/>
                </a:cubicBezTo>
                <a:cubicBezTo>
                  <a:pt x="42" y="46"/>
                  <a:pt x="44" y="43"/>
                  <a:pt x="45" y="39"/>
                </a:cubicBezTo>
                <a:cubicBezTo>
                  <a:pt x="50" y="39"/>
                  <a:pt x="54" y="39"/>
                  <a:pt x="58" y="39"/>
                </a:cubicBezTo>
                <a:cubicBezTo>
                  <a:pt x="87" y="40"/>
                  <a:pt x="110" y="29"/>
                  <a:pt x="130" y="7"/>
                </a:cubicBezTo>
                <a:cubicBezTo>
                  <a:pt x="133" y="3"/>
                  <a:pt x="141" y="0"/>
                  <a:pt x="145" y="1"/>
                </a:cubicBezTo>
                <a:cubicBezTo>
                  <a:pt x="359" y="54"/>
                  <a:pt x="532" y="167"/>
                  <a:pt x="658" y="349"/>
                </a:cubicBezTo>
                <a:cubicBezTo>
                  <a:pt x="658" y="349"/>
                  <a:pt x="658" y="350"/>
                  <a:pt x="659" y="351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8" name="Freeform 33"/>
          <p:cNvSpPr>
            <a:spLocks/>
          </p:cNvSpPr>
          <p:nvPr/>
        </p:nvSpPr>
        <p:spPr bwMode="auto">
          <a:xfrm>
            <a:off x="7367401" y="2493174"/>
            <a:ext cx="439907" cy="697464"/>
          </a:xfrm>
          <a:custGeom>
            <a:avLst/>
            <a:gdLst>
              <a:gd name="T0" fmla="*/ 338 w 623"/>
              <a:gd name="T1" fmla="*/ 987 h 987"/>
              <a:gd name="T2" fmla="*/ 328 w 623"/>
              <a:gd name="T3" fmla="*/ 982 h 987"/>
              <a:gd name="T4" fmla="*/ 13 w 623"/>
              <a:gd name="T5" fmla="*/ 504 h 987"/>
              <a:gd name="T6" fmla="*/ 20 w 623"/>
              <a:gd name="T7" fmla="*/ 260 h 987"/>
              <a:gd name="T8" fmla="*/ 38 w 623"/>
              <a:gd name="T9" fmla="*/ 223 h 987"/>
              <a:gd name="T10" fmla="*/ 362 w 623"/>
              <a:gd name="T11" fmla="*/ 1 h 987"/>
              <a:gd name="T12" fmla="*/ 375 w 623"/>
              <a:gd name="T13" fmla="*/ 3 h 987"/>
              <a:gd name="T14" fmla="*/ 380 w 623"/>
              <a:gd name="T15" fmla="*/ 21 h 987"/>
              <a:gd name="T16" fmla="*/ 344 w 623"/>
              <a:gd name="T17" fmla="*/ 309 h 987"/>
              <a:gd name="T18" fmla="*/ 567 w 623"/>
              <a:gd name="T19" fmla="*/ 812 h 987"/>
              <a:gd name="T20" fmla="*/ 615 w 623"/>
              <a:gd name="T21" fmla="*/ 859 h 987"/>
              <a:gd name="T22" fmla="*/ 618 w 623"/>
              <a:gd name="T23" fmla="*/ 875 h 987"/>
              <a:gd name="T24" fmla="*/ 612 w 623"/>
              <a:gd name="T25" fmla="*/ 895 h 987"/>
              <a:gd name="T26" fmla="*/ 588 w 623"/>
              <a:gd name="T27" fmla="*/ 924 h 987"/>
              <a:gd name="T28" fmla="*/ 345 w 623"/>
              <a:gd name="T29" fmla="*/ 986 h 987"/>
              <a:gd name="T30" fmla="*/ 338 w 623"/>
              <a:gd name="T31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3" h="987">
                <a:moveTo>
                  <a:pt x="338" y="987"/>
                </a:moveTo>
                <a:cubicBezTo>
                  <a:pt x="336" y="986"/>
                  <a:pt x="332" y="984"/>
                  <a:pt x="328" y="982"/>
                </a:cubicBezTo>
                <a:cubicBezTo>
                  <a:pt x="154" y="868"/>
                  <a:pt x="47" y="710"/>
                  <a:pt x="13" y="504"/>
                </a:cubicBezTo>
                <a:cubicBezTo>
                  <a:pt x="0" y="422"/>
                  <a:pt x="3" y="341"/>
                  <a:pt x="20" y="260"/>
                </a:cubicBezTo>
                <a:cubicBezTo>
                  <a:pt x="23" y="245"/>
                  <a:pt x="28" y="234"/>
                  <a:pt x="38" y="223"/>
                </a:cubicBezTo>
                <a:cubicBezTo>
                  <a:pt x="129" y="124"/>
                  <a:pt x="237" y="51"/>
                  <a:pt x="362" y="1"/>
                </a:cubicBezTo>
                <a:cubicBezTo>
                  <a:pt x="365" y="0"/>
                  <a:pt x="373" y="1"/>
                  <a:pt x="375" y="3"/>
                </a:cubicBezTo>
                <a:cubicBezTo>
                  <a:pt x="379" y="8"/>
                  <a:pt x="382" y="16"/>
                  <a:pt x="380" y="21"/>
                </a:cubicBezTo>
                <a:cubicBezTo>
                  <a:pt x="351" y="115"/>
                  <a:pt x="338" y="211"/>
                  <a:pt x="344" y="309"/>
                </a:cubicBezTo>
                <a:cubicBezTo>
                  <a:pt x="358" y="504"/>
                  <a:pt x="435" y="670"/>
                  <a:pt x="567" y="812"/>
                </a:cubicBezTo>
                <a:cubicBezTo>
                  <a:pt x="582" y="828"/>
                  <a:pt x="598" y="844"/>
                  <a:pt x="615" y="859"/>
                </a:cubicBezTo>
                <a:cubicBezTo>
                  <a:pt x="620" y="864"/>
                  <a:pt x="623" y="868"/>
                  <a:pt x="618" y="875"/>
                </a:cubicBezTo>
                <a:cubicBezTo>
                  <a:pt x="615" y="881"/>
                  <a:pt x="612" y="889"/>
                  <a:pt x="612" y="895"/>
                </a:cubicBezTo>
                <a:cubicBezTo>
                  <a:pt x="614" y="914"/>
                  <a:pt x="601" y="918"/>
                  <a:pt x="588" y="924"/>
                </a:cubicBezTo>
                <a:cubicBezTo>
                  <a:pt x="510" y="956"/>
                  <a:pt x="429" y="976"/>
                  <a:pt x="345" y="986"/>
                </a:cubicBezTo>
                <a:cubicBezTo>
                  <a:pt x="344" y="986"/>
                  <a:pt x="342" y="986"/>
                  <a:pt x="338" y="987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9" name="Freeform 34"/>
          <p:cNvSpPr>
            <a:spLocks/>
          </p:cNvSpPr>
          <p:nvPr/>
        </p:nvSpPr>
        <p:spPr bwMode="auto">
          <a:xfrm>
            <a:off x="8168724" y="2543313"/>
            <a:ext cx="200555" cy="558090"/>
          </a:xfrm>
          <a:custGeom>
            <a:avLst/>
            <a:gdLst>
              <a:gd name="T0" fmla="*/ 39 w 284"/>
              <a:gd name="T1" fmla="*/ 0 h 790"/>
              <a:gd name="T2" fmla="*/ 229 w 284"/>
              <a:gd name="T3" fmla="*/ 159 h 790"/>
              <a:gd name="T4" fmla="*/ 235 w 284"/>
              <a:gd name="T5" fmla="*/ 173 h 790"/>
              <a:gd name="T6" fmla="*/ 78 w 284"/>
              <a:gd name="T7" fmla="*/ 785 h 790"/>
              <a:gd name="T8" fmla="*/ 74 w 284"/>
              <a:gd name="T9" fmla="*/ 790 h 790"/>
              <a:gd name="T10" fmla="*/ 71 w 284"/>
              <a:gd name="T11" fmla="*/ 790 h 790"/>
              <a:gd name="T12" fmla="*/ 73 w 284"/>
              <a:gd name="T13" fmla="*/ 770 h 790"/>
              <a:gd name="T14" fmla="*/ 23 w 284"/>
              <a:gd name="T15" fmla="*/ 412 h 790"/>
              <a:gd name="T16" fmla="*/ 28 w 284"/>
              <a:gd name="T17" fmla="*/ 390 h 790"/>
              <a:gd name="T18" fmla="*/ 12 w 284"/>
              <a:gd name="T19" fmla="*/ 254 h 790"/>
              <a:gd name="T20" fmla="*/ 2 w 284"/>
              <a:gd name="T21" fmla="*/ 231 h 790"/>
              <a:gd name="T22" fmla="*/ 5 w 284"/>
              <a:gd name="T23" fmla="*/ 37 h 790"/>
              <a:gd name="T24" fmla="*/ 13 w 284"/>
              <a:gd name="T25" fmla="*/ 20 h 790"/>
              <a:gd name="T26" fmla="*/ 39 w 284"/>
              <a:gd name="T27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790">
                <a:moveTo>
                  <a:pt x="39" y="0"/>
                </a:moveTo>
                <a:cubicBezTo>
                  <a:pt x="110" y="44"/>
                  <a:pt x="173" y="97"/>
                  <a:pt x="229" y="159"/>
                </a:cubicBezTo>
                <a:cubicBezTo>
                  <a:pt x="232" y="163"/>
                  <a:pt x="234" y="168"/>
                  <a:pt x="235" y="173"/>
                </a:cubicBezTo>
                <a:cubicBezTo>
                  <a:pt x="284" y="403"/>
                  <a:pt x="231" y="607"/>
                  <a:pt x="78" y="785"/>
                </a:cubicBezTo>
                <a:cubicBezTo>
                  <a:pt x="77" y="787"/>
                  <a:pt x="75" y="788"/>
                  <a:pt x="74" y="790"/>
                </a:cubicBezTo>
                <a:cubicBezTo>
                  <a:pt x="73" y="790"/>
                  <a:pt x="73" y="790"/>
                  <a:pt x="71" y="790"/>
                </a:cubicBezTo>
                <a:cubicBezTo>
                  <a:pt x="71" y="784"/>
                  <a:pt x="72" y="777"/>
                  <a:pt x="73" y="770"/>
                </a:cubicBezTo>
                <a:cubicBezTo>
                  <a:pt x="86" y="647"/>
                  <a:pt x="68" y="527"/>
                  <a:pt x="23" y="412"/>
                </a:cubicBezTo>
                <a:cubicBezTo>
                  <a:pt x="20" y="403"/>
                  <a:pt x="20" y="398"/>
                  <a:pt x="28" y="390"/>
                </a:cubicBezTo>
                <a:cubicBezTo>
                  <a:pt x="70" y="351"/>
                  <a:pt x="63" y="283"/>
                  <a:pt x="12" y="254"/>
                </a:cubicBezTo>
                <a:cubicBezTo>
                  <a:pt x="1" y="248"/>
                  <a:pt x="0" y="242"/>
                  <a:pt x="2" y="231"/>
                </a:cubicBezTo>
                <a:cubicBezTo>
                  <a:pt x="12" y="167"/>
                  <a:pt x="13" y="102"/>
                  <a:pt x="5" y="37"/>
                </a:cubicBezTo>
                <a:cubicBezTo>
                  <a:pt x="4" y="30"/>
                  <a:pt x="5" y="25"/>
                  <a:pt x="13" y="20"/>
                </a:cubicBezTo>
                <a:cubicBezTo>
                  <a:pt x="21" y="15"/>
                  <a:pt x="29" y="8"/>
                  <a:pt x="39" y="0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0" name="Freeform 35"/>
          <p:cNvSpPr>
            <a:spLocks/>
          </p:cNvSpPr>
          <p:nvPr/>
        </p:nvSpPr>
        <p:spPr bwMode="auto">
          <a:xfrm>
            <a:off x="7913256" y="2835191"/>
            <a:ext cx="280239" cy="378725"/>
          </a:xfrm>
          <a:custGeom>
            <a:avLst/>
            <a:gdLst>
              <a:gd name="T0" fmla="*/ 395 w 397"/>
              <a:gd name="T1" fmla="*/ 316 h 536"/>
              <a:gd name="T2" fmla="*/ 381 w 397"/>
              <a:gd name="T3" fmla="*/ 422 h 536"/>
              <a:gd name="T4" fmla="*/ 371 w 397"/>
              <a:gd name="T5" fmla="*/ 440 h 536"/>
              <a:gd name="T6" fmla="*/ 230 w 397"/>
              <a:gd name="T7" fmla="*/ 533 h 536"/>
              <a:gd name="T8" fmla="*/ 211 w 397"/>
              <a:gd name="T9" fmla="*/ 535 h 536"/>
              <a:gd name="T10" fmla="*/ 17 w 397"/>
              <a:gd name="T11" fmla="*/ 450 h 536"/>
              <a:gd name="T12" fmla="*/ 10 w 397"/>
              <a:gd name="T13" fmla="*/ 436 h 536"/>
              <a:gd name="T14" fmla="*/ 6 w 397"/>
              <a:gd name="T15" fmla="*/ 405 h 536"/>
              <a:gd name="T16" fmla="*/ 17 w 397"/>
              <a:gd name="T17" fmla="*/ 377 h 536"/>
              <a:gd name="T18" fmla="*/ 311 w 397"/>
              <a:gd name="T19" fmla="*/ 12 h 536"/>
              <a:gd name="T20" fmla="*/ 325 w 397"/>
              <a:gd name="T21" fmla="*/ 1 h 536"/>
              <a:gd name="T22" fmla="*/ 345 w 397"/>
              <a:gd name="T23" fmla="*/ 14 h 536"/>
              <a:gd name="T24" fmla="*/ 395 w 397"/>
              <a:gd name="T25" fmla="*/ 31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" h="536">
                <a:moveTo>
                  <a:pt x="395" y="316"/>
                </a:moveTo>
                <a:cubicBezTo>
                  <a:pt x="393" y="337"/>
                  <a:pt x="388" y="380"/>
                  <a:pt x="381" y="422"/>
                </a:cubicBezTo>
                <a:cubicBezTo>
                  <a:pt x="380" y="428"/>
                  <a:pt x="376" y="435"/>
                  <a:pt x="371" y="440"/>
                </a:cubicBezTo>
                <a:cubicBezTo>
                  <a:pt x="328" y="477"/>
                  <a:pt x="281" y="508"/>
                  <a:pt x="230" y="533"/>
                </a:cubicBezTo>
                <a:cubicBezTo>
                  <a:pt x="224" y="535"/>
                  <a:pt x="217" y="536"/>
                  <a:pt x="211" y="535"/>
                </a:cubicBezTo>
                <a:cubicBezTo>
                  <a:pt x="143" y="515"/>
                  <a:pt x="78" y="486"/>
                  <a:pt x="17" y="450"/>
                </a:cubicBezTo>
                <a:cubicBezTo>
                  <a:pt x="13" y="448"/>
                  <a:pt x="10" y="441"/>
                  <a:pt x="10" y="436"/>
                </a:cubicBezTo>
                <a:cubicBezTo>
                  <a:pt x="8" y="426"/>
                  <a:pt x="10" y="414"/>
                  <a:pt x="6" y="405"/>
                </a:cubicBezTo>
                <a:cubicBezTo>
                  <a:pt x="0" y="391"/>
                  <a:pt x="6" y="385"/>
                  <a:pt x="17" y="377"/>
                </a:cubicBezTo>
                <a:cubicBezTo>
                  <a:pt x="149" y="283"/>
                  <a:pt x="248" y="162"/>
                  <a:pt x="311" y="12"/>
                </a:cubicBezTo>
                <a:cubicBezTo>
                  <a:pt x="314" y="6"/>
                  <a:pt x="315" y="0"/>
                  <a:pt x="325" y="1"/>
                </a:cubicBezTo>
                <a:cubicBezTo>
                  <a:pt x="335" y="2"/>
                  <a:pt x="341" y="3"/>
                  <a:pt x="345" y="14"/>
                </a:cubicBezTo>
                <a:cubicBezTo>
                  <a:pt x="380" y="104"/>
                  <a:pt x="397" y="198"/>
                  <a:pt x="395" y="316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1" name="Freeform 36"/>
          <p:cNvSpPr>
            <a:spLocks/>
          </p:cNvSpPr>
          <p:nvPr/>
        </p:nvSpPr>
        <p:spPr bwMode="auto">
          <a:xfrm>
            <a:off x="7715387" y="2282771"/>
            <a:ext cx="396036" cy="180857"/>
          </a:xfrm>
          <a:custGeom>
            <a:avLst/>
            <a:gdLst>
              <a:gd name="T0" fmla="*/ 0 w 561"/>
              <a:gd name="T1" fmla="*/ 175 h 256"/>
              <a:gd name="T2" fmla="*/ 127 w 561"/>
              <a:gd name="T3" fmla="*/ 15 h 256"/>
              <a:gd name="T4" fmla="*/ 140 w 561"/>
              <a:gd name="T5" fmla="*/ 10 h 256"/>
              <a:gd name="T6" fmla="*/ 455 w 561"/>
              <a:gd name="T7" fmla="*/ 54 h 256"/>
              <a:gd name="T8" fmla="*/ 477 w 561"/>
              <a:gd name="T9" fmla="*/ 72 h 256"/>
              <a:gd name="T10" fmla="*/ 560 w 561"/>
              <a:gd name="T11" fmla="*/ 230 h 256"/>
              <a:gd name="T12" fmla="*/ 559 w 561"/>
              <a:gd name="T13" fmla="*/ 246 h 256"/>
              <a:gd name="T14" fmla="*/ 538 w 561"/>
              <a:gd name="T15" fmla="*/ 253 h 256"/>
              <a:gd name="T16" fmla="*/ 184 w 561"/>
              <a:gd name="T17" fmla="*/ 193 h 256"/>
              <a:gd name="T18" fmla="*/ 43 w 561"/>
              <a:gd name="T19" fmla="*/ 206 h 256"/>
              <a:gd name="T20" fmla="*/ 19 w 561"/>
              <a:gd name="T21" fmla="*/ 197 h 256"/>
              <a:gd name="T22" fmla="*/ 0 w 561"/>
              <a:gd name="T23" fmla="*/ 17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1" h="256">
                <a:moveTo>
                  <a:pt x="0" y="175"/>
                </a:moveTo>
                <a:cubicBezTo>
                  <a:pt x="36" y="116"/>
                  <a:pt x="78" y="63"/>
                  <a:pt x="127" y="15"/>
                </a:cubicBezTo>
                <a:cubicBezTo>
                  <a:pt x="130" y="12"/>
                  <a:pt x="136" y="11"/>
                  <a:pt x="140" y="10"/>
                </a:cubicBezTo>
                <a:cubicBezTo>
                  <a:pt x="249" y="0"/>
                  <a:pt x="354" y="15"/>
                  <a:pt x="455" y="54"/>
                </a:cubicBezTo>
                <a:cubicBezTo>
                  <a:pt x="463" y="58"/>
                  <a:pt x="472" y="65"/>
                  <a:pt x="477" y="72"/>
                </a:cubicBezTo>
                <a:cubicBezTo>
                  <a:pt x="511" y="121"/>
                  <a:pt x="539" y="174"/>
                  <a:pt x="560" y="230"/>
                </a:cubicBezTo>
                <a:cubicBezTo>
                  <a:pt x="561" y="235"/>
                  <a:pt x="561" y="242"/>
                  <a:pt x="559" y="246"/>
                </a:cubicBezTo>
                <a:cubicBezTo>
                  <a:pt x="554" y="253"/>
                  <a:pt x="548" y="256"/>
                  <a:pt x="538" y="253"/>
                </a:cubicBezTo>
                <a:cubicBezTo>
                  <a:pt x="424" y="210"/>
                  <a:pt x="306" y="189"/>
                  <a:pt x="184" y="193"/>
                </a:cubicBezTo>
                <a:cubicBezTo>
                  <a:pt x="137" y="195"/>
                  <a:pt x="90" y="201"/>
                  <a:pt x="43" y="206"/>
                </a:cubicBezTo>
                <a:cubicBezTo>
                  <a:pt x="32" y="208"/>
                  <a:pt x="24" y="208"/>
                  <a:pt x="19" y="197"/>
                </a:cubicBezTo>
                <a:cubicBezTo>
                  <a:pt x="15" y="189"/>
                  <a:pt x="7" y="183"/>
                  <a:pt x="0" y="175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2" name="Freeform 37"/>
          <p:cNvSpPr>
            <a:spLocks/>
          </p:cNvSpPr>
          <p:nvPr/>
        </p:nvSpPr>
        <p:spPr bwMode="auto">
          <a:xfrm>
            <a:off x="7747321" y="2435276"/>
            <a:ext cx="400214" cy="282627"/>
          </a:xfrm>
          <a:custGeom>
            <a:avLst/>
            <a:gdLst>
              <a:gd name="T0" fmla="*/ 0 w 567"/>
              <a:gd name="T1" fmla="*/ 35 h 400"/>
              <a:gd name="T2" fmla="*/ 480 w 567"/>
              <a:gd name="T3" fmla="*/ 79 h 400"/>
              <a:gd name="T4" fmla="*/ 558 w 567"/>
              <a:gd name="T5" fmla="*/ 186 h 400"/>
              <a:gd name="T6" fmla="*/ 560 w 567"/>
              <a:gd name="T7" fmla="*/ 349 h 400"/>
              <a:gd name="T8" fmla="*/ 557 w 567"/>
              <a:gd name="T9" fmla="*/ 377 h 400"/>
              <a:gd name="T10" fmla="*/ 534 w 567"/>
              <a:gd name="T11" fmla="*/ 400 h 400"/>
              <a:gd name="T12" fmla="*/ 0 w 567"/>
              <a:gd name="T13" fmla="*/ 3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" h="400">
                <a:moveTo>
                  <a:pt x="0" y="35"/>
                </a:moveTo>
                <a:cubicBezTo>
                  <a:pt x="97" y="0"/>
                  <a:pt x="371" y="25"/>
                  <a:pt x="480" y="79"/>
                </a:cubicBezTo>
                <a:cubicBezTo>
                  <a:pt x="481" y="147"/>
                  <a:pt x="497" y="169"/>
                  <a:pt x="558" y="186"/>
                </a:cubicBezTo>
                <a:cubicBezTo>
                  <a:pt x="566" y="240"/>
                  <a:pt x="567" y="294"/>
                  <a:pt x="560" y="349"/>
                </a:cubicBezTo>
                <a:cubicBezTo>
                  <a:pt x="559" y="358"/>
                  <a:pt x="558" y="368"/>
                  <a:pt x="557" y="377"/>
                </a:cubicBezTo>
                <a:cubicBezTo>
                  <a:pt x="554" y="397"/>
                  <a:pt x="558" y="395"/>
                  <a:pt x="534" y="400"/>
                </a:cubicBezTo>
                <a:cubicBezTo>
                  <a:pt x="402" y="212"/>
                  <a:pt x="222" y="93"/>
                  <a:pt x="0" y="35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3" name="Freeform 38"/>
          <p:cNvSpPr>
            <a:spLocks/>
          </p:cNvSpPr>
          <p:nvPr/>
        </p:nvSpPr>
        <p:spPr bwMode="auto">
          <a:xfrm>
            <a:off x="7655400" y="3171537"/>
            <a:ext cx="366490" cy="105948"/>
          </a:xfrm>
          <a:custGeom>
            <a:avLst/>
            <a:gdLst>
              <a:gd name="T0" fmla="*/ 519 w 519"/>
              <a:gd name="T1" fmla="*/ 88 h 150"/>
              <a:gd name="T2" fmla="*/ 0 w 519"/>
              <a:gd name="T3" fmla="*/ 64 h 150"/>
              <a:gd name="T4" fmla="*/ 216 w 519"/>
              <a:gd name="T5" fmla="*/ 0 h 150"/>
              <a:gd name="T6" fmla="*/ 352 w 519"/>
              <a:gd name="T7" fmla="*/ 10 h 150"/>
              <a:gd name="T8" fmla="*/ 519 w 519"/>
              <a:gd name="T9" fmla="*/ 8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0">
                <a:moveTo>
                  <a:pt x="519" y="88"/>
                </a:moveTo>
                <a:cubicBezTo>
                  <a:pt x="376" y="150"/>
                  <a:pt x="104" y="137"/>
                  <a:pt x="0" y="64"/>
                </a:cubicBezTo>
                <a:cubicBezTo>
                  <a:pt x="70" y="43"/>
                  <a:pt x="143" y="22"/>
                  <a:pt x="216" y="0"/>
                </a:cubicBezTo>
                <a:cubicBezTo>
                  <a:pt x="256" y="51"/>
                  <a:pt x="316" y="46"/>
                  <a:pt x="352" y="10"/>
                </a:cubicBezTo>
                <a:cubicBezTo>
                  <a:pt x="408" y="36"/>
                  <a:pt x="463" y="62"/>
                  <a:pt x="519" y="88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4" name="Freeform 39"/>
          <p:cNvSpPr>
            <a:spLocks/>
          </p:cNvSpPr>
          <p:nvPr/>
        </p:nvSpPr>
        <p:spPr bwMode="auto">
          <a:xfrm>
            <a:off x="7501701" y="2298887"/>
            <a:ext cx="251887" cy="145044"/>
          </a:xfrm>
          <a:custGeom>
            <a:avLst/>
            <a:gdLst>
              <a:gd name="T0" fmla="*/ 357 w 357"/>
              <a:gd name="T1" fmla="*/ 0 h 205"/>
              <a:gd name="T2" fmla="*/ 266 w 357"/>
              <a:gd name="T3" fmla="*/ 129 h 205"/>
              <a:gd name="T4" fmla="*/ 256 w 357"/>
              <a:gd name="T5" fmla="*/ 136 h 205"/>
              <a:gd name="T6" fmla="*/ 168 w 357"/>
              <a:gd name="T7" fmla="*/ 198 h 205"/>
              <a:gd name="T8" fmla="*/ 167 w 357"/>
              <a:gd name="T9" fmla="*/ 199 h 205"/>
              <a:gd name="T10" fmla="*/ 0 w 357"/>
              <a:gd name="T11" fmla="*/ 205 h 205"/>
              <a:gd name="T12" fmla="*/ 357 w 357"/>
              <a:gd name="T13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" h="205">
                <a:moveTo>
                  <a:pt x="357" y="0"/>
                </a:moveTo>
                <a:cubicBezTo>
                  <a:pt x="326" y="44"/>
                  <a:pt x="296" y="87"/>
                  <a:pt x="266" y="129"/>
                </a:cubicBezTo>
                <a:cubicBezTo>
                  <a:pt x="264" y="132"/>
                  <a:pt x="259" y="136"/>
                  <a:pt x="256" y="136"/>
                </a:cubicBezTo>
                <a:cubicBezTo>
                  <a:pt x="211" y="135"/>
                  <a:pt x="182" y="157"/>
                  <a:pt x="168" y="198"/>
                </a:cubicBezTo>
                <a:cubicBezTo>
                  <a:pt x="167" y="200"/>
                  <a:pt x="166" y="201"/>
                  <a:pt x="167" y="199"/>
                </a:cubicBezTo>
                <a:cubicBezTo>
                  <a:pt x="110" y="201"/>
                  <a:pt x="56" y="203"/>
                  <a:pt x="0" y="205"/>
                </a:cubicBezTo>
                <a:cubicBezTo>
                  <a:pt x="99" y="101"/>
                  <a:pt x="218" y="32"/>
                  <a:pt x="357" y="0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5" name="Freeform 40"/>
          <p:cNvSpPr>
            <a:spLocks/>
          </p:cNvSpPr>
          <p:nvPr/>
        </p:nvSpPr>
        <p:spPr bwMode="auto">
          <a:xfrm>
            <a:off x="8104559" y="2355591"/>
            <a:ext cx="204733" cy="234577"/>
          </a:xfrm>
          <a:custGeom>
            <a:avLst/>
            <a:gdLst>
              <a:gd name="T0" fmla="*/ 290 w 290"/>
              <a:gd name="T1" fmla="*/ 332 h 332"/>
              <a:gd name="T2" fmla="*/ 281 w 290"/>
              <a:gd name="T3" fmla="*/ 325 h 332"/>
              <a:gd name="T4" fmla="*/ 155 w 290"/>
              <a:gd name="T5" fmla="*/ 231 h 332"/>
              <a:gd name="T6" fmla="*/ 147 w 290"/>
              <a:gd name="T7" fmla="*/ 215 h 332"/>
              <a:gd name="T8" fmla="*/ 66 w 290"/>
              <a:gd name="T9" fmla="*/ 126 h 332"/>
              <a:gd name="T10" fmla="*/ 53 w 290"/>
              <a:gd name="T11" fmla="*/ 119 h 332"/>
              <a:gd name="T12" fmla="*/ 0 w 290"/>
              <a:gd name="T13" fmla="*/ 0 h 332"/>
              <a:gd name="T14" fmla="*/ 290 w 290"/>
              <a:gd name="T15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332">
                <a:moveTo>
                  <a:pt x="290" y="332"/>
                </a:moveTo>
                <a:cubicBezTo>
                  <a:pt x="286" y="329"/>
                  <a:pt x="284" y="327"/>
                  <a:pt x="281" y="325"/>
                </a:cubicBezTo>
                <a:cubicBezTo>
                  <a:pt x="239" y="294"/>
                  <a:pt x="197" y="263"/>
                  <a:pt x="155" y="231"/>
                </a:cubicBezTo>
                <a:cubicBezTo>
                  <a:pt x="151" y="228"/>
                  <a:pt x="147" y="221"/>
                  <a:pt x="147" y="215"/>
                </a:cubicBezTo>
                <a:cubicBezTo>
                  <a:pt x="146" y="168"/>
                  <a:pt x="114" y="132"/>
                  <a:pt x="66" y="126"/>
                </a:cubicBezTo>
                <a:cubicBezTo>
                  <a:pt x="61" y="126"/>
                  <a:pt x="54" y="123"/>
                  <a:pt x="53" y="119"/>
                </a:cubicBezTo>
                <a:cubicBezTo>
                  <a:pt x="34" y="79"/>
                  <a:pt x="17" y="39"/>
                  <a:pt x="0" y="0"/>
                </a:cubicBezTo>
                <a:cubicBezTo>
                  <a:pt x="84" y="22"/>
                  <a:pt x="264" y="226"/>
                  <a:pt x="290" y="332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6" name="Freeform 41"/>
          <p:cNvSpPr>
            <a:spLocks/>
          </p:cNvSpPr>
          <p:nvPr/>
        </p:nvSpPr>
        <p:spPr bwMode="auto">
          <a:xfrm>
            <a:off x="7407094" y="2470791"/>
            <a:ext cx="185632" cy="123556"/>
          </a:xfrm>
          <a:custGeom>
            <a:avLst/>
            <a:gdLst>
              <a:gd name="T0" fmla="*/ 263 w 263"/>
              <a:gd name="T1" fmla="*/ 1 h 175"/>
              <a:gd name="T2" fmla="*/ 0 w 263"/>
              <a:gd name="T3" fmla="*/ 175 h 175"/>
              <a:gd name="T4" fmla="*/ 4 w 263"/>
              <a:gd name="T5" fmla="*/ 162 h 175"/>
              <a:gd name="T6" fmla="*/ 80 w 263"/>
              <a:gd name="T7" fmla="*/ 28 h 175"/>
              <a:gd name="T8" fmla="*/ 104 w 263"/>
              <a:gd name="T9" fmla="*/ 12 h 175"/>
              <a:gd name="T10" fmla="*/ 250 w 263"/>
              <a:gd name="T11" fmla="*/ 0 h 175"/>
              <a:gd name="T12" fmla="*/ 263 w 263"/>
              <a:gd name="T13" fmla="*/ 1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" h="175">
                <a:moveTo>
                  <a:pt x="263" y="1"/>
                </a:moveTo>
                <a:cubicBezTo>
                  <a:pt x="167" y="46"/>
                  <a:pt x="80" y="101"/>
                  <a:pt x="0" y="175"/>
                </a:cubicBezTo>
                <a:cubicBezTo>
                  <a:pt x="2" y="168"/>
                  <a:pt x="3" y="165"/>
                  <a:pt x="4" y="162"/>
                </a:cubicBezTo>
                <a:cubicBezTo>
                  <a:pt x="30" y="117"/>
                  <a:pt x="55" y="72"/>
                  <a:pt x="80" y="28"/>
                </a:cubicBezTo>
                <a:cubicBezTo>
                  <a:pt x="85" y="19"/>
                  <a:pt x="93" y="13"/>
                  <a:pt x="104" y="12"/>
                </a:cubicBezTo>
                <a:cubicBezTo>
                  <a:pt x="153" y="9"/>
                  <a:pt x="201" y="4"/>
                  <a:pt x="250" y="0"/>
                </a:cubicBezTo>
                <a:cubicBezTo>
                  <a:pt x="254" y="0"/>
                  <a:pt x="258" y="1"/>
                  <a:pt x="263" y="1"/>
                </a:cubicBezTo>
                <a:close/>
              </a:path>
            </a:pathLst>
          </a:custGeom>
          <a:solidFill>
            <a:srgbClr val="B025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908788" y="3358325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97361" y="3776167"/>
            <a:ext cx="18755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3056424" y="96432"/>
            <a:ext cx="1627044" cy="557154"/>
            <a:chOff x="0" y="84531"/>
            <a:chExt cx="1627044" cy="557154"/>
          </a:xfrm>
        </p:grpSpPr>
        <p:grpSp>
          <p:nvGrpSpPr>
            <p:cNvPr id="83" name="组合 82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等腰三角形 83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079297" y="3358325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567870" y="3776167"/>
            <a:ext cx="18755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249806" y="3358325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738379" y="3776167"/>
            <a:ext cx="18755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444814" y="3358325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933387" y="3776167"/>
            <a:ext cx="18755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713748" y="2724064"/>
            <a:ext cx="2044873" cy="2044873"/>
          </a:xfrm>
          <a:prstGeom prst="ellipse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8" name="Group 12"/>
          <p:cNvGrpSpPr>
            <a:grpSpLocks noChangeAspect="1"/>
          </p:cNvGrpSpPr>
          <p:nvPr/>
        </p:nvGrpSpPr>
        <p:grpSpPr bwMode="auto">
          <a:xfrm>
            <a:off x="1183962" y="3105833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615799" y="1892300"/>
            <a:ext cx="221360" cy="3708400"/>
            <a:chOff x="3615799" y="1892300"/>
            <a:chExt cx="221360" cy="3708400"/>
          </a:xfrm>
          <a:solidFill>
            <a:srgbClr val="B0252A"/>
          </a:solidFill>
        </p:grpSpPr>
        <p:cxnSp>
          <p:nvCxnSpPr>
            <p:cNvPr id="42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grpFill/>
            <a:ln w="28575">
              <a:solidFill>
                <a:srgbClr val="B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grpFill/>
            <a:ln w="28575">
              <a:solidFill>
                <a:srgbClr val="B0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grpFill/>
            <a:ln w="28575">
              <a:solidFill>
                <a:srgbClr val="B025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137653" y="2119605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我是标题</a:t>
            </a:r>
            <a:endParaRPr lang="zh-HK" altLang="en-US" sz="2000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3056424" y="96432"/>
            <a:ext cx="1627044" cy="557154"/>
            <a:chOff x="0" y="84531"/>
            <a:chExt cx="1627044" cy="557154"/>
          </a:xfrm>
        </p:grpSpPr>
        <p:grpSp>
          <p:nvGrpSpPr>
            <p:cNvPr id="57" name="组合 56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等腰三角形 57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37653" y="2563453"/>
            <a:ext cx="4144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137653" y="4187123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我是标题</a:t>
            </a:r>
            <a:endParaRPr lang="zh-HK" altLang="en-US" sz="2000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137653" y="4630971"/>
            <a:ext cx="4144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3722733" y="3054803"/>
            <a:ext cx="1347046" cy="1347046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Freeform 32"/>
          <p:cNvSpPr>
            <a:spLocks/>
          </p:cNvSpPr>
          <p:nvPr/>
        </p:nvSpPr>
        <p:spPr bwMode="auto">
          <a:xfrm>
            <a:off x="4162125" y="3437196"/>
            <a:ext cx="473928" cy="596891"/>
          </a:xfrm>
          <a:custGeom>
            <a:avLst/>
            <a:gdLst>
              <a:gd name="T0" fmla="*/ 659 w 671"/>
              <a:gd name="T1" fmla="*/ 351 h 845"/>
              <a:gd name="T2" fmla="*/ 643 w 671"/>
              <a:gd name="T3" fmla="*/ 429 h 845"/>
              <a:gd name="T4" fmla="*/ 659 w 671"/>
              <a:gd name="T5" fmla="*/ 458 h 845"/>
              <a:gd name="T6" fmla="*/ 664 w 671"/>
              <a:gd name="T7" fmla="*/ 493 h 845"/>
              <a:gd name="T8" fmla="*/ 378 w 671"/>
              <a:gd name="T9" fmla="*/ 838 h 845"/>
              <a:gd name="T10" fmla="*/ 357 w 671"/>
              <a:gd name="T11" fmla="*/ 840 h 845"/>
              <a:gd name="T12" fmla="*/ 286 w 671"/>
              <a:gd name="T13" fmla="*/ 838 h 845"/>
              <a:gd name="T14" fmla="*/ 267 w 671"/>
              <a:gd name="T15" fmla="*/ 834 h 845"/>
              <a:gd name="T16" fmla="*/ 15 w 671"/>
              <a:gd name="T17" fmla="*/ 366 h 845"/>
              <a:gd name="T18" fmla="*/ 41 w 671"/>
              <a:gd name="T19" fmla="*/ 49 h 845"/>
              <a:gd name="T20" fmla="*/ 45 w 671"/>
              <a:gd name="T21" fmla="*/ 39 h 845"/>
              <a:gd name="T22" fmla="*/ 58 w 671"/>
              <a:gd name="T23" fmla="*/ 39 h 845"/>
              <a:gd name="T24" fmla="*/ 130 w 671"/>
              <a:gd name="T25" fmla="*/ 7 h 845"/>
              <a:gd name="T26" fmla="*/ 145 w 671"/>
              <a:gd name="T27" fmla="*/ 1 h 845"/>
              <a:gd name="T28" fmla="*/ 658 w 671"/>
              <a:gd name="T29" fmla="*/ 349 h 845"/>
              <a:gd name="T30" fmla="*/ 659 w 671"/>
              <a:gd name="T31" fmla="*/ 351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1" h="845">
                <a:moveTo>
                  <a:pt x="659" y="351"/>
                </a:moveTo>
                <a:cubicBezTo>
                  <a:pt x="641" y="374"/>
                  <a:pt x="634" y="401"/>
                  <a:pt x="643" y="429"/>
                </a:cubicBezTo>
                <a:cubicBezTo>
                  <a:pt x="647" y="440"/>
                  <a:pt x="651" y="451"/>
                  <a:pt x="659" y="458"/>
                </a:cubicBezTo>
                <a:cubicBezTo>
                  <a:pt x="671" y="469"/>
                  <a:pt x="670" y="479"/>
                  <a:pt x="664" y="493"/>
                </a:cubicBezTo>
                <a:cubicBezTo>
                  <a:pt x="602" y="635"/>
                  <a:pt x="505" y="749"/>
                  <a:pt x="378" y="838"/>
                </a:cubicBezTo>
                <a:cubicBezTo>
                  <a:pt x="371" y="844"/>
                  <a:pt x="366" y="845"/>
                  <a:pt x="357" y="840"/>
                </a:cubicBezTo>
                <a:cubicBezTo>
                  <a:pt x="334" y="828"/>
                  <a:pt x="310" y="827"/>
                  <a:pt x="286" y="838"/>
                </a:cubicBezTo>
                <a:cubicBezTo>
                  <a:pt x="278" y="842"/>
                  <a:pt x="273" y="840"/>
                  <a:pt x="267" y="834"/>
                </a:cubicBezTo>
                <a:cubicBezTo>
                  <a:pt x="129" y="707"/>
                  <a:pt x="41" y="553"/>
                  <a:pt x="15" y="366"/>
                </a:cubicBezTo>
                <a:cubicBezTo>
                  <a:pt x="0" y="259"/>
                  <a:pt x="9" y="153"/>
                  <a:pt x="41" y="49"/>
                </a:cubicBezTo>
                <a:cubicBezTo>
                  <a:pt x="42" y="46"/>
                  <a:pt x="44" y="43"/>
                  <a:pt x="45" y="39"/>
                </a:cubicBezTo>
                <a:cubicBezTo>
                  <a:pt x="50" y="39"/>
                  <a:pt x="54" y="39"/>
                  <a:pt x="58" y="39"/>
                </a:cubicBezTo>
                <a:cubicBezTo>
                  <a:pt x="87" y="40"/>
                  <a:pt x="110" y="29"/>
                  <a:pt x="130" y="7"/>
                </a:cubicBezTo>
                <a:cubicBezTo>
                  <a:pt x="133" y="3"/>
                  <a:pt x="141" y="0"/>
                  <a:pt x="145" y="1"/>
                </a:cubicBezTo>
                <a:cubicBezTo>
                  <a:pt x="359" y="54"/>
                  <a:pt x="532" y="167"/>
                  <a:pt x="658" y="349"/>
                </a:cubicBezTo>
                <a:cubicBezTo>
                  <a:pt x="658" y="349"/>
                  <a:pt x="658" y="350"/>
                  <a:pt x="659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9" name="Freeform 33"/>
          <p:cNvSpPr>
            <a:spLocks/>
          </p:cNvSpPr>
          <p:nvPr/>
        </p:nvSpPr>
        <p:spPr bwMode="auto">
          <a:xfrm>
            <a:off x="3895316" y="3441374"/>
            <a:ext cx="439906" cy="697467"/>
          </a:xfrm>
          <a:custGeom>
            <a:avLst/>
            <a:gdLst>
              <a:gd name="T0" fmla="*/ 338 w 623"/>
              <a:gd name="T1" fmla="*/ 987 h 987"/>
              <a:gd name="T2" fmla="*/ 328 w 623"/>
              <a:gd name="T3" fmla="*/ 982 h 987"/>
              <a:gd name="T4" fmla="*/ 13 w 623"/>
              <a:gd name="T5" fmla="*/ 504 h 987"/>
              <a:gd name="T6" fmla="*/ 20 w 623"/>
              <a:gd name="T7" fmla="*/ 260 h 987"/>
              <a:gd name="T8" fmla="*/ 38 w 623"/>
              <a:gd name="T9" fmla="*/ 223 h 987"/>
              <a:gd name="T10" fmla="*/ 362 w 623"/>
              <a:gd name="T11" fmla="*/ 1 h 987"/>
              <a:gd name="T12" fmla="*/ 375 w 623"/>
              <a:gd name="T13" fmla="*/ 3 h 987"/>
              <a:gd name="T14" fmla="*/ 380 w 623"/>
              <a:gd name="T15" fmla="*/ 21 h 987"/>
              <a:gd name="T16" fmla="*/ 344 w 623"/>
              <a:gd name="T17" fmla="*/ 309 h 987"/>
              <a:gd name="T18" fmla="*/ 567 w 623"/>
              <a:gd name="T19" fmla="*/ 812 h 987"/>
              <a:gd name="T20" fmla="*/ 615 w 623"/>
              <a:gd name="T21" fmla="*/ 859 h 987"/>
              <a:gd name="T22" fmla="*/ 618 w 623"/>
              <a:gd name="T23" fmla="*/ 875 h 987"/>
              <a:gd name="T24" fmla="*/ 612 w 623"/>
              <a:gd name="T25" fmla="*/ 895 h 987"/>
              <a:gd name="T26" fmla="*/ 588 w 623"/>
              <a:gd name="T27" fmla="*/ 924 h 987"/>
              <a:gd name="T28" fmla="*/ 345 w 623"/>
              <a:gd name="T29" fmla="*/ 986 h 987"/>
              <a:gd name="T30" fmla="*/ 338 w 623"/>
              <a:gd name="T31" fmla="*/ 98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3" h="987">
                <a:moveTo>
                  <a:pt x="338" y="987"/>
                </a:moveTo>
                <a:cubicBezTo>
                  <a:pt x="336" y="986"/>
                  <a:pt x="332" y="984"/>
                  <a:pt x="328" y="982"/>
                </a:cubicBezTo>
                <a:cubicBezTo>
                  <a:pt x="154" y="868"/>
                  <a:pt x="47" y="710"/>
                  <a:pt x="13" y="504"/>
                </a:cubicBezTo>
                <a:cubicBezTo>
                  <a:pt x="0" y="422"/>
                  <a:pt x="3" y="341"/>
                  <a:pt x="20" y="260"/>
                </a:cubicBezTo>
                <a:cubicBezTo>
                  <a:pt x="23" y="245"/>
                  <a:pt x="28" y="234"/>
                  <a:pt x="38" y="223"/>
                </a:cubicBezTo>
                <a:cubicBezTo>
                  <a:pt x="129" y="124"/>
                  <a:pt x="237" y="51"/>
                  <a:pt x="362" y="1"/>
                </a:cubicBezTo>
                <a:cubicBezTo>
                  <a:pt x="365" y="0"/>
                  <a:pt x="373" y="1"/>
                  <a:pt x="375" y="3"/>
                </a:cubicBezTo>
                <a:cubicBezTo>
                  <a:pt x="379" y="8"/>
                  <a:pt x="382" y="16"/>
                  <a:pt x="380" y="21"/>
                </a:cubicBezTo>
                <a:cubicBezTo>
                  <a:pt x="351" y="115"/>
                  <a:pt x="338" y="211"/>
                  <a:pt x="344" y="309"/>
                </a:cubicBezTo>
                <a:cubicBezTo>
                  <a:pt x="358" y="504"/>
                  <a:pt x="435" y="670"/>
                  <a:pt x="567" y="812"/>
                </a:cubicBezTo>
                <a:cubicBezTo>
                  <a:pt x="582" y="828"/>
                  <a:pt x="598" y="844"/>
                  <a:pt x="615" y="859"/>
                </a:cubicBezTo>
                <a:cubicBezTo>
                  <a:pt x="620" y="864"/>
                  <a:pt x="623" y="868"/>
                  <a:pt x="618" y="875"/>
                </a:cubicBezTo>
                <a:cubicBezTo>
                  <a:pt x="615" y="881"/>
                  <a:pt x="612" y="889"/>
                  <a:pt x="612" y="895"/>
                </a:cubicBezTo>
                <a:cubicBezTo>
                  <a:pt x="614" y="914"/>
                  <a:pt x="601" y="918"/>
                  <a:pt x="588" y="924"/>
                </a:cubicBezTo>
                <a:cubicBezTo>
                  <a:pt x="510" y="956"/>
                  <a:pt x="429" y="976"/>
                  <a:pt x="345" y="986"/>
                </a:cubicBezTo>
                <a:cubicBezTo>
                  <a:pt x="344" y="986"/>
                  <a:pt x="342" y="986"/>
                  <a:pt x="338" y="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0" name="Freeform 34"/>
          <p:cNvSpPr>
            <a:spLocks/>
          </p:cNvSpPr>
          <p:nvPr/>
        </p:nvSpPr>
        <p:spPr bwMode="auto">
          <a:xfrm>
            <a:off x="4696637" y="3491513"/>
            <a:ext cx="200554" cy="558093"/>
          </a:xfrm>
          <a:custGeom>
            <a:avLst/>
            <a:gdLst>
              <a:gd name="T0" fmla="*/ 39 w 284"/>
              <a:gd name="T1" fmla="*/ 0 h 790"/>
              <a:gd name="T2" fmla="*/ 229 w 284"/>
              <a:gd name="T3" fmla="*/ 159 h 790"/>
              <a:gd name="T4" fmla="*/ 235 w 284"/>
              <a:gd name="T5" fmla="*/ 173 h 790"/>
              <a:gd name="T6" fmla="*/ 78 w 284"/>
              <a:gd name="T7" fmla="*/ 785 h 790"/>
              <a:gd name="T8" fmla="*/ 74 w 284"/>
              <a:gd name="T9" fmla="*/ 790 h 790"/>
              <a:gd name="T10" fmla="*/ 71 w 284"/>
              <a:gd name="T11" fmla="*/ 790 h 790"/>
              <a:gd name="T12" fmla="*/ 73 w 284"/>
              <a:gd name="T13" fmla="*/ 770 h 790"/>
              <a:gd name="T14" fmla="*/ 23 w 284"/>
              <a:gd name="T15" fmla="*/ 412 h 790"/>
              <a:gd name="T16" fmla="*/ 28 w 284"/>
              <a:gd name="T17" fmla="*/ 390 h 790"/>
              <a:gd name="T18" fmla="*/ 12 w 284"/>
              <a:gd name="T19" fmla="*/ 254 h 790"/>
              <a:gd name="T20" fmla="*/ 2 w 284"/>
              <a:gd name="T21" fmla="*/ 231 h 790"/>
              <a:gd name="T22" fmla="*/ 5 w 284"/>
              <a:gd name="T23" fmla="*/ 37 h 790"/>
              <a:gd name="T24" fmla="*/ 13 w 284"/>
              <a:gd name="T25" fmla="*/ 20 h 790"/>
              <a:gd name="T26" fmla="*/ 39 w 284"/>
              <a:gd name="T27" fmla="*/ 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790">
                <a:moveTo>
                  <a:pt x="39" y="0"/>
                </a:moveTo>
                <a:cubicBezTo>
                  <a:pt x="110" y="44"/>
                  <a:pt x="173" y="97"/>
                  <a:pt x="229" y="159"/>
                </a:cubicBezTo>
                <a:cubicBezTo>
                  <a:pt x="232" y="163"/>
                  <a:pt x="234" y="168"/>
                  <a:pt x="235" y="173"/>
                </a:cubicBezTo>
                <a:cubicBezTo>
                  <a:pt x="284" y="403"/>
                  <a:pt x="231" y="607"/>
                  <a:pt x="78" y="785"/>
                </a:cubicBezTo>
                <a:cubicBezTo>
                  <a:pt x="77" y="787"/>
                  <a:pt x="75" y="788"/>
                  <a:pt x="74" y="790"/>
                </a:cubicBezTo>
                <a:cubicBezTo>
                  <a:pt x="73" y="790"/>
                  <a:pt x="73" y="790"/>
                  <a:pt x="71" y="790"/>
                </a:cubicBezTo>
                <a:cubicBezTo>
                  <a:pt x="71" y="784"/>
                  <a:pt x="72" y="777"/>
                  <a:pt x="73" y="770"/>
                </a:cubicBezTo>
                <a:cubicBezTo>
                  <a:pt x="86" y="647"/>
                  <a:pt x="68" y="527"/>
                  <a:pt x="23" y="412"/>
                </a:cubicBezTo>
                <a:cubicBezTo>
                  <a:pt x="20" y="403"/>
                  <a:pt x="20" y="398"/>
                  <a:pt x="28" y="390"/>
                </a:cubicBezTo>
                <a:cubicBezTo>
                  <a:pt x="70" y="351"/>
                  <a:pt x="63" y="283"/>
                  <a:pt x="12" y="254"/>
                </a:cubicBezTo>
                <a:cubicBezTo>
                  <a:pt x="1" y="248"/>
                  <a:pt x="0" y="242"/>
                  <a:pt x="2" y="231"/>
                </a:cubicBezTo>
                <a:cubicBezTo>
                  <a:pt x="12" y="167"/>
                  <a:pt x="13" y="102"/>
                  <a:pt x="5" y="37"/>
                </a:cubicBezTo>
                <a:cubicBezTo>
                  <a:pt x="4" y="30"/>
                  <a:pt x="5" y="25"/>
                  <a:pt x="13" y="20"/>
                </a:cubicBezTo>
                <a:cubicBezTo>
                  <a:pt x="21" y="15"/>
                  <a:pt x="29" y="8"/>
                  <a:pt x="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4441169" y="3783393"/>
            <a:ext cx="280238" cy="378727"/>
          </a:xfrm>
          <a:custGeom>
            <a:avLst/>
            <a:gdLst>
              <a:gd name="T0" fmla="*/ 395 w 397"/>
              <a:gd name="T1" fmla="*/ 316 h 536"/>
              <a:gd name="T2" fmla="*/ 381 w 397"/>
              <a:gd name="T3" fmla="*/ 422 h 536"/>
              <a:gd name="T4" fmla="*/ 371 w 397"/>
              <a:gd name="T5" fmla="*/ 440 h 536"/>
              <a:gd name="T6" fmla="*/ 230 w 397"/>
              <a:gd name="T7" fmla="*/ 533 h 536"/>
              <a:gd name="T8" fmla="*/ 211 w 397"/>
              <a:gd name="T9" fmla="*/ 535 h 536"/>
              <a:gd name="T10" fmla="*/ 17 w 397"/>
              <a:gd name="T11" fmla="*/ 450 h 536"/>
              <a:gd name="T12" fmla="*/ 10 w 397"/>
              <a:gd name="T13" fmla="*/ 436 h 536"/>
              <a:gd name="T14" fmla="*/ 6 w 397"/>
              <a:gd name="T15" fmla="*/ 405 h 536"/>
              <a:gd name="T16" fmla="*/ 17 w 397"/>
              <a:gd name="T17" fmla="*/ 377 h 536"/>
              <a:gd name="T18" fmla="*/ 311 w 397"/>
              <a:gd name="T19" fmla="*/ 12 h 536"/>
              <a:gd name="T20" fmla="*/ 325 w 397"/>
              <a:gd name="T21" fmla="*/ 1 h 536"/>
              <a:gd name="T22" fmla="*/ 345 w 397"/>
              <a:gd name="T23" fmla="*/ 14 h 536"/>
              <a:gd name="T24" fmla="*/ 395 w 397"/>
              <a:gd name="T25" fmla="*/ 31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7" h="536">
                <a:moveTo>
                  <a:pt x="395" y="316"/>
                </a:moveTo>
                <a:cubicBezTo>
                  <a:pt x="393" y="337"/>
                  <a:pt x="388" y="380"/>
                  <a:pt x="381" y="422"/>
                </a:cubicBezTo>
                <a:cubicBezTo>
                  <a:pt x="380" y="428"/>
                  <a:pt x="376" y="435"/>
                  <a:pt x="371" y="440"/>
                </a:cubicBezTo>
                <a:cubicBezTo>
                  <a:pt x="328" y="477"/>
                  <a:pt x="281" y="508"/>
                  <a:pt x="230" y="533"/>
                </a:cubicBezTo>
                <a:cubicBezTo>
                  <a:pt x="224" y="535"/>
                  <a:pt x="217" y="536"/>
                  <a:pt x="211" y="535"/>
                </a:cubicBezTo>
                <a:cubicBezTo>
                  <a:pt x="143" y="515"/>
                  <a:pt x="78" y="486"/>
                  <a:pt x="17" y="450"/>
                </a:cubicBezTo>
                <a:cubicBezTo>
                  <a:pt x="13" y="448"/>
                  <a:pt x="10" y="441"/>
                  <a:pt x="10" y="436"/>
                </a:cubicBezTo>
                <a:cubicBezTo>
                  <a:pt x="8" y="426"/>
                  <a:pt x="10" y="414"/>
                  <a:pt x="6" y="405"/>
                </a:cubicBezTo>
                <a:cubicBezTo>
                  <a:pt x="0" y="391"/>
                  <a:pt x="6" y="385"/>
                  <a:pt x="17" y="377"/>
                </a:cubicBezTo>
                <a:cubicBezTo>
                  <a:pt x="149" y="283"/>
                  <a:pt x="248" y="162"/>
                  <a:pt x="311" y="12"/>
                </a:cubicBezTo>
                <a:cubicBezTo>
                  <a:pt x="314" y="6"/>
                  <a:pt x="315" y="0"/>
                  <a:pt x="325" y="1"/>
                </a:cubicBezTo>
                <a:cubicBezTo>
                  <a:pt x="335" y="2"/>
                  <a:pt x="341" y="3"/>
                  <a:pt x="345" y="14"/>
                </a:cubicBezTo>
                <a:cubicBezTo>
                  <a:pt x="380" y="104"/>
                  <a:pt x="397" y="198"/>
                  <a:pt x="395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2" name="Freeform 36"/>
          <p:cNvSpPr>
            <a:spLocks/>
          </p:cNvSpPr>
          <p:nvPr/>
        </p:nvSpPr>
        <p:spPr bwMode="auto">
          <a:xfrm>
            <a:off x="4243301" y="3230970"/>
            <a:ext cx="396035" cy="180858"/>
          </a:xfrm>
          <a:custGeom>
            <a:avLst/>
            <a:gdLst>
              <a:gd name="T0" fmla="*/ 0 w 561"/>
              <a:gd name="T1" fmla="*/ 175 h 256"/>
              <a:gd name="T2" fmla="*/ 127 w 561"/>
              <a:gd name="T3" fmla="*/ 15 h 256"/>
              <a:gd name="T4" fmla="*/ 140 w 561"/>
              <a:gd name="T5" fmla="*/ 10 h 256"/>
              <a:gd name="T6" fmla="*/ 455 w 561"/>
              <a:gd name="T7" fmla="*/ 54 h 256"/>
              <a:gd name="T8" fmla="*/ 477 w 561"/>
              <a:gd name="T9" fmla="*/ 72 h 256"/>
              <a:gd name="T10" fmla="*/ 560 w 561"/>
              <a:gd name="T11" fmla="*/ 230 h 256"/>
              <a:gd name="T12" fmla="*/ 559 w 561"/>
              <a:gd name="T13" fmla="*/ 246 h 256"/>
              <a:gd name="T14" fmla="*/ 538 w 561"/>
              <a:gd name="T15" fmla="*/ 253 h 256"/>
              <a:gd name="T16" fmla="*/ 184 w 561"/>
              <a:gd name="T17" fmla="*/ 193 h 256"/>
              <a:gd name="T18" fmla="*/ 43 w 561"/>
              <a:gd name="T19" fmla="*/ 206 h 256"/>
              <a:gd name="T20" fmla="*/ 19 w 561"/>
              <a:gd name="T21" fmla="*/ 197 h 256"/>
              <a:gd name="T22" fmla="*/ 0 w 561"/>
              <a:gd name="T23" fmla="*/ 17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1" h="256">
                <a:moveTo>
                  <a:pt x="0" y="175"/>
                </a:moveTo>
                <a:cubicBezTo>
                  <a:pt x="36" y="116"/>
                  <a:pt x="78" y="63"/>
                  <a:pt x="127" y="15"/>
                </a:cubicBezTo>
                <a:cubicBezTo>
                  <a:pt x="130" y="12"/>
                  <a:pt x="136" y="11"/>
                  <a:pt x="140" y="10"/>
                </a:cubicBezTo>
                <a:cubicBezTo>
                  <a:pt x="249" y="0"/>
                  <a:pt x="354" y="15"/>
                  <a:pt x="455" y="54"/>
                </a:cubicBezTo>
                <a:cubicBezTo>
                  <a:pt x="463" y="58"/>
                  <a:pt x="472" y="65"/>
                  <a:pt x="477" y="72"/>
                </a:cubicBezTo>
                <a:cubicBezTo>
                  <a:pt x="511" y="121"/>
                  <a:pt x="539" y="174"/>
                  <a:pt x="560" y="230"/>
                </a:cubicBezTo>
                <a:cubicBezTo>
                  <a:pt x="561" y="235"/>
                  <a:pt x="561" y="242"/>
                  <a:pt x="559" y="246"/>
                </a:cubicBezTo>
                <a:cubicBezTo>
                  <a:pt x="554" y="253"/>
                  <a:pt x="548" y="256"/>
                  <a:pt x="538" y="253"/>
                </a:cubicBezTo>
                <a:cubicBezTo>
                  <a:pt x="424" y="210"/>
                  <a:pt x="306" y="189"/>
                  <a:pt x="184" y="193"/>
                </a:cubicBezTo>
                <a:cubicBezTo>
                  <a:pt x="137" y="195"/>
                  <a:pt x="90" y="201"/>
                  <a:pt x="43" y="206"/>
                </a:cubicBezTo>
                <a:cubicBezTo>
                  <a:pt x="32" y="208"/>
                  <a:pt x="24" y="208"/>
                  <a:pt x="19" y="197"/>
                </a:cubicBezTo>
                <a:cubicBezTo>
                  <a:pt x="15" y="189"/>
                  <a:pt x="7" y="183"/>
                  <a:pt x="0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3" name="Freeform 37"/>
          <p:cNvSpPr>
            <a:spLocks/>
          </p:cNvSpPr>
          <p:nvPr/>
        </p:nvSpPr>
        <p:spPr bwMode="auto">
          <a:xfrm>
            <a:off x="4275235" y="3383476"/>
            <a:ext cx="400213" cy="282628"/>
          </a:xfrm>
          <a:custGeom>
            <a:avLst/>
            <a:gdLst>
              <a:gd name="T0" fmla="*/ 0 w 567"/>
              <a:gd name="T1" fmla="*/ 35 h 400"/>
              <a:gd name="T2" fmla="*/ 480 w 567"/>
              <a:gd name="T3" fmla="*/ 79 h 400"/>
              <a:gd name="T4" fmla="*/ 558 w 567"/>
              <a:gd name="T5" fmla="*/ 186 h 400"/>
              <a:gd name="T6" fmla="*/ 560 w 567"/>
              <a:gd name="T7" fmla="*/ 349 h 400"/>
              <a:gd name="T8" fmla="*/ 557 w 567"/>
              <a:gd name="T9" fmla="*/ 377 h 400"/>
              <a:gd name="T10" fmla="*/ 534 w 567"/>
              <a:gd name="T11" fmla="*/ 400 h 400"/>
              <a:gd name="T12" fmla="*/ 0 w 567"/>
              <a:gd name="T13" fmla="*/ 3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7" h="400">
                <a:moveTo>
                  <a:pt x="0" y="35"/>
                </a:moveTo>
                <a:cubicBezTo>
                  <a:pt x="97" y="0"/>
                  <a:pt x="371" y="25"/>
                  <a:pt x="480" y="79"/>
                </a:cubicBezTo>
                <a:cubicBezTo>
                  <a:pt x="481" y="147"/>
                  <a:pt x="497" y="169"/>
                  <a:pt x="558" y="186"/>
                </a:cubicBezTo>
                <a:cubicBezTo>
                  <a:pt x="566" y="240"/>
                  <a:pt x="567" y="294"/>
                  <a:pt x="560" y="349"/>
                </a:cubicBezTo>
                <a:cubicBezTo>
                  <a:pt x="559" y="358"/>
                  <a:pt x="558" y="368"/>
                  <a:pt x="557" y="377"/>
                </a:cubicBezTo>
                <a:cubicBezTo>
                  <a:pt x="554" y="397"/>
                  <a:pt x="558" y="395"/>
                  <a:pt x="534" y="400"/>
                </a:cubicBezTo>
                <a:cubicBezTo>
                  <a:pt x="402" y="212"/>
                  <a:pt x="222" y="93"/>
                  <a:pt x="0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4" name="Freeform 38"/>
          <p:cNvSpPr>
            <a:spLocks/>
          </p:cNvSpPr>
          <p:nvPr/>
        </p:nvSpPr>
        <p:spPr bwMode="auto">
          <a:xfrm>
            <a:off x="4183314" y="4119741"/>
            <a:ext cx="366489" cy="105948"/>
          </a:xfrm>
          <a:custGeom>
            <a:avLst/>
            <a:gdLst>
              <a:gd name="T0" fmla="*/ 519 w 519"/>
              <a:gd name="T1" fmla="*/ 88 h 150"/>
              <a:gd name="T2" fmla="*/ 0 w 519"/>
              <a:gd name="T3" fmla="*/ 64 h 150"/>
              <a:gd name="T4" fmla="*/ 216 w 519"/>
              <a:gd name="T5" fmla="*/ 0 h 150"/>
              <a:gd name="T6" fmla="*/ 352 w 519"/>
              <a:gd name="T7" fmla="*/ 10 h 150"/>
              <a:gd name="T8" fmla="*/ 519 w 519"/>
              <a:gd name="T9" fmla="*/ 8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" h="150">
                <a:moveTo>
                  <a:pt x="519" y="88"/>
                </a:moveTo>
                <a:cubicBezTo>
                  <a:pt x="376" y="150"/>
                  <a:pt x="104" y="137"/>
                  <a:pt x="0" y="64"/>
                </a:cubicBezTo>
                <a:cubicBezTo>
                  <a:pt x="70" y="43"/>
                  <a:pt x="143" y="22"/>
                  <a:pt x="216" y="0"/>
                </a:cubicBezTo>
                <a:cubicBezTo>
                  <a:pt x="256" y="51"/>
                  <a:pt x="316" y="46"/>
                  <a:pt x="352" y="10"/>
                </a:cubicBezTo>
                <a:cubicBezTo>
                  <a:pt x="408" y="36"/>
                  <a:pt x="463" y="62"/>
                  <a:pt x="519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5" name="Freeform 39"/>
          <p:cNvSpPr>
            <a:spLocks/>
          </p:cNvSpPr>
          <p:nvPr/>
        </p:nvSpPr>
        <p:spPr bwMode="auto">
          <a:xfrm>
            <a:off x="4029616" y="3247086"/>
            <a:ext cx="251886" cy="145045"/>
          </a:xfrm>
          <a:custGeom>
            <a:avLst/>
            <a:gdLst>
              <a:gd name="T0" fmla="*/ 357 w 357"/>
              <a:gd name="T1" fmla="*/ 0 h 205"/>
              <a:gd name="T2" fmla="*/ 266 w 357"/>
              <a:gd name="T3" fmla="*/ 129 h 205"/>
              <a:gd name="T4" fmla="*/ 256 w 357"/>
              <a:gd name="T5" fmla="*/ 136 h 205"/>
              <a:gd name="T6" fmla="*/ 168 w 357"/>
              <a:gd name="T7" fmla="*/ 198 h 205"/>
              <a:gd name="T8" fmla="*/ 167 w 357"/>
              <a:gd name="T9" fmla="*/ 199 h 205"/>
              <a:gd name="T10" fmla="*/ 0 w 357"/>
              <a:gd name="T11" fmla="*/ 205 h 205"/>
              <a:gd name="T12" fmla="*/ 357 w 357"/>
              <a:gd name="T13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7" h="205">
                <a:moveTo>
                  <a:pt x="357" y="0"/>
                </a:moveTo>
                <a:cubicBezTo>
                  <a:pt x="326" y="44"/>
                  <a:pt x="296" y="87"/>
                  <a:pt x="266" y="129"/>
                </a:cubicBezTo>
                <a:cubicBezTo>
                  <a:pt x="264" y="132"/>
                  <a:pt x="259" y="136"/>
                  <a:pt x="256" y="136"/>
                </a:cubicBezTo>
                <a:cubicBezTo>
                  <a:pt x="211" y="135"/>
                  <a:pt x="182" y="157"/>
                  <a:pt x="168" y="198"/>
                </a:cubicBezTo>
                <a:cubicBezTo>
                  <a:pt x="167" y="200"/>
                  <a:pt x="166" y="201"/>
                  <a:pt x="167" y="199"/>
                </a:cubicBezTo>
                <a:cubicBezTo>
                  <a:pt x="110" y="201"/>
                  <a:pt x="56" y="203"/>
                  <a:pt x="0" y="205"/>
                </a:cubicBezTo>
                <a:cubicBezTo>
                  <a:pt x="99" y="101"/>
                  <a:pt x="218" y="32"/>
                  <a:pt x="3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6" name="Freeform 40"/>
          <p:cNvSpPr>
            <a:spLocks/>
          </p:cNvSpPr>
          <p:nvPr/>
        </p:nvSpPr>
        <p:spPr bwMode="auto">
          <a:xfrm>
            <a:off x="4632472" y="3303791"/>
            <a:ext cx="204732" cy="234578"/>
          </a:xfrm>
          <a:custGeom>
            <a:avLst/>
            <a:gdLst>
              <a:gd name="T0" fmla="*/ 290 w 290"/>
              <a:gd name="T1" fmla="*/ 332 h 332"/>
              <a:gd name="T2" fmla="*/ 281 w 290"/>
              <a:gd name="T3" fmla="*/ 325 h 332"/>
              <a:gd name="T4" fmla="*/ 155 w 290"/>
              <a:gd name="T5" fmla="*/ 231 h 332"/>
              <a:gd name="T6" fmla="*/ 147 w 290"/>
              <a:gd name="T7" fmla="*/ 215 h 332"/>
              <a:gd name="T8" fmla="*/ 66 w 290"/>
              <a:gd name="T9" fmla="*/ 126 h 332"/>
              <a:gd name="T10" fmla="*/ 53 w 290"/>
              <a:gd name="T11" fmla="*/ 119 h 332"/>
              <a:gd name="T12" fmla="*/ 0 w 290"/>
              <a:gd name="T13" fmla="*/ 0 h 332"/>
              <a:gd name="T14" fmla="*/ 290 w 290"/>
              <a:gd name="T15" fmla="*/ 332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332">
                <a:moveTo>
                  <a:pt x="290" y="332"/>
                </a:moveTo>
                <a:cubicBezTo>
                  <a:pt x="286" y="329"/>
                  <a:pt x="284" y="327"/>
                  <a:pt x="281" y="325"/>
                </a:cubicBezTo>
                <a:cubicBezTo>
                  <a:pt x="239" y="294"/>
                  <a:pt x="197" y="263"/>
                  <a:pt x="155" y="231"/>
                </a:cubicBezTo>
                <a:cubicBezTo>
                  <a:pt x="151" y="228"/>
                  <a:pt x="147" y="221"/>
                  <a:pt x="147" y="215"/>
                </a:cubicBezTo>
                <a:cubicBezTo>
                  <a:pt x="146" y="168"/>
                  <a:pt x="114" y="132"/>
                  <a:pt x="66" y="126"/>
                </a:cubicBezTo>
                <a:cubicBezTo>
                  <a:pt x="61" y="126"/>
                  <a:pt x="54" y="123"/>
                  <a:pt x="53" y="119"/>
                </a:cubicBezTo>
                <a:cubicBezTo>
                  <a:pt x="34" y="79"/>
                  <a:pt x="17" y="39"/>
                  <a:pt x="0" y="0"/>
                </a:cubicBezTo>
                <a:cubicBezTo>
                  <a:pt x="84" y="22"/>
                  <a:pt x="264" y="226"/>
                  <a:pt x="290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7" name="Freeform 41"/>
          <p:cNvSpPr>
            <a:spLocks/>
          </p:cNvSpPr>
          <p:nvPr/>
        </p:nvSpPr>
        <p:spPr bwMode="auto">
          <a:xfrm>
            <a:off x="3935009" y="3418991"/>
            <a:ext cx="185632" cy="123556"/>
          </a:xfrm>
          <a:custGeom>
            <a:avLst/>
            <a:gdLst>
              <a:gd name="T0" fmla="*/ 263 w 263"/>
              <a:gd name="T1" fmla="*/ 1 h 175"/>
              <a:gd name="T2" fmla="*/ 0 w 263"/>
              <a:gd name="T3" fmla="*/ 175 h 175"/>
              <a:gd name="T4" fmla="*/ 4 w 263"/>
              <a:gd name="T5" fmla="*/ 162 h 175"/>
              <a:gd name="T6" fmla="*/ 80 w 263"/>
              <a:gd name="T7" fmla="*/ 28 h 175"/>
              <a:gd name="T8" fmla="*/ 104 w 263"/>
              <a:gd name="T9" fmla="*/ 12 h 175"/>
              <a:gd name="T10" fmla="*/ 250 w 263"/>
              <a:gd name="T11" fmla="*/ 0 h 175"/>
              <a:gd name="T12" fmla="*/ 263 w 263"/>
              <a:gd name="T13" fmla="*/ 1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" h="175">
                <a:moveTo>
                  <a:pt x="263" y="1"/>
                </a:moveTo>
                <a:cubicBezTo>
                  <a:pt x="167" y="46"/>
                  <a:pt x="80" y="101"/>
                  <a:pt x="0" y="175"/>
                </a:cubicBezTo>
                <a:cubicBezTo>
                  <a:pt x="2" y="168"/>
                  <a:pt x="3" y="165"/>
                  <a:pt x="4" y="162"/>
                </a:cubicBezTo>
                <a:cubicBezTo>
                  <a:pt x="30" y="117"/>
                  <a:pt x="55" y="72"/>
                  <a:pt x="80" y="28"/>
                </a:cubicBezTo>
                <a:cubicBezTo>
                  <a:pt x="85" y="19"/>
                  <a:pt x="93" y="13"/>
                  <a:pt x="104" y="12"/>
                </a:cubicBezTo>
                <a:cubicBezTo>
                  <a:pt x="153" y="9"/>
                  <a:pt x="201" y="4"/>
                  <a:pt x="250" y="0"/>
                </a:cubicBezTo>
                <a:cubicBezTo>
                  <a:pt x="254" y="0"/>
                  <a:pt x="258" y="1"/>
                  <a:pt x="26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8032" y="2073430"/>
            <a:ext cx="2657884" cy="1242372"/>
            <a:chOff x="428032" y="2073430"/>
            <a:chExt cx="2657884" cy="1242372"/>
          </a:xfrm>
        </p:grpSpPr>
        <p:sp>
          <p:nvSpPr>
            <p:cNvPr id="49" name="文本框 48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28032" y="4225689"/>
            <a:ext cx="2657884" cy="1242372"/>
            <a:chOff x="428032" y="2073430"/>
            <a:chExt cx="2657884" cy="1242372"/>
          </a:xfrm>
        </p:grpSpPr>
        <p:sp>
          <p:nvSpPr>
            <p:cNvPr id="55" name="文本框 54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110373" y="4225689"/>
            <a:ext cx="2657884" cy="1242372"/>
            <a:chOff x="428032" y="2073430"/>
            <a:chExt cx="2657884" cy="1242372"/>
          </a:xfrm>
        </p:grpSpPr>
        <p:sp>
          <p:nvSpPr>
            <p:cNvPr id="59" name="文本框 58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110373" y="2073430"/>
            <a:ext cx="2657884" cy="1242372"/>
            <a:chOff x="428032" y="2073430"/>
            <a:chExt cx="2657884" cy="1242372"/>
          </a:xfrm>
        </p:grpSpPr>
        <p:sp>
          <p:nvSpPr>
            <p:cNvPr id="82" name="文本框 81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3056424" y="96432"/>
            <a:ext cx="1627044" cy="557154"/>
            <a:chOff x="0" y="84531"/>
            <a:chExt cx="1627044" cy="557154"/>
          </a:xfrm>
        </p:grpSpPr>
        <p:grpSp>
          <p:nvGrpSpPr>
            <p:cNvPr id="97" name="组合 96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8" name="等腰三角形 97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855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  <a:endParaRPr lang="zh-HK" altLang="en-US" sz="72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我是这个部分的大概简介，其实我也不知道我是什么，就是感觉可以有，删了其实也行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032970352"/>
              </p:ext>
            </p:extLst>
          </p:nvPr>
        </p:nvGraphicFramePr>
        <p:xfrm>
          <a:off x="407582" y="1928820"/>
          <a:ext cx="5097983" cy="351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矩形 19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576972" y="84987"/>
            <a:ext cx="1627044" cy="557154"/>
            <a:chOff x="0" y="84531"/>
            <a:chExt cx="1627044" cy="557154"/>
          </a:xfrm>
        </p:grpSpPr>
        <p:grpSp>
          <p:nvGrpSpPr>
            <p:cNvPr id="35" name="组合 34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等腰三角形 35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61902" y="2496256"/>
            <a:ext cx="2657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61902" y="3861593"/>
            <a:ext cx="26578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1094651175"/>
              </p:ext>
            </p:extLst>
          </p:nvPr>
        </p:nvGraphicFramePr>
        <p:xfrm>
          <a:off x="209214" y="2194775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408626191"/>
              </p:ext>
            </p:extLst>
          </p:nvPr>
        </p:nvGraphicFramePr>
        <p:xfrm>
          <a:off x="3012282" y="2194775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4094184256"/>
              </p:ext>
            </p:extLst>
          </p:nvPr>
        </p:nvGraphicFramePr>
        <p:xfrm>
          <a:off x="5815349" y="2194775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297446" y="304992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32%</a:t>
            </a:r>
            <a:endParaRPr lang="zh-HK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00514" y="304992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HK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03581" y="304992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48%</a:t>
            </a:r>
            <a:endParaRPr lang="zh-HK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4576972" y="84987"/>
            <a:ext cx="1627044" cy="557154"/>
            <a:chOff x="0" y="84531"/>
            <a:chExt cx="1627044" cy="557154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等腰三角形 60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5539" y="4274399"/>
            <a:ext cx="9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088607" y="4274399"/>
            <a:ext cx="9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896480" y="4274399"/>
            <a:ext cx="966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7" name="矩形 66"/>
          <p:cNvSpPr/>
          <p:nvPr/>
        </p:nvSpPr>
        <p:spPr>
          <a:xfrm>
            <a:off x="1892152" y="5309165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3967203380"/>
              </p:ext>
            </p:extLst>
          </p:nvPr>
        </p:nvGraphicFramePr>
        <p:xfrm>
          <a:off x="1524000" y="135961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矩形 3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76972" y="84987"/>
            <a:ext cx="1627044" cy="557154"/>
            <a:chOff x="0" y="84531"/>
            <a:chExt cx="1627044" cy="557154"/>
          </a:xfrm>
        </p:grpSpPr>
        <p:grpSp>
          <p:nvGrpSpPr>
            <p:cNvPr id="50" name="组合 49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等腰三角形 50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03226" y="5816301"/>
            <a:ext cx="7137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0087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问题讨论</a:t>
                </a:r>
                <a:endParaRPr lang="zh-HK" altLang="en-US" sz="72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我是这个部分的大概简介，其实我也不知道我是什么，就是感觉可以有，删了其实也行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10736" y="2418580"/>
            <a:ext cx="2922528" cy="2897660"/>
            <a:chOff x="2939653" y="2055320"/>
            <a:chExt cx="3321364" cy="3293102"/>
          </a:xfrm>
        </p:grpSpPr>
        <p:sp>
          <p:nvSpPr>
            <p:cNvPr id="16" name="饼形 15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饼形 16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04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HK" altLang="en-US" sz="32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80377" y="2308625"/>
              <a:ext cx="769257" cy="88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HK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94892" y="4084929"/>
              <a:ext cx="769257" cy="88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HK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40068" y="4026873"/>
              <a:ext cx="769257" cy="88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HK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25555" y="2471619"/>
              <a:ext cx="76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6103446" y="80963"/>
            <a:ext cx="1627044" cy="557154"/>
            <a:chOff x="0" y="84531"/>
            <a:chExt cx="1627044" cy="557154"/>
          </a:xfrm>
        </p:grpSpPr>
        <p:grpSp>
          <p:nvGrpSpPr>
            <p:cNvPr id="56" name="组合 55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问题讨论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等腰三角形 56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28032" y="2073430"/>
            <a:ext cx="2657884" cy="1242372"/>
            <a:chOff x="428032" y="2073430"/>
            <a:chExt cx="2657884" cy="1242372"/>
          </a:xfrm>
        </p:grpSpPr>
        <p:sp>
          <p:nvSpPr>
            <p:cNvPr id="62" name="文本框 61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28032" y="4225689"/>
            <a:ext cx="2657884" cy="1242372"/>
            <a:chOff x="428032" y="2073430"/>
            <a:chExt cx="2657884" cy="1242372"/>
          </a:xfrm>
        </p:grpSpPr>
        <p:sp>
          <p:nvSpPr>
            <p:cNvPr id="66" name="文本框 65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110373" y="4225689"/>
            <a:ext cx="2657884" cy="1242372"/>
            <a:chOff x="428032" y="2073430"/>
            <a:chExt cx="2657884" cy="1242372"/>
          </a:xfrm>
        </p:grpSpPr>
        <p:sp>
          <p:nvSpPr>
            <p:cNvPr id="70" name="文本框 69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110373" y="2073430"/>
            <a:ext cx="2657884" cy="1242372"/>
            <a:chOff x="428032" y="2073430"/>
            <a:chExt cx="2657884" cy="1242372"/>
          </a:xfrm>
        </p:grpSpPr>
        <p:sp>
          <p:nvSpPr>
            <p:cNvPr id="74" name="文本框 73"/>
            <p:cNvSpPr txBox="1"/>
            <p:nvPr/>
          </p:nvSpPr>
          <p:spPr>
            <a:xfrm>
              <a:off x="435496" y="2073430"/>
              <a:ext cx="1459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41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  <a:endParaRPr lang="zh-HK" altLang="en-US" sz="2000" b="1" dirty="0">
                <a:solidFill>
                  <a:srgbClr val="00418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87883" y="2490031"/>
              <a:ext cx="1355204" cy="45719"/>
            </a:xfrm>
            <a:prstGeom prst="rect">
              <a:avLst/>
            </a:prstGeom>
            <a:solidFill>
              <a:srgbClr val="004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28032" y="2546361"/>
              <a:ext cx="26578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445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606613" y="3132430"/>
            <a:ext cx="739305" cy="637332"/>
          </a:xfrm>
          <a:prstGeom prst="triangle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41991" y="22096"/>
            <a:ext cx="3657600" cy="6858000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35345" y="1551266"/>
            <a:ext cx="2786911" cy="3143792"/>
            <a:chOff x="309210" y="1551266"/>
            <a:chExt cx="2786911" cy="3143792"/>
          </a:xfrm>
        </p:grpSpPr>
        <p:sp>
          <p:nvSpPr>
            <p:cNvPr id="35" name="文本框 34"/>
            <p:cNvSpPr txBox="1"/>
            <p:nvPr/>
          </p:nvSpPr>
          <p:spPr>
            <a:xfrm>
              <a:off x="309210" y="3679395"/>
              <a:ext cx="27869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HK" alt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02071" y="1551266"/>
              <a:ext cx="1801188" cy="1801188"/>
              <a:chOff x="844063" y="1551266"/>
              <a:chExt cx="1801188" cy="180118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197596" y="1906806"/>
                <a:ext cx="1094123" cy="1090108"/>
                <a:chOff x="1709739" y="2636838"/>
                <a:chExt cx="1590160" cy="1584325"/>
              </a:xfrm>
              <a:solidFill>
                <a:schemeClr val="bg1"/>
              </a:solidFill>
              <a:effectLst/>
            </p:grpSpPr>
            <p:sp>
              <p:nvSpPr>
                <p:cNvPr id="9" name="Freeform 6"/>
                <p:cNvSpPr>
                  <a:spLocks/>
                </p:cNvSpPr>
                <p:nvPr/>
              </p:nvSpPr>
              <p:spPr bwMode="auto">
                <a:xfrm>
                  <a:off x="1709739" y="2636838"/>
                  <a:ext cx="1468102" cy="1467130"/>
                </a:xfrm>
                <a:custGeom>
                  <a:avLst/>
                  <a:gdLst>
                    <a:gd name="T0" fmla="*/ 691 w 1276"/>
                    <a:gd name="T1" fmla="*/ 1168 h 1274"/>
                    <a:gd name="T2" fmla="*/ 662 w 1276"/>
                    <a:gd name="T3" fmla="*/ 1267 h 1274"/>
                    <a:gd name="T4" fmla="*/ 654 w 1276"/>
                    <a:gd name="T5" fmla="*/ 1273 h 1274"/>
                    <a:gd name="T6" fmla="*/ 643 w 1276"/>
                    <a:gd name="T7" fmla="*/ 1274 h 1274"/>
                    <a:gd name="T8" fmla="*/ 172 w 1276"/>
                    <a:gd name="T9" fmla="*/ 1274 h 1274"/>
                    <a:gd name="T10" fmla="*/ 81 w 1276"/>
                    <a:gd name="T11" fmla="*/ 1253 h 1274"/>
                    <a:gd name="T12" fmla="*/ 1 w 1276"/>
                    <a:gd name="T13" fmla="*/ 1113 h 1274"/>
                    <a:gd name="T14" fmla="*/ 0 w 1276"/>
                    <a:gd name="T15" fmla="*/ 892 h 1274"/>
                    <a:gd name="T16" fmla="*/ 0 w 1276"/>
                    <a:gd name="T17" fmla="*/ 170 h 1274"/>
                    <a:gd name="T18" fmla="*/ 170 w 1276"/>
                    <a:gd name="T19" fmla="*/ 0 h 1274"/>
                    <a:gd name="T20" fmla="*/ 1110 w 1276"/>
                    <a:gd name="T21" fmla="*/ 0 h 1274"/>
                    <a:gd name="T22" fmla="*/ 1273 w 1276"/>
                    <a:gd name="T23" fmla="*/ 131 h 1274"/>
                    <a:gd name="T24" fmla="*/ 1276 w 1276"/>
                    <a:gd name="T25" fmla="*/ 168 h 1274"/>
                    <a:gd name="T26" fmla="*/ 1276 w 1276"/>
                    <a:gd name="T27" fmla="*/ 629 h 1274"/>
                    <a:gd name="T28" fmla="*/ 1275 w 1276"/>
                    <a:gd name="T29" fmla="*/ 645 h 1274"/>
                    <a:gd name="T30" fmla="*/ 1171 w 1276"/>
                    <a:gd name="T31" fmla="*/ 659 h 1274"/>
                    <a:gd name="T32" fmla="*/ 1171 w 1276"/>
                    <a:gd name="T33" fmla="*/ 214 h 1274"/>
                    <a:gd name="T34" fmla="*/ 106 w 1276"/>
                    <a:gd name="T35" fmla="*/ 214 h 1274"/>
                    <a:gd name="T36" fmla="*/ 106 w 1276"/>
                    <a:gd name="T37" fmla="*/ 230 h 1274"/>
                    <a:gd name="T38" fmla="*/ 105 w 1276"/>
                    <a:gd name="T39" fmla="*/ 1102 h 1274"/>
                    <a:gd name="T40" fmla="*/ 171 w 1276"/>
                    <a:gd name="T41" fmla="*/ 1168 h 1274"/>
                    <a:gd name="T42" fmla="*/ 671 w 1276"/>
                    <a:gd name="T43" fmla="*/ 1168 h 1274"/>
                    <a:gd name="T44" fmla="*/ 691 w 1276"/>
                    <a:gd name="T45" fmla="*/ 1168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76" h="1274">
                      <a:moveTo>
                        <a:pt x="691" y="1168"/>
                      </a:moveTo>
                      <a:cubicBezTo>
                        <a:pt x="681" y="1203"/>
                        <a:pt x="672" y="1235"/>
                        <a:pt x="662" y="1267"/>
                      </a:cubicBezTo>
                      <a:cubicBezTo>
                        <a:pt x="661" y="1270"/>
                        <a:pt x="657" y="1272"/>
                        <a:pt x="654" y="1273"/>
                      </a:cubicBezTo>
                      <a:cubicBezTo>
                        <a:pt x="651" y="1274"/>
                        <a:pt x="647" y="1274"/>
                        <a:pt x="643" y="1274"/>
                      </a:cubicBezTo>
                      <a:cubicBezTo>
                        <a:pt x="486" y="1274"/>
                        <a:pt x="329" y="1273"/>
                        <a:pt x="172" y="1274"/>
                      </a:cubicBezTo>
                      <a:cubicBezTo>
                        <a:pt x="140" y="1274"/>
                        <a:pt x="109" y="1269"/>
                        <a:pt x="81" y="1253"/>
                      </a:cubicBezTo>
                      <a:cubicBezTo>
                        <a:pt x="29" y="1221"/>
                        <a:pt x="1" y="1174"/>
                        <a:pt x="1" y="1113"/>
                      </a:cubicBezTo>
                      <a:cubicBezTo>
                        <a:pt x="0" y="1039"/>
                        <a:pt x="0" y="966"/>
                        <a:pt x="0" y="892"/>
                      </a:cubicBezTo>
                      <a:cubicBezTo>
                        <a:pt x="0" y="651"/>
                        <a:pt x="0" y="411"/>
                        <a:pt x="0" y="170"/>
                      </a:cubicBezTo>
                      <a:cubicBezTo>
                        <a:pt x="0" y="68"/>
                        <a:pt x="68" y="0"/>
                        <a:pt x="170" y="0"/>
                      </a:cubicBezTo>
                      <a:cubicBezTo>
                        <a:pt x="483" y="0"/>
                        <a:pt x="797" y="0"/>
                        <a:pt x="1110" y="0"/>
                      </a:cubicBezTo>
                      <a:cubicBezTo>
                        <a:pt x="1194" y="0"/>
                        <a:pt x="1258" y="51"/>
                        <a:pt x="1273" y="131"/>
                      </a:cubicBezTo>
                      <a:cubicBezTo>
                        <a:pt x="1276" y="143"/>
                        <a:pt x="1276" y="156"/>
                        <a:pt x="1276" y="168"/>
                      </a:cubicBezTo>
                      <a:cubicBezTo>
                        <a:pt x="1276" y="322"/>
                        <a:pt x="1276" y="475"/>
                        <a:pt x="1276" y="629"/>
                      </a:cubicBezTo>
                      <a:cubicBezTo>
                        <a:pt x="1276" y="634"/>
                        <a:pt x="1276" y="638"/>
                        <a:pt x="1275" y="645"/>
                      </a:cubicBezTo>
                      <a:cubicBezTo>
                        <a:pt x="1239" y="640"/>
                        <a:pt x="1205" y="643"/>
                        <a:pt x="1171" y="659"/>
                      </a:cubicBezTo>
                      <a:cubicBezTo>
                        <a:pt x="1171" y="509"/>
                        <a:pt x="1171" y="362"/>
                        <a:pt x="1171" y="214"/>
                      </a:cubicBezTo>
                      <a:cubicBezTo>
                        <a:pt x="816" y="214"/>
                        <a:pt x="462" y="214"/>
                        <a:pt x="106" y="214"/>
                      </a:cubicBezTo>
                      <a:cubicBezTo>
                        <a:pt x="106" y="219"/>
                        <a:pt x="106" y="224"/>
                        <a:pt x="106" y="230"/>
                      </a:cubicBezTo>
                      <a:cubicBezTo>
                        <a:pt x="106" y="521"/>
                        <a:pt x="106" y="812"/>
                        <a:pt x="105" y="1102"/>
                      </a:cubicBezTo>
                      <a:cubicBezTo>
                        <a:pt x="105" y="1141"/>
                        <a:pt x="125" y="1169"/>
                        <a:pt x="171" y="1168"/>
                      </a:cubicBezTo>
                      <a:cubicBezTo>
                        <a:pt x="338" y="1167"/>
                        <a:pt x="504" y="1168"/>
                        <a:pt x="671" y="1168"/>
                      </a:cubicBezTo>
                      <a:cubicBezTo>
                        <a:pt x="677" y="1168"/>
                        <a:pt x="683" y="1168"/>
                        <a:pt x="691" y="1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2571440" y="3653665"/>
                  <a:ext cx="569443" cy="567498"/>
                </a:xfrm>
                <a:custGeom>
                  <a:avLst/>
                  <a:gdLst>
                    <a:gd name="T0" fmla="*/ 328 w 495"/>
                    <a:gd name="T1" fmla="*/ 1 h 493"/>
                    <a:gd name="T2" fmla="*/ 495 w 495"/>
                    <a:gd name="T3" fmla="*/ 167 h 493"/>
                    <a:gd name="T4" fmla="*/ 427 w 495"/>
                    <a:gd name="T5" fmla="*/ 236 h 493"/>
                    <a:gd name="T6" fmla="*/ 240 w 495"/>
                    <a:gd name="T7" fmla="*/ 421 h 493"/>
                    <a:gd name="T8" fmla="*/ 216 w 495"/>
                    <a:gd name="T9" fmla="*/ 436 h 493"/>
                    <a:gd name="T10" fmla="*/ 40 w 495"/>
                    <a:gd name="T11" fmla="*/ 488 h 493"/>
                    <a:gd name="T12" fmla="*/ 9 w 495"/>
                    <a:gd name="T13" fmla="*/ 484 h 493"/>
                    <a:gd name="T14" fmla="*/ 6 w 495"/>
                    <a:gd name="T15" fmla="*/ 454 h 493"/>
                    <a:gd name="T16" fmla="*/ 58 w 495"/>
                    <a:gd name="T17" fmla="*/ 276 h 493"/>
                    <a:gd name="T18" fmla="*/ 67 w 495"/>
                    <a:gd name="T19" fmla="*/ 259 h 493"/>
                    <a:gd name="T20" fmla="*/ 327 w 495"/>
                    <a:gd name="T21" fmla="*/ 1 h 493"/>
                    <a:gd name="T22" fmla="*/ 328 w 495"/>
                    <a:gd name="T23" fmla="*/ 1 h 493"/>
                    <a:gd name="T24" fmla="*/ 102 w 495"/>
                    <a:gd name="T25" fmla="*/ 292 h 493"/>
                    <a:gd name="T26" fmla="*/ 72 w 495"/>
                    <a:gd name="T27" fmla="*/ 396 h 493"/>
                    <a:gd name="T28" fmla="*/ 74 w 495"/>
                    <a:gd name="T29" fmla="*/ 405 h 493"/>
                    <a:gd name="T30" fmla="*/ 113 w 495"/>
                    <a:gd name="T31" fmla="*/ 418 h 493"/>
                    <a:gd name="T32" fmla="*/ 148 w 495"/>
                    <a:gd name="T33" fmla="*/ 408 h 493"/>
                    <a:gd name="T34" fmla="*/ 200 w 495"/>
                    <a:gd name="T35" fmla="*/ 393 h 493"/>
                    <a:gd name="T36" fmla="*/ 185 w 495"/>
                    <a:gd name="T37" fmla="*/ 316 h 493"/>
                    <a:gd name="T38" fmla="*/ 178 w 495"/>
                    <a:gd name="T39" fmla="*/ 308 h 493"/>
                    <a:gd name="T40" fmla="*/ 102 w 495"/>
                    <a:gd name="T41" fmla="*/ 29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5" h="493">
                      <a:moveTo>
                        <a:pt x="328" y="1"/>
                      </a:moveTo>
                      <a:cubicBezTo>
                        <a:pt x="384" y="56"/>
                        <a:pt x="439" y="112"/>
                        <a:pt x="495" y="167"/>
                      </a:cubicBezTo>
                      <a:cubicBezTo>
                        <a:pt x="473" y="190"/>
                        <a:pt x="450" y="213"/>
                        <a:pt x="427" y="236"/>
                      </a:cubicBezTo>
                      <a:cubicBezTo>
                        <a:pt x="365" y="298"/>
                        <a:pt x="303" y="360"/>
                        <a:pt x="240" y="421"/>
                      </a:cubicBezTo>
                      <a:cubicBezTo>
                        <a:pt x="233" y="428"/>
                        <a:pt x="225" y="433"/>
                        <a:pt x="216" y="436"/>
                      </a:cubicBezTo>
                      <a:cubicBezTo>
                        <a:pt x="157" y="454"/>
                        <a:pt x="98" y="471"/>
                        <a:pt x="40" y="488"/>
                      </a:cubicBezTo>
                      <a:cubicBezTo>
                        <a:pt x="28" y="492"/>
                        <a:pt x="18" y="493"/>
                        <a:pt x="9" y="484"/>
                      </a:cubicBezTo>
                      <a:cubicBezTo>
                        <a:pt x="0" y="475"/>
                        <a:pt x="3" y="464"/>
                        <a:pt x="6" y="454"/>
                      </a:cubicBezTo>
                      <a:cubicBezTo>
                        <a:pt x="23" y="395"/>
                        <a:pt x="40" y="335"/>
                        <a:pt x="58" y="276"/>
                      </a:cubicBezTo>
                      <a:cubicBezTo>
                        <a:pt x="60" y="270"/>
                        <a:pt x="63" y="264"/>
                        <a:pt x="67" y="259"/>
                      </a:cubicBezTo>
                      <a:cubicBezTo>
                        <a:pt x="154" y="173"/>
                        <a:pt x="240" y="87"/>
                        <a:pt x="327" y="1"/>
                      </a:cubicBezTo>
                      <a:cubicBezTo>
                        <a:pt x="328" y="1"/>
                        <a:pt x="329" y="0"/>
                        <a:pt x="328" y="1"/>
                      </a:cubicBezTo>
                      <a:close/>
                      <a:moveTo>
                        <a:pt x="102" y="292"/>
                      </a:moveTo>
                      <a:cubicBezTo>
                        <a:pt x="91" y="327"/>
                        <a:pt x="81" y="362"/>
                        <a:pt x="72" y="396"/>
                      </a:cubicBezTo>
                      <a:cubicBezTo>
                        <a:pt x="71" y="399"/>
                        <a:pt x="72" y="403"/>
                        <a:pt x="74" y="405"/>
                      </a:cubicBezTo>
                      <a:cubicBezTo>
                        <a:pt x="87" y="423"/>
                        <a:pt x="92" y="425"/>
                        <a:pt x="113" y="418"/>
                      </a:cubicBezTo>
                      <a:cubicBezTo>
                        <a:pt x="125" y="415"/>
                        <a:pt x="136" y="411"/>
                        <a:pt x="148" y="408"/>
                      </a:cubicBezTo>
                      <a:cubicBezTo>
                        <a:pt x="165" y="403"/>
                        <a:pt x="182" y="398"/>
                        <a:pt x="200" y="393"/>
                      </a:cubicBezTo>
                      <a:cubicBezTo>
                        <a:pt x="195" y="365"/>
                        <a:pt x="190" y="341"/>
                        <a:pt x="185" y="316"/>
                      </a:cubicBezTo>
                      <a:cubicBezTo>
                        <a:pt x="185" y="313"/>
                        <a:pt x="181" y="309"/>
                        <a:pt x="178" y="308"/>
                      </a:cubicBezTo>
                      <a:cubicBezTo>
                        <a:pt x="153" y="302"/>
                        <a:pt x="128" y="297"/>
                        <a:pt x="102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Freeform 8"/>
                <p:cNvSpPr>
                  <a:spLocks/>
                </p:cNvSpPr>
                <p:nvPr/>
              </p:nvSpPr>
              <p:spPr bwMode="auto">
                <a:xfrm>
                  <a:off x="2262162" y="3371619"/>
                  <a:ext cx="608346" cy="119627"/>
                </a:xfrm>
                <a:custGeom>
                  <a:avLst/>
                  <a:gdLst>
                    <a:gd name="T0" fmla="*/ 0 w 529"/>
                    <a:gd name="T1" fmla="*/ 104 h 104"/>
                    <a:gd name="T2" fmla="*/ 0 w 529"/>
                    <a:gd name="T3" fmla="*/ 0 h 104"/>
                    <a:gd name="T4" fmla="*/ 529 w 529"/>
                    <a:gd name="T5" fmla="*/ 0 h 104"/>
                    <a:gd name="T6" fmla="*/ 529 w 529"/>
                    <a:gd name="T7" fmla="*/ 104 h 104"/>
                    <a:gd name="T8" fmla="*/ 0 w 529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9" h="104">
                      <a:moveTo>
                        <a:pt x="0" y="104"/>
                      </a:moveTo>
                      <a:cubicBezTo>
                        <a:pt x="0" y="69"/>
                        <a:pt x="0" y="35"/>
                        <a:pt x="0" y="0"/>
                      </a:cubicBezTo>
                      <a:cubicBezTo>
                        <a:pt x="177" y="0"/>
                        <a:pt x="352" y="0"/>
                        <a:pt x="529" y="0"/>
                      </a:cubicBezTo>
                      <a:cubicBezTo>
                        <a:pt x="529" y="35"/>
                        <a:pt x="529" y="69"/>
                        <a:pt x="529" y="104"/>
                      </a:cubicBezTo>
                      <a:cubicBezTo>
                        <a:pt x="353" y="104"/>
                        <a:pt x="177" y="104"/>
                        <a:pt x="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Freeform 9"/>
                <p:cNvSpPr>
                  <a:spLocks/>
                </p:cNvSpPr>
                <p:nvPr/>
              </p:nvSpPr>
              <p:spPr bwMode="auto">
                <a:xfrm>
                  <a:off x="2263134" y="3127502"/>
                  <a:ext cx="607373" cy="119627"/>
                </a:xfrm>
                <a:custGeom>
                  <a:avLst/>
                  <a:gdLst>
                    <a:gd name="T0" fmla="*/ 528 w 528"/>
                    <a:gd name="T1" fmla="*/ 0 h 104"/>
                    <a:gd name="T2" fmla="*/ 528 w 528"/>
                    <a:gd name="T3" fmla="*/ 104 h 104"/>
                    <a:gd name="T4" fmla="*/ 0 w 528"/>
                    <a:gd name="T5" fmla="*/ 104 h 104"/>
                    <a:gd name="T6" fmla="*/ 0 w 528"/>
                    <a:gd name="T7" fmla="*/ 0 h 104"/>
                    <a:gd name="T8" fmla="*/ 528 w 528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04">
                      <a:moveTo>
                        <a:pt x="528" y="0"/>
                      </a:moveTo>
                      <a:cubicBezTo>
                        <a:pt x="528" y="35"/>
                        <a:pt x="528" y="69"/>
                        <a:pt x="528" y="104"/>
                      </a:cubicBezTo>
                      <a:cubicBezTo>
                        <a:pt x="352" y="104"/>
                        <a:pt x="177" y="104"/>
                        <a:pt x="0" y="104"/>
                      </a:cubicBezTo>
                      <a:cubicBezTo>
                        <a:pt x="0" y="70"/>
                        <a:pt x="0" y="36"/>
                        <a:pt x="0" y="0"/>
                      </a:cubicBezTo>
                      <a:cubicBezTo>
                        <a:pt x="176" y="0"/>
                        <a:pt x="352" y="0"/>
                        <a:pt x="5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Freeform 10"/>
                <p:cNvSpPr>
                  <a:spLocks/>
                </p:cNvSpPr>
                <p:nvPr/>
              </p:nvSpPr>
              <p:spPr bwMode="auto">
                <a:xfrm>
                  <a:off x="2263134" y="3615735"/>
                  <a:ext cx="549991" cy="120599"/>
                </a:xfrm>
                <a:custGeom>
                  <a:avLst/>
                  <a:gdLst>
                    <a:gd name="T0" fmla="*/ 0 w 478"/>
                    <a:gd name="T1" fmla="*/ 0 h 105"/>
                    <a:gd name="T2" fmla="*/ 478 w 478"/>
                    <a:gd name="T3" fmla="*/ 0 h 105"/>
                    <a:gd name="T4" fmla="*/ 472 w 478"/>
                    <a:gd name="T5" fmla="*/ 8 h 105"/>
                    <a:gd name="T6" fmla="*/ 383 w 478"/>
                    <a:gd name="T7" fmla="*/ 97 h 105"/>
                    <a:gd name="T8" fmla="*/ 366 w 478"/>
                    <a:gd name="T9" fmla="*/ 104 h 105"/>
                    <a:gd name="T10" fmla="*/ 8 w 478"/>
                    <a:gd name="T11" fmla="*/ 105 h 105"/>
                    <a:gd name="T12" fmla="*/ 0 w 478"/>
                    <a:gd name="T13" fmla="*/ 104 h 105"/>
                    <a:gd name="T14" fmla="*/ 0 w 478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8" h="105">
                      <a:moveTo>
                        <a:pt x="0" y="0"/>
                      </a:move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6" y="3"/>
                        <a:pt x="474" y="6"/>
                        <a:pt x="472" y="8"/>
                      </a:cubicBezTo>
                      <a:cubicBezTo>
                        <a:pt x="443" y="38"/>
                        <a:pt x="413" y="68"/>
                        <a:pt x="383" y="97"/>
                      </a:cubicBezTo>
                      <a:cubicBezTo>
                        <a:pt x="379" y="101"/>
                        <a:pt x="372" y="104"/>
                        <a:pt x="366" y="104"/>
                      </a:cubicBezTo>
                      <a:cubicBezTo>
                        <a:pt x="247" y="105"/>
                        <a:pt x="127" y="105"/>
                        <a:pt x="8" y="105"/>
                      </a:cubicBezTo>
                      <a:cubicBezTo>
                        <a:pt x="6" y="105"/>
                        <a:pt x="3" y="104"/>
                        <a:pt x="0" y="104"/>
                      </a:cubicBezTo>
                      <a:cubicBezTo>
                        <a:pt x="0" y="69"/>
                        <a:pt x="0" y="3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Freeform 11"/>
                <p:cNvSpPr>
                  <a:spLocks/>
                </p:cNvSpPr>
                <p:nvPr/>
              </p:nvSpPr>
              <p:spPr bwMode="auto">
                <a:xfrm>
                  <a:off x="3016880" y="3492218"/>
                  <a:ext cx="283019" cy="281074"/>
                </a:xfrm>
                <a:custGeom>
                  <a:avLst/>
                  <a:gdLst>
                    <a:gd name="T0" fmla="*/ 0 w 246"/>
                    <a:gd name="T1" fmla="*/ 87 h 244"/>
                    <a:gd name="T2" fmla="*/ 66 w 246"/>
                    <a:gd name="T3" fmla="*/ 20 h 244"/>
                    <a:gd name="T4" fmla="*/ 139 w 246"/>
                    <a:gd name="T5" fmla="*/ 20 h 244"/>
                    <a:gd name="T6" fmla="*/ 225 w 246"/>
                    <a:gd name="T7" fmla="*/ 106 h 244"/>
                    <a:gd name="T8" fmla="*/ 227 w 246"/>
                    <a:gd name="T9" fmla="*/ 178 h 244"/>
                    <a:gd name="T10" fmla="*/ 159 w 246"/>
                    <a:gd name="T11" fmla="*/ 244 h 244"/>
                    <a:gd name="T12" fmla="*/ 0 w 246"/>
                    <a:gd name="T13" fmla="*/ 8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44">
                      <a:moveTo>
                        <a:pt x="0" y="87"/>
                      </a:moveTo>
                      <a:cubicBezTo>
                        <a:pt x="22" y="64"/>
                        <a:pt x="43" y="41"/>
                        <a:pt x="66" y="20"/>
                      </a:cubicBezTo>
                      <a:cubicBezTo>
                        <a:pt x="87" y="1"/>
                        <a:pt x="118" y="0"/>
                        <a:pt x="139" y="20"/>
                      </a:cubicBezTo>
                      <a:cubicBezTo>
                        <a:pt x="169" y="48"/>
                        <a:pt x="198" y="76"/>
                        <a:pt x="225" y="106"/>
                      </a:cubicBezTo>
                      <a:cubicBezTo>
                        <a:pt x="245" y="127"/>
                        <a:pt x="246" y="158"/>
                        <a:pt x="227" y="178"/>
                      </a:cubicBezTo>
                      <a:cubicBezTo>
                        <a:pt x="205" y="202"/>
                        <a:pt x="181" y="223"/>
                        <a:pt x="159" y="244"/>
                      </a:cubicBezTo>
                      <a:cubicBezTo>
                        <a:pt x="107" y="193"/>
                        <a:pt x="54" y="140"/>
                        <a:pt x="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Freeform 12"/>
                <p:cNvSpPr>
                  <a:spLocks/>
                </p:cNvSpPr>
                <p:nvPr/>
              </p:nvSpPr>
              <p:spPr bwMode="auto">
                <a:xfrm>
                  <a:off x="2017073" y="3372591"/>
                  <a:ext cx="119627" cy="117682"/>
                </a:xfrm>
                <a:custGeom>
                  <a:avLst/>
                  <a:gdLst>
                    <a:gd name="T0" fmla="*/ 0 w 104"/>
                    <a:gd name="T1" fmla="*/ 102 h 102"/>
                    <a:gd name="T2" fmla="*/ 0 w 104"/>
                    <a:gd name="T3" fmla="*/ 0 h 102"/>
                    <a:gd name="T4" fmla="*/ 104 w 104"/>
                    <a:gd name="T5" fmla="*/ 0 h 102"/>
                    <a:gd name="T6" fmla="*/ 104 w 104"/>
                    <a:gd name="T7" fmla="*/ 102 h 102"/>
                    <a:gd name="T8" fmla="*/ 0 w 10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2">
                      <a:moveTo>
                        <a:pt x="0" y="102"/>
                      </a:moveTo>
                      <a:cubicBezTo>
                        <a:pt x="0" y="68"/>
                        <a:pt x="0" y="34"/>
                        <a:pt x="0" y="0"/>
                      </a:cubicBezTo>
                      <a:cubicBezTo>
                        <a:pt x="35" y="0"/>
                        <a:pt x="69" y="0"/>
                        <a:pt x="104" y="0"/>
                      </a:cubicBezTo>
                      <a:cubicBezTo>
                        <a:pt x="104" y="34"/>
                        <a:pt x="104" y="67"/>
                        <a:pt x="104" y="102"/>
                      </a:cubicBezTo>
                      <a:cubicBezTo>
                        <a:pt x="70" y="102"/>
                        <a:pt x="36" y="102"/>
                        <a:pt x="0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Freeform 13"/>
                <p:cNvSpPr>
                  <a:spLocks/>
                </p:cNvSpPr>
                <p:nvPr/>
              </p:nvSpPr>
              <p:spPr bwMode="auto">
                <a:xfrm>
                  <a:off x="2018045" y="3128475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4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4"/>
                        <a:pt x="103" y="68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" name="Freeform 14"/>
                <p:cNvSpPr>
                  <a:spLocks/>
                </p:cNvSpPr>
                <p:nvPr/>
              </p:nvSpPr>
              <p:spPr bwMode="auto">
                <a:xfrm>
                  <a:off x="2018045" y="3616708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5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3"/>
                        <a:pt x="103" y="67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" name="椭圆 1"/>
              <p:cNvSpPr/>
              <p:nvPr/>
            </p:nvSpPr>
            <p:spPr>
              <a:xfrm>
                <a:off x="844063" y="1551266"/>
                <a:ext cx="1801188" cy="1801188"/>
              </a:xfrm>
              <a:prstGeom prst="ellipse">
                <a:avLst/>
              </a:prstGeom>
              <a:noFill/>
              <a:ln w="666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681775" y="4734443"/>
            <a:ext cx="229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1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95717" y="978664"/>
            <a:ext cx="2506946" cy="4900672"/>
            <a:chOff x="5821989" y="781674"/>
            <a:chExt cx="2506946" cy="4900672"/>
          </a:xfrm>
        </p:grpSpPr>
        <p:sp>
          <p:nvSpPr>
            <p:cNvPr id="24" name="文本框 23"/>
            <p:cNvSpPr txBox="1"/>
            <p:nvPr/>
          </p:nvSpPr>
          <p:spPr>
            <a:xfrm>
              <a:off x="5821989" y="2532654"/>
              <a:ext cx="2506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03/</a:t>
              </a:r>
              <a:r>
                <a:rPr lang="zh-CN" altLang="en-US" sz="28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HK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21989" y="3408144"/>
              <a:ext cx="2506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04/</a:t>
              </a:r>
              <a:r>
                <a:rPr lang="zh-CN" altLang="en-US" sz="28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</a:t>
              </a:r>
              <a:endParaRPr lang="zh-HK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821989" y="4283634"/>
              <a:ext cx="2506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05/</a:t>
              </a:r>
              <a:r>
                <a:rPr lang="zh-CN" altLang="en-US" sz="28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问题讨论</a:t>
              </a:r>
              <a:endParaRPr lang="zh-HK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821989" y="5159126"/>
              <a:ext cx="2506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06/</a:t>
              </a:r>
              <a:r>
                <a:rPr lang="zh-CN" altLang="en-US" sz="28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HK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21989" y="1657164"/>
              <a:ext cx="2506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02/</a:t>
              </a:r>
              <a:r>
                <a:rPr lang="zh-CN" altLang="en-US" sz="28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  <a:endParaRPr lang="zh-HK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21989" y="781674"/>
              <a:ext cx="2506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01/</a:t>
              </a:r>
              <a:r>
                <a:rPr lang="zh-CN" altLang="en-US" sz="28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  <a:endParaRPr lang="zh-HK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4140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同心圆 15"/>
          <p:cNvSpPr/>
          <p:nvPr/>
        </p:nvSpPr>
        <p:spPr>
          <a:xfrm>
            <a:off x="455655" y="2181652"/>
            <a:ext cx="3524184" cy="3524184"/>
          </a:xfrm>
          <a:prstGeom prst="donut">
            <a:avLst>
              <a:gd name="adj" fmla="val 7621"/>
            </a:avLst>
          </a:prstGeom>
          <a:solidFill>
            <a:srgbClr val="0041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38083" y="1562457"/>
            <a:ext cx="1159329" cy="1159329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8101" y="4693384"/>
            <a:ext cx="1159329" cy="1159329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837205" y="4693384"/>
            <a:ext cx="1159329" cy="1159329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672" y="2871668"/>
            <a:ext cx="2144150" cy="2144152"/>
          </a:xfrm>
          <a:prstGeom prst="ellipse">
            <a:avLst/>
          </a:prstGeom>
          <a:solidFill>
            <a:srgbClr val="00418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103446" y="80963"/>
            <a:ext cx="1627044" cy="557154"/>
            <a:chOff x="0" y="84531"/>
            <a:chExt cx="1627044" cy="557154"/>
          </a:xfrm>
        </p:grpSpPr>
        <p:grpSp>
          <p:nvGrpSpPr>
            <p:cNvPr id="45" name="组合 44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问题讨论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等腰三角形 45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572000" y="1666091"/>
            <a:ext cx="4147916" cy="1167999"/>
            <a:chOff x="4087974" y="3429000"/>
            <a:chExt cx="4147916" cy="1167999"/>
          </a:xfrm>
        </p:grpSpPr>
        <p:sp>
          <p:nvSpPr>
            <p:cNvPr id="51" name="矩形 50"/>
            <p:cNvSpPr/>
            <p:nvPr/>
          </p:nvSpPr>
          <p:spPr>
            <a:xfrm>
              <a:off x="4087974" y="3827558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87974" y="3429000"/>
              <a:ext cx="136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72000" y="3163713"/>
            <a:ext cx="4147916" cy="1167999"/>
            <a:chOff x="4087974" y="3429000"/>
            <a:chExt cx="4147916" cy="1167999"/>
          </a:xfrm>
        </p:grpSpPr>
        <p:sp>
          <p:nvSpPr>
            <p:cNvPr id="54" name="矩形 53"/>
            <p:cNvSpPr/>
            <p:nvPr/>
          </p:nvSpPr>
          <p:spPr>
            <a:xfrm>
              <a:off x="4087974" y="3827558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087974" y="3429000"/>
              <a:ext cx="136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72000" y="4661336"/>
            <a:ext cx="4147916" cy="1167999"/>
            <a:chOff x="4087974" y="3429000"/>
            <a:chExt cx="4147916" cy="1167999"/>
          </a:xfrm>
        </p:grpSpPr>
        <p:sp>
          <p:nvSpPr>
            <p:cNvPr id="57" name="矩形 56"/>
            <p:cNvSpPr/>
            <p:nvPr/>
          </p:nvSpPr>
          <p:spPr>
            <a:xfrm>
              <a:off x="4087974" y="3827558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087974" y="3429000"/>
              <a:ext cx="136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3891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  <a:endParaRPr lang="zh-HK" altLang="en-US" sz="72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我是这个部分的大概简介，其实我也不知道我是什么，就是感觉可以有，删了其实也行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508168" y="83469"/>
            <a:ext cx="1628298" cy="557154"/>
            <a:chOff x="7514452" y="96037"/>
            <a:chExt cx="1628298" cy="557154"/>
          </a:xfrm>
        </p:grpSpPr>
        <p:grpSp>
          <p:nvGrpSpPr>
            <p:cNvPr id="53" name="组合 52"/>
            <p:cNvGrpSpPr/>
            <p:nvPr/>
          </p:nvGrpSpPr>
          <p:grpSpPr>
            <a:xfrm>
              <a:off x="7631256" y="96037"/>
              <a:ext cx="1511494" cy="557154"/>
              <a:chOff x="0" y="-3151"/>
              <a:chExt cx="1511494" cy="55715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等腰三角形 53"/>
            <p:cNvSpPr/>
            <p:nvPr/>
          </p:nvSpPr>
          <p:spPr>
            <a:xfrm flipV="1">
              <a:off x="7514452" y="561569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-1614377" y="2153041"/>
            <a:ext cx="3138377" cy="3138377"/>
            <a:chOff x="844063" y="1551266"/>
            <a:chExt cx="1801188" cy="1801188"/>
          </a:xfrm>
        </p:grpSpPr>
        <p:sp>
          <p:nvSpPr>
            <p:cNvPr id="62" name="椭圆 61"/>
            <p:cNvSpPr/>
            <p:nvPr/>
          </p:nvSpPr>
          <p:spPr>
            <a:xfrm>
              <a:off x="844063" y="1551266"/>
              <a:ext cx="1801188" cy="1801188"/>
            </a:xfrm>
            <a:prstGeom prst="ellipse">
              <a:avLst/>
            </a:prstGeom>
            <a:solidFill>
              <a:srgbClr val="B0252A"/>
            </a:solidFill>
            <a:ln w="666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197596" y="1906806"/>
              <a:ext cx="1094123" cy="1090108"/>
              <a:chOff x="1709739" y="2636838"/>
              <a:chExt cx="1590160" cy="1584325"/>
            </a:xfrm>
            <a:solidFill>
              <a:schemeClr val="bg1"/>
            </a:solidFill>
            <a:effectLst/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709739" y="2636838"/>
                <a:ext cx="1468102" cy="1467130"/>
              </a:xfrm>
              <a:custGeom>
                <a:avLst/>
                <a:gdLst>
                  <a:gd name="T0" fmla="*/ 691 w 1276"/>
                  <a:gd name="T1" fmla="*/ 1168 h 1274"/>
                  <a:gd name="T2" fmla="*/ 662 w 1276"/>
                  <a:gd name="T3" fmla="*/ 1267 h 1274"/>
                  <a:gd name="T4" fmla="*/ 654 w 1276"/>
                  <a:gd name="T5" fmla="*/ 1273 h 1274"/>
                  <a:gd name="T6" fmla="*/ 643 w 1276"/>
                  <a:gd name="T7" fmla="*/ 1274 h 1274"/>
                  <a:gd name="T8" fmla="*/ 172 w 1276"/>
                  <a:gd name="T9" fmla="*/ 1274 h 1274"/>
                  <a:gd name="T10" fmla="*/ 81 w 1276"/>
                  <a:gd name="T11" fmla="*/ 1253 h 1274"/>
                  <a:gd name="T12" fmla="*/ 1 w 1276"/>
                  <a:gd name="T13" fmla="*/ 1113 h 1274"/>
                  <a:gd name="T14" fmla="*/ 0 w 1276"/>
                  <a:gd name="T15" fmla="*/ 892 h 1274"/>
                  <a:gd name="T16" fmla="*/ 0 w 1276"/>
                  <a:gd name="T17" fmla="*/ 170 h 1274"/>
                  <a:gd name="T18" fmla="*/ 170 w 1276"/>
                  <a:gd name="T19" fmla="*/ 0 h 1274"/>
                  <a:gd name="T20" fmla="*/ 1110 w 1276"/>
                  <a:gd name="T21" fmla="*/ 0 h 1274"/>
                  <a:gd name="T22" fmla="*/ 1273 w 1276"/>
                  <a:gd name="T23" fmla="*/ 131 h 1274"/>
                  <a:gd name="T24" fmla="*/ 1276 w 1276"/>
                  <a:gd name="T25" fmla="*/ 168 h 1274"/>
                  <a:gd name="T26" fmla="*/ 1276 w 1276"/>
                  <a:gd name="T27" fmla="*/ 629 h 1274"/>
                  <a:gd name="T28" fmla="*/ 1275 w 1276"/>
                  <a:gd name="T29" fmla="*/ 645 h 1274"/>
                  <a:gd name="T30" fmla="*/ 1171 w 1276"/>
                  <a:gd name="T31" fmla="*/ 659 h 1274"/>
                  <a:gd name="T32" fmla="*/ 1171 w 1276"/>
                  <a:gd name="T33" fmla="*/ 214 h 1274"/>
                  <a:gd name="T34" fmla="*/ 106 w 1276"/>
                  <a:gd name="T35" fmla="*/ 214 h 1274"/>
                  <a:gd name="T36" fmla="*/ 106 w 1276"/>
                  <a:gd name="T37" fmla="*/ 230 h 1274"/>
                  <a:gd name="T38" fmla="*/ 105 w 1276"/>
                  <a:gd name="T39" fmla="*/ 1102 h 1274"/>
                  <a:gd name="T40" fmla="*/ 171 w 1276"/>
                  <a:gd name="T41" fmla="*/ 1168 h 1274"/>
                  <a:gd name="T42" fmla="*/ 671 w 1276"/>
                  <a:gd name="T43" fmla="*/ 1168 h 1274"/>
                  <a:gd name="T44" fmla="*/ 691 w 1276"/>
                  <a:gd name="T45" fmla="*/ 1168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6" h="1274">
                    <a:moveTo>
                      <a:pt x="691" y="1168"/>
                    </a:moveTo>
                    <a:cubicBezTo>
                      <a:pt x="681" y="1203"/>
                      <a:pt x="672" y="1235"/>
                      <a:pt x="662" y="1267"/>
                    </a:cubicBezTo>
                    <a:cubicBezTo>
                      <a:pt x="661" y="1270"/>
                      <a:pt x="657" y="1272"/>
                      <a:pt x="654" y="1273"/>
                    </a:cubicBezTo>
                    <a:cubicBezTo>
                      <a:pt x="651" y="1274"/>
                      <a:pt x="647" y="1274"/>
                      <a:pt x="643" y="1274"/>
                    </a:cubicBezTo>
                    <a:cubicBezTo>
                      <a:pt x="486" y="1274"/>
                      <a:pt x="329" y="1273"/>
                      <a:pt x="172" y="1274"/>
                    </a:cubicBezTo>
                    <a:cubicBezTo>
                      <a:pt x="140" y="1274"/>
                      <a:pt x="109" y="1269"/>
                      <a:pt x="81" y="1253"/>
                    </a:cubicBezTo>
                    <a:cubicBezTo>
                      <a:pt x="29" y="1221"/>
                      <a:pt x="1" y="1174"/>
                      <a:pt x="1" y="1113"/>
                    </a:cubicBezTo>
                    <a:cubicBezTo>
                      <a:pt x="0" y="1039"/>
                      <a:pt x="0" y="966"/>
                      <a:pt x="0" y="892"/>
                    </a:cubicBezTo>
                    <a:cubicBezTo>
                      <a:pt x="0" y="651"/>
                      <a:pt x="0" y="411"/>
                      <a:pt x="0" y="170"/>
                    </a:cubicBezTo>
                    <a:cubicBezTo>
                      <a:pt x="0" y="68"/>
                      <a:pt x="68" y="0"/>
                      <a:pt x="170" y="0"/>
                    </a:cubicBezTo>
                    <a:cubicBezTo>
                      <a:pt x="483" y="0"/>
                      <a:pt x="797" y="0"/>
                      <a:pt x="1110" y="0"/>
                    </a:cubicBezTo>
                    <a:cubicBezTo>
                      <a:pt x="1194" y="0"/>
                      <a:pt x="1258" y="51"/>
                      <a:pt x="1273" y="131"/>
                    </a:cubicBezTo>
                    <a:cubicBezTo>
                      <a:pt x="1276" y="143"/>
                      <a:pt x="1276" y="156"/>
                      <a:pt x="1276" y="168"/>
                    </a:cubicBezTo>
                    <a:cubicBezTo>
                      <a:pt x="1276" y="322"/>
                      <a:pt x="1276" y="475"/>
                      <a:pt x="1276" y="629"/>
                    </a:cubicBezTo>
                    <a:cubicBezTo>
                      <a:pt x="1276" y="634"/>
                      <a:pt x="1276" y="638"/>
                      <a:pt x="1275" y="645"/>
                    </a:cubicBezTo>
                    <a:cubicBezTo>
                      <a:pt x="1239" y="640"/>
                      <a:pt x="1205" y="643"/>
                      <a:pt x="1171" y="659"/>
                    </a:cubicBezTo>
                    <a:cubicBezTo>
                      <a:pt x="1171" y="509"/>
                      <a:pt x="1171" y="362"/>
                      <a:pt x="1171" y="214"/>
                    </a:cubicBezTo>
                    <a:cubicBezTo>
                      <a:pt x="816" y="214"/>
                      <a:pt x="462" y="214"/>
                      <a:pt x="106" y="214"/>
                    </a:cubicBezTo>
                    <a:cubicBezTo>
                      <a:pt x="106" y="219"/>
                      <a:pt x="106" y="224"/>
                      <a:pt x="106" y="230"/>
                    </a:cubicBezTo>
                    <a:cubicBezTo>
                      <a:pt x="106" y="521"/>
                      <a:pt x="106" y="812"/>
                      <a:pt x="105" y="1102"/>
                    </a:cubicBezTo>
                    <a:cubicBezTo>
                      <a:pt x="105" y="1141"/>
                      <a:pt x="125" y="1169"/>
                      <a:pt x="171" y="1168"/>
                    </a:cubicBezTo>
                    <a:cubicBezTo>
                      <a:pt x="338" y="1167"/>
                      <a:pt x="504" y="1168"/>
                      <a:pt x="671" y="1168"/>
                    </a:cubicBezTo>
                    <a:cubicBezTo>
                      <a:pt x="677" y="1168"/>
                      <a:pt x="683" y="1168"/>
                      <a:pt x="691" y="1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7"/>
              <p:cNvSpPr>
                <a:spLocks noEditPoints="1"/>
              </p:cNvSpPr>
              <p:nvPr/>
            </p:nvSpPr>
            <p:spPr bwMode="auto">
              <a:xfrm>
                <a:off x="2571440" y="3653665"/>
                <a:ext cx="569443" cy="567498"/>
              </a:xfrm>
              <a:custGeom>
                <a:avLst/>
                <a:gdLst>
                  <a:gd name="T0" fmla="*/ 328 w 495"/>
                  <a:gd name="T1" fmla="*/ 1 h 493"/>
                  <a:gd name="T2" fmla="*/ 495 w 495"/>
                  <a:gd name="T3" fmla="*/ 167 h 493"/>
                  <a:gd name="T4" fmla="*/ 427 w 495"/>
                  <a:gd name="T5" fmla="*/ 236 h 493"/>
                  <a:gd name="T6" fmla="*/ 240 w 495"/>
                  <a:gd name="T7" fmla="*/ 421 h 493"/>
                  <a:gd name="T8" fmla="*/ 216 w 495"/>
                  <a:gd name="T9" fmla="*/ 436 h 493"/>
                  <a:gd name="T10" fmla="*/ 40 w 495"/>
                  <a:gd name="T11" fmla="*/ 488 h 493"/>
                  <a:gd name="T12" fmla="*/ 9 w 495"/>
                  <a:gd name="T13" fmla="*/ 484 h 493"/>
                  <a:gd name="T14" fmla="*/ 6 w 495"/>
                  <a:gd name="T15" fmla="*/ 454 h 493"/>
                  <a:gd name="T16" fmla="*/ 58 w 495"/>
                  <a:gd name="T17" fmla="*/ 276 h 493"/>
                  <a:gd name="T18" fmla="*/ 67 w 495"/>
                  <a:gd name="T19" fmla="*/ 259 h 493"/>
                  <a:gd name="T20" fmla="*/ 327 w 495"/>
                  <a:gd name="T21" fmla="*/ 1 h 493"/>
                  <a:gd name="T22" fmla="*/ 328 w 495"/>
                  <a:gd name="T23" fmla="*/ 1 h 493"/>
                  <a:gd name="T24" fmla="*/ 102 w 495"/>
                  <a:gd name="T25" fmla="*/ 292 h 493"/>
                  <a:gd name="T26" fmla="*/ 72 w 495"/>
                  <a:gd name="T27" fmla="*/ 396 h 493"/>
                  <a:gd name="T28" fmla="*/ 74 w 495"/>
                  <a:gd name="T29" fmla="*/ 405 h 493"/>
                  <a:gd name="T30" fmla="*/ 113 w 495"/>
                  <a:gd name="T31" fmla="*/ 418 h 493"/>
                  <a:gd name="T32" fmla="*/ 148 w 495"/>
                  <a:gd name="T33" fmla="*/ 408 h 493"/>
                  <a:gd name="T34" fmla="*/ 200 w 495"/>
                  <a:gd name="T35" fmla="*/ 393 h 493"/>
                  <a:gd name="T36" fmla="*/ 185 w 495"/>
                  <a:gd name="T37" fmla="*/ 316 h 493"/>
                  <a:gd name="T38" fmla="*/ 178 w 495"/>
                  <a:gd name="T39" fmla="*/ 308 h 493"/>
                  <a:gd name="T40" fmla="*/ 102 w 495"/>
                  <a:gd name="T41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5" h="493">
                    <a:moveTo>
                      <a:pt x="328" y="1"/>
                    </a:moveTo>
                    <a:cubicBezTo>
                      <a:pt x="384" y="56"/>
                      <a:pt x="439" y="112"/>
                      <a:pt x="495" y="167"/>
                    </a:cubicBezTo>
                    <a:cubicBezTo>
                      <a:pt x="473" y="190"/>
                      <a:pt x="450" y="213"/>
                      <a:pt x="427" y="236"/>
                    </a:cubicBezTo>
                    <a:cubicBezTo>
                      <a:pt x="365" y="298"/>
                      <a:pt x="303" y="360"/>
                      <a:pt x="240" y="421"/>
                    </a:cubicBezTo>
                    <a:cubicBezTo>
                      <a:pt x="233" y="428"/>
                      <a:pt x="225" y="433"/>
                      <a:pt x="216" y="436"/>
                    </a:cubicBezTo>
                    <a:cubicBezTo>
                      <a:pt x="157" y="454"/>
                      <a:pt x="98" y="471"/>
                      <a:pt x="40" y="488"/>
                    </a:cubicBezTo>
                    <a:cubicBezTo>
                      <a:pt x="28" y="492"/>
                      <a:pt x="18" y="493"/>
                      <a:pt x="9" y="484"/>
                    </a:cubicBezTo>
                    <a:cubicBezTo>
                      <a:pt x="0" y="475"/>
                      <a:pt x="3" y="464"/>
                      <a:pt x="6" y="454"/>
                    </a:cubicBezTo>
                    <a:cubicBezTo>
                      <a:pt x="23" y="395"/>
                      <a:pt x="40" y="335"/>
                      <a:pt x="58" y="276"/>
                    </a:cubicBezTo>
                    <a:cubicBezTo>
                      <a:pt x="60" y="270"/>
                      <a:pt x="63" y="264"/>
                      <a:pt x="67" y="259"/>
                    </a:cubicBezTo>
                    <a:cubicBezTo>
                      <a:pt x="154" y="173"/>
                      <a:pt x="240" y="87"/>
                      <a:pt x="327" y="1"/>
                    </a:cubicBezTo>
                    <a:cubicBezTo>
                      <a:pt x="328" y="1"/>
                      <a:pt x="329" y="0"/>
                      <a:pt x="328" y="1"/>
                    </a:cubicBezTo>
                    <a:close/>
                    <a:moveTo>
                      <a:pt x="102" y="292"/>
                    </a:moveTo>
                    <a:cubicBezTo>
                      <a:pt x="91" y="327"/>
                      <a:pt x="81" y="362"/>
                      <a:pt x="72" y="396"/>
                    </a:cubicBezTo>
                    <a:cubicBezTo>
                      <a:pt x="71" y="399"/>
                      <a:pt x="72" y="403"/>
                      <a:pt x="74" y="405"/>
                    </a:cubicBezTo>
                    <a:cubicBezTo>
                      <a:pt x="87" y="423"/>
                      <a:pt x="92" y="425"/>
                      <a:pt x="113" y="418"/>
                    </a:cubicBezTo>
                    <a:cubicBezTo>
                      <a:pt x="125" y="415"/>
                      <a:pt x="136" y="411"/>
                      <a:pt x="148" y="408"/>
                    </a:cubicBezTo>
                    <a:cubicBezTo>
                      <a:pt x="165" y="403"/>
                      <a:pt x="182" y="398"/>
                      <a:pt x="200" y="393"/>
                    </a:cubicBezTo>
                    <a:cubicBezTo>
                      <a:pt x="195" y="365"/>
                      <a:pt x="190" y="341"/>
                      <a:pt x="185" y="316"/>
                    </a:cubicBezTo>
                    <a:cubicBezTo>
                      <a:pt x="185" y="313"/>
                      <a:pt x="181" y="309"/>
                      <a:pt x="178" y="308"/>
                    </a:cubicBezTo>
                    <a:cubicBezTo>
                      <a:pt x="153" y="302"/>
                      <a:pt x="128" y="297"/>
                      <a:pt x="102" y="2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262162" y="3371619"/>
                <a:ext cx="608346" cy="119627"/>
              </a:xfrm>
              <a:custGeom>
                <a:avLst/>
                <a:gdLst>
                  <a:gd name="T0" fmla="*/ 0 w 529"/>
                  <a:gd name="T1" fmla="*/ 104 h 104"/>
                  <a:gd name="T2" fmla="*/ 0 w 529"/>
                  <a:gd name="T3" fmla="*/ 0 h 104"/>
                  <a:gd name="T4" fmla="*/ 529 w 529"/>
                  <a:gd name="T5" fmla="*/ 0 h 104"/>
                  <a:gd name="T6" fmla="*/ 529 w 529"/>
                  <a:gd name="T7" fmla="*/ 104 h 104"/>
                  <a:gd name="T8" fmla="*/ 0 w 529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9" h="104">
                    <a:moveTo>
                      <a:pt x="0" y="104"/>
                    </a:moveTo>
                    <a:cubicBezTo>
                      <a:pt x="0" y="69"/>
                      <a:pt x="0" y="35"/>
                      <a:pt x="0" y="0"/>
                    </a:cubicBezTo>
                    <a:cubicBezTo>
                      <a:pt x="177" y="0"/>
                      <a:pt x="352" y="0"/>
                      <a:pt x="529" y="0"/>
                    </a:cubicBezTo>
                    <a:cubicBezTo>
                      <a:pt x="529" y="35"/>
                      <a:pt x="529" y="69"/>
                      <a:pt x="529" y="104"/>
                    </a:cubicBezTo>
                    <a:cubicBezTo>
                      <a:pt x="353" y="104"/>
                      <a:pt x="177" y="104"/>
                      <a:pt x="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2263134" y="3127502"/>
                <a:ext cx="607373" cy="119627"/>
              </a:xfrm>
              <a:custGeom>
                <a:avLst/>
                <a:gdLst>
                  <a:gd name="T0" fmla="*/ 528 w 528"/>
                  <a:gd name="T1" fmla="*/ 0 h 104"/>
                  <a:gd name="T2" fmla="*/ 528 w 528"/>
                  <a:gd name="T3" fmla="*/ 104 h 104"/>
                  <a:gd name="T4" fmla="*/ 0 w 528"/>
                  <a:gd name="T5" fmla="*/ 104 h 104"/>
                  <a:gd name="T6" fmla="*/ 0 w 528"/>
                  <a:gd name="T7" fmla="*/ 0 h 104"/>
                  <a:gd name="T8" fmla="*/ 528 w 528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104">
                    <a:moveTo>
                      <a:pt x="528" y="0"/>
                    </a:moveTo>
                    <a:cubicBezTo>
                      <a:pt x="528" y="35"/>
                      <a:pt x="528" y="69"/>
                      <a:pt x="528" y="104"/>
                    </a:cubicBezTo>
                    <a:cubicBezTo>
                      <a:pt x="352" y="104"/>
                      <a:pt x="177" y="104"/>
                      <a:pt x="0" y="104"/>
                    </a:cubicBezTo>
                    <a:cubicBezTo>
                      <a:pt x="0" y="70"/>
                      <a:pt x="0" y="36"/>
                      <a:pt x="0" y="0"/>
                    </a:cubicBezTo>
                    <a:cubicBezTo>
                      <a:pt x="176" y="0"/>
                      <a:pt x="352" y="0"/>
                      <a:pt x="5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263134" y="3615735"/>
                <a:ext cx="549991" cy="120599"/>
              </a:xfrm>
              <a:custGeom>
                <a:avLst/>
                <a:gdLst>
                  <a:gd name="T0" fmla="*/ 0 w 478"/>
                  <a:gd name="T1" fmla="*/ 0 h 105"/>
                  <a:gd name="T2" fmla="*/ 478 w 478"/>
                  <a:gd name="T3" fmla="*/ 0 h 105"/>
                  <a:gd name="T4" fmla="*/ 472 w 478"/>
                  <a:gd name="T5" fmla="*/ 8 h 105"/>
                  <a:gd name="T6" fmla="*/ 383 w 478"/>
                  <a:gd name="T7" fmla="*/ 97 h 105"/>
                  <a:gd name="T8" fmla="*/ 366 w 478"/>
                  <a:gd name="T9" fmla="*/ 104 h 105"/>
                  <a:gd name="T10" fmla="*/ 8 w 478"/>
                  <a:gd name="T11" fmla="*/ 105 h 105"/>
                  <a:gd name="T12" fmla="*/ 0 w 478"/>
                  <a:gd name="T13" fmla="*/ 104 h 105"/>
                  <a:gd name="T14" fmla="*/ 0 w 478"/>
                  <a:gd name="T1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8" h="105">
                    <a:moveTo>
                      <a:pt x="0" y="0"/>
                    </a:moveTo>
                    <a:cubicBezTo>
                      <a:pt x="159" y="0"/>
                      <a:pt x="318" y="0"/>
                      <a:pt x="478" y="0"/>
                    </a:cubicBezTo>
                    <a:cubicBezTo>
                      <a:pt x="476" y="3"/>
                      <a:pt x="474" y="6"/>
                      <a:pt x="472" y="8"/>
                    </a:cubicBezTo>
                    <a:cubicBezTo>
                      <a:pt x="443" y="38"/>
                      <a:pt x="413" y="68"/>
                      <a:pt x="383" y="97"/>
                    </a:cubicBezTo>
                    <a:cubicBezTo>
                      <a:pt x="379" y="101"/>
                      <a:pt x="372" y="104"/>
                      <a:pt x="366" y="104"/>
                    </a:cubicBezTo>
                    <a:cubicBezTo>
                      <a:pt x="247" y="105"/>
                      <a:pt x="127" y="105"/>
                      <a:pt x="8" y="105"/>
                    </a:cubicBezTo>
                    <a:cubicBezTo>
                      <a:pt x="6" y="105"/>
                      <a:pt x="3" y="104"/>
                      <a:pt x="0" y="104"/>
                    </a:cubicBezTo>
                    <a:cubicBezTo>
                      <a:pt x="0" y="69"/>
                      <a:pt x="0" y="3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016880" y="3492218"/>
                <a:ext cx="283019" cy="281074"/>
              </a:xfrm>
              <a:custGeom>
                <a:avLst/>
                <a:gdLst>
                  <a:gd name="T0" fmla="*/ 0 w 246"/>
                  <a:gd name="T1" fmla="*/ 87 h 244"/>
                  <a:gd name="T2" fmla="*/ 66 w 246"/>
                  <a:gd name="T3" fmla="*/ 20 h 244"/>
                  <a:gd name="T4" fmla="*/ 139 w 246"/>
                  <a:gd name="T5" fmla="*/ 20 h 244"/>
                  <a:gd name="T6" fmla="*/ 225 w 246"/>
                  <a:gd name="T7" fmla="*/ 106 h 244"/>
                  <a:gd name="T8" fmla="*/ 227 w 246"/>
                  <a:gd name="T9" fmla="*/ 178 h 244"/>
                  <a:gd name="T10" fmla="*/ 159 w 246"/>
                  <a:gd name="T11" fmla="*/ 244 h 244"/>
                  <a:gd name="T12" fmla="*/ 0 w 246"/>
                  <a:gd name="T13" fmla="*/ 87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44">
                    <a:moveTo>
                      <a:pt x="0" y="87"/>
                    </a:moveTo>
                    <a:cubicBezTo>
                      <a:pt x="22" y="64"/>
                      <a:pt x="43" y="41"/>
                      <a:pt x="66" y="20"/>
                    </a:cubicBezTo>
                    <a:cubicBezTo>
                      <a:pt x="87" y="1"/>
                      <a:pt x="118" y="0"/>
                      <a:pt x="139" y="20"/>
                    </a:cubicBezTo>
                    <a:cubicBezTo>
                      <a:pt x="169" y="48"/>
                      <a:pt x="198" y="76"/>
                      <a:pt x="225" y="106"/>
                    </a:cubicBezTo>
                    <a:cubicBezTo>
                      <a:pt x="245" y="127"/>
                      <a:pt x="246" y="158"/>
                      <a:pt x="227" y="178"/>
                    </a:cubicBezTo>
                    <a:cubicBezTo>
                      <a:pt x="205" y="202"/>
                      <a:pt x="181" y="223"/>
                      <a:pt x="159" y="244"/>
                    </a:cubicBezTo>
                    <a:cubicBezTo>
                      <a:pt x="107" y="193"/>
                      <a:pt x="54" y="140"/>
                      <a:pt x="0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2017073" y="3372591"/>
                <a:ext cx="119627" cy="117682"/>
              </a:xfrm>
              <a:custGeom>
                <a:avLst/>
                <a:gdLst>
                  <a:gd name="T0" fmla="*/ 0 w 104"/>
                  <a:gd name="T1" fmla="*/ 102 h 102"/>
                  <a:gd name="T2" fmla="*/ 0 w 104"/>
                  <a:gd name="T3" fmla="*/ 0 h 102"/>
                  <a:gd name="T4" fmla="*/ 104 w 104"/>
                  <a:gd name="T5" fmla="*/ 0 h 102"/>
                  <a:gd name="T6" fmla="*/ 104 w 104"/>
                  <a:gd name="T7" fmla="*/ 102 h 102"/>
                  <a:gd name="T8" fmla="*/ 0 w 104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2">
                    <a:moveTo>
                      <a:pt x="0" y="102"/>
                    </a:moveTo>
                    <a:cubicBezTo>
                      <a:pt x="0" y="68"/>
                      <a:pt x="0" y="34"/>
                      <a:pt x="0" y="0"/>
                    </a:cubicBezTo>
                    <a:cubicBezTo>
                      <a:pt x="35" y="0"/>
                      <a:pt x="69" y="0"/>
                      <a:pt x="104" y="0"/>
                    </a:cubicBezTo>
                    <a:cubicBezTo>
                      <a:pt x="104" y="34"/>
                      <a:pt x="104" y="67"/>
                      <a:pt x="104" y="102"/>
                    </a:cubicBezTo>
                    <a:cubicBezTo>
                      <a:pt x="70" y="102"/>
                      <a:pt x="36" y="102"/>
                      <a:pt x="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2018045" y="3128475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4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4"/>
                      <a:pt x="103" y="68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2018045" y="3616708"/>
                <a:ext cx="118654" cy="118654"/>
              </a:xfrm>
              <a:custGeom>
                <a:avLst/>
                <a:gdLst>
                  <a:gd name="T0" fmla="*/ 103 w 103"/>
                  <a:gd name="T1" fmla="*/ 103 h 103"/>
                  <a:gd name="T2" fmla="*/ 0 w 103"/>
                  <a:gd name="T3" fmla="*/ 103 h 103"/>
                  <a:gd name="T4" fmla="*/ 0 w 103"/>
                  <a:gd name="T5" fmla="*/ 0 h 103"/>
                  <a:gd name="T6" fmla="*/ 103 w 103"/>
                  <a:gd name="T7" fmla="*/ 0 h 103"/>
                  <a:gd name="T8" fmla="*/ 103 w 103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3">
                    <a:moveTo>
                      <a:pt x="103" y="103"/>
                    </a:moveTo>
                    <a:cubicBezTo>
                      <a:pt x="68" y="103"/>
                      <a:pt x="35" y="103"/>
                      <a:pt x="0" y="103"/>
                    </a:cubicBezTo>
                    <a:cubicBezTo>
                      <a:pt x="0" y="68"/>
                      <a:pt x="0" y="35"/>
                      <a:pt x="0" y="0"/>
                    </a:cubicBezTo>
                    <a:cubicBezTo>
                      <a:pt x="34" y="0"/>
                      <a:pt x="68" y="0"/>
                      <a:pt x="103" y="0"/>
                    </a:cubicBezTo>
                    <a:cubicBezTo>
                      <a:pt x="103" y="33"/>
                      <a:pt x="103" y="67"/>
                      <a:pt x="103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586384" y="1456462"/>
            <a:ext cx="4147916" cy="1167999"/>
            <a:chOff x="4087974" y="3429000"/>
            <a:chExt cx="4147916" cy="1167999"/>
          </a:xfrm>
        </p:grpSpPr>
        <p:sp>
          <p:nvSpPr>
            <p:cNvPr id="76" name="矩形 75"/>
            <p:cNvSpPr/>
            <p:nvPr/>
          </p:nvSpPr>
          <p:spPr>
            <a:xfrm>
              <a:off x="4087974" y="3827558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087974" y="3429000"/>
              <a:ext cx="136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72000" y="3067978"/>
            <a:ext cx="4147916" cy="1167999"/>
            <a:chOff x="4087974" y="3429000"/>
            <a:chExt cx="4147916" cy="1167999"/>
          </a:xfrm>
        </p:grpSpPr>
        <p:sp>
          <p:nvSpPr>
            <p:cNvPr id="79" name="矩形 78"/>
            <p:cNvSpPr/>
            <p:nvPr/>
          </p:nvSpPr>
          <p:spPr>
            <a:xfrm>
              <a:off x="4087974" y="3827558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87974" y="3429000"/>
              <a:ext cx="136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586384" y="4770560"/>
            <a:ext cx="4147916" cy="1167999"/>
            <a:chOff x="4087974" y="3429000"/>
            <a:chExt cx="4147916" cy="1167999"/>
          </a:xfrm>
        </p:grpSpPr>
        <p:sp>
          <p:nvSpPr>
            <p:cNvPr id="82" name="矩形 81"/>
            <p:cNvSpPr/>
            <p:nvPr/>
          </p:nvSpPr>
          <p:spPr>
            <a:xfrm>
              <a:off x="4087974" y="3827558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087974" y="3429000"/>
              <a:ext cx="136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新校区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6" t="30647" r="17851" b="31854"/>
          <a:stretch/>
        </p:blipFill>
        <p:spPr>
          <a:xfrm>
            <a:off x="0" y="0"/>
            <a:ext cx="9144000" cy="3429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" y="3406774"/>
            <a:ext cx="9144000" cy="3451225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41" y="178549"/>
            <a:ext cx="2709676" cy="73030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61011" y="2160145"/>
            <a:ext cx="702197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2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altLang="zh-CN" sz="7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" name="矩形 5"/>
          <p:cNvSpPr/>
          <p:nvPr/>
        </p:nvSpPr>
        <p:spPr>
          <a:xfrm>
            <a:off x="3412576" y="5653870"/>
            <a:ext cx="23188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28" name="组合 27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3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34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论文绪论</a:t>
                </a:r>
                <a:endParaRPr lang="zh-HK" altLang="en-US" sz="72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我是这个部分的大概简介，其实我也不知道我是什么，就是感觉可以有，删了其实也行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61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511494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2704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354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0049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6551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3305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0379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64498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09100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61750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84531"/>
            <a:ext cx="1511494" cy="557154"/>
            <a:chOff x="0" y="-3151"/>
            <a:chExt cx="1511494" cy="557154"/>
          </a:xfrm>
        </p:grpSpPr>
        <p:sp>
          <p:nvSpPr>
            <p:cNvPr id="2" name="矩形 1"/>
            <p:cNvSpPr/>
            <p:nvPr/>
          </p:nvSpPr>
          <p:spPr>
            <a:xfrm>
              <a:off x="0" y="-3151"/>
              <a:ext cx="1511494" cy="557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551" y="93911"/>
              <a:ext cx="128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  <a:endParaRPr lang="zh-HK" altLang="en-US" spc="300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 flipH="1" flipV="1">
            <a:off x="1511490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07789" y="2129999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388" y="140672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B0252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endParaRPr lang="zh-HK" altLang="en-US" sz="13800" dirty="0">
              <a:solidFill>
                <a:srgbClr val="B0252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32510" y="4858517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B0252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HK" altLang="en-US" sz="13800" dirty="0">
              <a:solidFill>
                <a:srgbClr val="B0252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07789" y="3383170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7789" y="4636342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511494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2704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354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0049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6551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3305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0379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64498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09100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61750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84531"/>
            <a:ext cx="1511494" cy="557154"/>
            <a:chOff x="0" y="-3151"/>
            <a:chExt cx="1511494" cy="557154"/>
          </a:xfrm>
        </p:grpSpPr>
        <p:sp>
          <p:nvSpPr>
            <p:cNvPr id="2" name="矩形 1"/>
            <p:cNvSpPr/>
            <p:nvPr/>
          </p:nvSpPr>
          <p:spPr>
            <a:xfrm>
              <a:off x="0" y="-3151"/>
              <a:ext cx="1511494" cy="557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551" y="93911"/>
              <a:ext cx="128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  <a:endParaRPr lang="zh-HK" altLang="en-US" spc="300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 flipH="1" flipV="1">
            <a:off x="1511490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295263" y="1812755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89041" y="2089754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295263" y="3096794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89041" y="3373793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95263" y="4380833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89041" y="4657832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9605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511494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27045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5354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0049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6551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3305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0379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64498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09100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61750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84531"/>
            <a:ext cx="1511494" cy="557154"/>
            <a:chOff x="0" y="-3151"/>
            <a:chExt cx="1511494" cy="557154"/>
          </a:xfrm>
        </p:grpSpPr>
        <p:sp>
          <p:nvSpPr>
            <p:cNvPr id="2" name="矩形 1"/>
            <p:cNvSpPr/>
            <p:nvPr/>
          </p:nvSpPr>
          <p:spPr>
            <a:xfrm>
              <a:off x="0" y="-3151"/>
              <a:ext cx="1511494" cy="557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551" y="93911"/>
              <a:ext cx="128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论文绪论</a:t>
              </a:r>
              <a:endParaRPr lang="zh-HK" altLang="en-US" spc="300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 flipH="1" flipV="1">
            <a:off x="1511490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908111" y="2924530"/>
            <a:ext cx="7327779" cy="1806055"/>
            <a:chOff x="952730" y="3071674"/>
            <a:chExt cx="7327779" cy="180605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4" r="4185" b="15806"/>
            <a:stretch/>
          </p:blipFill>
          <p:spPr>
            <a:xfrm>
              <a:off x="952730" y="3071674"/>
              <a:ext cx="2917366" cy="180605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矩形 27"/>
            <p:cNvSpPr/>
            <p:nvPr/>
          </p:nvSpPr>
          <p:spPr>
            <a:xfrm>
              <a:off x="4132593" y="3974702"/>
              <a:ext cx="41479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我是正文，我是正文，我是毕设的正文。我是正文，我是正文。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我是正文，我是正文，我是毕设的正文。</a:t>
              </a:r>
              <a:endParaRPr lang="zh-HK" altLang="zh-HK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199896" y="3768583"/>
              <a:ext cx="4013309" cy="0"/>
            </a:xfrm>
            <a:prstGeom prst="line">
              <a:avLst/>
            </a:prstGeom>
            <a:ln w="28575">
              <a:solidFill>
                <a:srgbClr val="B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129269" y="3162355"/>
              <a:ext cx="240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571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z="72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我是这个部分的大概简介，其实我也不知道我是什么，就是感觉可以有，删了其实也行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等腰三角形 48"/>
          <p:cNvSpPr/>
          <p:nvPr/>
        </p:nvSpPr>
        <p:spPr>
          <a:xfrm rot="5400000">
            <a:off x="2265080" y="2345147"/>
            <a:ext cx="324104" cy="279400"/>
          </a:xfrm>
          <a:prstGeom prst="triangle">
            <a:avLst/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4418685" y="2345147"/>
            <a:ext cx="324104" cy="279400"/>
          </a:xfrm>
          <a:prstGeom prst="triangle">
            <a:avLst/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6633855" y="2345147"/>
            <a:ext cx="324104" cy="279400"/>
          </a:xfrm>
          <a:prstGeom prst="triangle">
            <a:avLst/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606198" y="1809273"/>
            <a:ext cx="1341891" cy="1351148"/>
            <a:chOff x="639593" y="2275794"/>
            <a:chExt cx="1341891" cy="1351148"/>
          </a:xfrm>
        </p:grpSpPr>
        <p:grpSp>
          <p:nvGrpSpPr>
            <p:cNvPr id="2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22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B0252A"/>
              </a:solidFill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04138" y="252197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509" y="3014938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zh-HK" altLang="en-US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850782" y="3308335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dirty="0">
              <a:solidFill>
                <a:srgbClr val="B02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1071" y="3762081"/>
            <a:ext cx="199214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02769" y="1820953"/>
            <a:ext cx="1341891" cy="1351148"/>
            <a:chOff x="3028406" y="2336983"/>
            <a:chExt cx="1341891" cy="13511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17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B0252A"/>
              </a:solidFill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3292951" y="3091342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3322" y="2567436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zh-HK" altLang="en-US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047353" y="3325726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b="1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endParaRPr lang="zh-HK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477642" y="3750401"/>
            <a:ext cx="199214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999340" y="1814988"/>
            <a:ext cx="1341891" cy="1351148"/>
            <a:chOff x="5188770" y="2336983"/>
            <a:chExt cx="1341891" cy="1351148"/>
          </a:xfrm>
        </p:grpSpPr>
        <p:grpSp>
          <p:nvGrpSpPr>
            <p:cNvPr id="31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32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B0252A"/>
              </a:solidFill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5453315" y="2583160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43686" y="3073930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zh-HK" altLang="en-US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5243924" y="3332461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b="1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endParaRPr lang="zh-HK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674213" y="3756366"/>
            <a:ext cx="199214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95911" y="1815623"/>
            <a:ext cx="1341891" cy="1351148"/>
            <a:chOff x="7100407" y="2336983"/>
            <a:chExt cx="1341891" cy="1351148"/>
          </a:xfrm>
        </p:grpSpPr>
        <p:grpSp>
          <p:nvGrpSpPr>
            <p:cNvPr id="28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29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B0252A"/>
              </a:solidFill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B025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364952" y="309427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HK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155323" y="2567436"/>
              <a:ext cx="1232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  <a:endParaRPr lang="zh-HK" altLang="en-US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7440495" y="3320396"/>
            <a:ext cx="85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algn="ctr">
              <a:defRPr b="1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endParaRPr lang="zh-HK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870784" y="3755731"/>
            <a:ext cx="1992145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我是正文我是正文我是正文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535256" y="92413"/>
            <a:ext cx="1627044" cy="557154"/>
            <a:chOff x="0" y="84531"/>
            <a:chExt cx="1627044" cy="557154"/>
          </a:xfrm>
        </p:grpSpPr>
        <p:grpSp>
          <p:nvGrpSpPr>
            <p:cNvPr id="69" name="组合 68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等腰三角形 74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8040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>
            <a:cxnSpLocks/>
          </p:cNvCxnSpPr>
          <p:nvPr/>
        </p:nvCxnSpPr>
        <p:spPr>
          <a:xfrm>
            <a:off x="2152730" y="2053166"/>
            <a:ext cx="1662525" cy="847650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63168" y="3711484"/>
            <a:ext cx="1007329" cy="610075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914283" y="3636370"/>
            <a:ext cx="1636223" cy="991366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90900" y="2030541"/>
            <a:ext cx="1359606" cy="767145"/>
          </a:xfrm>
          <a:prstGeom prst="line">
            <a:avLst/>
          </a:prstGeom>
          <a:ln w="28575">
            <a:solidFill>
              <a:srgbClr val="B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47881" y="1117632"/>
            <a:ext cx="1381561" cy="1381561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6620" y="4132053"/>
            <a:ext cx="1381561" cy="1381561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2730" y="3936956"/>
            <a:ext cx="1381561" cy="1381561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63899" y="1108914"/>
            <a:ext cx="1381561" cy="1381561"/>
          </a:xfrm>
          <a:prstGeom prst="ellipse">
            <a:avLst/>
          </a:prstGeom>
          <a:solidFill>
            <a:srgbClr val="B0252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524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38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62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6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10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3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048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572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96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620000" y="9706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1535256" y="92413"/>
            <a:ext cx="1627044" cy="557154"/>
            <a:chOff x="0" y="84531"/>
            <a:chExt cx="1627044" cy="557154"/>
          </a:xfrm>
        </p:grpSpPr>
        <p:grpSp>
          <p:nvGrpSpPr>
            <p:cNvPr id="53" name="组合 52"/>
            <p:cNvGrpSpPr/>
            <p:nvPr/>
          </p:nvGrpSpPr>
          <p:grpSpPr>
            <a:xfrm>
              <a:off x="0" y="84531"/>
              <a:ext cx="1511494" cy="557154"/>
              <a:chOff x="0" y="-3151"/>
              <a:chExt cx="1511494" cy="55715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0" y="-3151"/>
                <a:ext cx="1511494" cy="557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5551" y="93911"/>
                <a:ext cx="1280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pc="300" dirty="0">
                    <a:solidFill>
                      <a:srgbClr val="B025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  <a:endParaRPr lang="zh-HK" altLang="en-US" spc="300" dirty="0">
                  <a:solidFill>
                    <a:srgbClr val="B02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等腰三角形 53"/>
            <p:cNvSpPr/>
            <p:nvPr/>
          </p:nvSpPr>
          <p:spPr>
            <a:xfrm flipH="1" flipV="1">
              <a:off x="1511490" y="550853"/>
              <a:ext cx="115554" cy="90832"/>
            </a:xfrm>
            <a:prstGeom prst="triangle">
              <a:avLst>
                <a:gd name="adj" fmla="val 100000"/>
              </a:avLst>
            </a:prstGeom>
            <a:solidFill>
              <a:srgbClr val="871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1430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44399" y="5787586"/>
            <a:ext cx="53596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我是正文，我是正文，我是毕设的正文。</a:t>
            </a:r>
            <a:endParaRPr lang="zh-HK" altLang="zh-HK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D21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4306</Words>
  <Application>Microsoft Office PowerPoint</Application>
  <PresentationFormat>全屏显示(4:3)</PresentationFormat>
  <Paragraphs>368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新細明體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矫梦南</cp:lastModifiedBy>
  <cp:revision>150</cp:revision>
  <dcterms:created xsi:type="dcterms:W3CDTF">2015-02-19T23:46:49Z</dcterms:created>
  <dcterms:modified xsi:type="dcterms:W3CDTF">2018-05-23T07:36:12Z</dcterms:modified>
</cp:coreProperties>
</file>